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  <a:srgbClr val="156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9"/>
    <p:restoredTop sz="93984"/>
  </p:normalViewPr>
  <p:slideViewPr>
    <p:cSldViewPr snapToGrid="0">
      <p:cViewPr>
        <p:scale>
          <a:sx n="132" d="100"/>
          <a:sy n="132" d="100"/>
        </p:scale>
        <p:origin x="-2400" y="-1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746391-A2E3-A9FA-0EEF-D818E3C621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0EB8B11-162F-9271-0102-8EF8A62390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8C933A-C556-7211-1C55-629D75128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E773-EB58-BB43-8B24-E5C7F9130611}" type="datetimeFigureOut">
              <a:rPr kumimoji="1" lang="ja-JP" altLang="en-US" smtClean="0"/>
              <a:t>2024/4/7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85B3A3-2EF2-FFAB-9ABC-9A3B802EA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6C439B-A52C-A363-EC07-94FFA1C81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D24F-1A92-F542-BD24-BCEA663B3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99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AC297A-3A5E-EC96-6D98-5D9B03900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8D907E3-F657-113F-3A30-E9B546AF44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8E39A5-E710-4A14-5E15-EC44384E9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E773-EB58-BB43-8B24-E5C7F9130611}" type="datetimeFigureOut">
              <a:rPr kumimoji="1" lang="ja-JP" altLang="en-US" smtClean="0"/>
              <a:t>2024/4/7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41D5B4-6B58-91A6-4DA0-01DE55F98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011C8E-5071-4863-ED8D-02C13839C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D24F-1A92-F542-BD24-BCEA663B3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2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547859E-01E5-D33C-CE2B-67CF494025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77139A9-1846-6FAC-8684-EA521B2CB6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A90961-20A3-0DDE-3312-5ADA3FB28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E773-EB58-BB43-8B24-E5C7F9130611}" type="datetimeFigureOut">
              <a:rPr kumimoji="1" lang="ja-JP" altLang="en-US" smtClean="0"/>
              <a:t>2024/4/7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B1788A-1B54-713E-10E4-FDAAFFEF9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E30016-F270-EF54-C3AF-3E672BD99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D24F-1A92-F542-BD24-BCEA663B3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197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CDABA3-33A3-97E1-A5D6-61FB12604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2EDA96-8AF3-9D9E-F5D1-DD954F93A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4414ED-A7F7-5F00-5993-965760D6C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E773-EB58-BB43-8B24-E5C7F9130611}" type="datetimeFigureOut">
              <a:rPr kumimoji="1" lang="ja-JP" altLang="en-US" smtClean="0"/>
              <a:t>2024/4/7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6162DA-9F2A-CD3C-42EA-A53E1D366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62A2DF-36CE-3AB7-A192-3E83AB811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D24F-1A92-F542-BD24-BCEA663B3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14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547D4F-0FE2-F54B-2DE0-3167A124A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A667085-ECC9-4D75-3D4A-45BC00AFB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82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DFB981-8CB4-8B72-B961-2304D1D8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E773-EB58-BB43-8B24-E5C7F9130611}" type="datetimeFigureOut">
              <a:rPr kumimoji="1" lang="ja-JP" altLang="en-US" smtClean="0"/>
              <a:t>2024/4/7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1043D3-F0B7-23F6-2EEB-B5E05F1C5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90F159-803C-7A21-0EBB-CACE0410C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D24F-1A92-F542-BD24-BCEA663B3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16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B0FE74-BE6D-E2B7-0D5B-3B9B30DFE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6738EB-1951-3C50-A7B3-5BF20129B2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CC0C83-76A4-0558-479C-2A2C95C98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FE3EE2-6329-21B0-CF2A-98C3BFB7F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E773-EB58-BB43-8B24-E5C7F9130611}" type="datetimeFigureOut">
              <a:rPr kumimoji="1" lang="ja-JP" altLang="en-US" smtClean="0"/>
              <a:t>2024/4/7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60C278D-13CB-C840-79E9-78C6D60BD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0735F9-B0D3-73EF-20D8-19B7B0437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D24F-1A92-F542-BD24-BCEA663B3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607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7883D4-6503-61AF-3F2E-AF321952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FA3150-6721-4ACB-81AE-92139D3EE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7CAE25-5080-5732-6623-02B86CD36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830E0BD-5672-B0AB-F40E-8B186D3E65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EA8BECF-2597-9AF8-A81A-9D428574F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FA3DB6A-201E-FB9B-4855-D38603A27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E773-EB58-BB43-8B24-E5C7F9130611}" type="datetimeFigureOut">
              <a:rPr kumimoji="1" lang="ja-JP" altLang="en-US" smtClean="0"/>
              <a:t>2024/4/7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688E359-A5CE-3DF8-6D58-E240E3F1E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4458B8C-1B5E-1474-3703-A6F04C741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D24F-1A92-F542-BD24-BCEA663B3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196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ABFB9F-2C24-F753-31D7-6C83212AB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0061D22-0625-C226-E456-3CEBB9CB7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E773-EB58-BB43-8B24-E5C7F9130611}" type="datetimeFigureOut">
              <a:rPr kumimoji="1" lang="ja-JP" altLang="en-US" smtClean="0"/>
              <a:t>2024/4/7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A0BE94B-90AE-C72F-CDDF-82E084414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202099D-DFE1-45A5-765D-57A11C3D4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D24F-1A92-F542-BD24-BCEA663B3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547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1A2462B-7E10-52A4-C00F-DE831A842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E773-EB58-BB43-8B24-E5C7F9130611}" type="datetimeFigureOut">
              <a:rPr kumimoji="1" lang="ja-JP" altLang="en-US" smtClean="0"/>
              <a:t>2024/4/7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908777E-CD95-58E3-251F-2450DD1B0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9FC4740-E0EA-B6A4-F16B-3D5E23E77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D24F-1A92-F542-BD24-BCEA663B3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709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930AF4-491C-72C3-F31E-B477543B6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ABD69E-8C44-0C6A-7FB5-6DB598703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219DE7B-E2FA-3F6B-D1B8-1DCBD4B4C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DEFC0E-A2B9-3C0A-E8B1-042A1ACA9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E773-EB58-BB43-8B24-E5C7F9130611}" type="datetimeFigureOut">
              <a:rPr kumimoji="1" lang="ja-JP" altLang="en-US" smtClean="0"/>
              <a:t>2024/4/7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4FAAB5-398E-40DF-E944-BD1233DF7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D652C0-679D-0FFE-7496-19FCAE0AE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D24F-1A92-F542-BD24-BCEA663B3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81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448BB8-1180-DDC6-C73A-6DE589F39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292774-E9BE-D7CF-DC58-046CAEC82D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717EC2D-0453-F116-7C37-094C6FE7C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A12A93-6752-5E6C-4B8C-32A0D217C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E773-EB58-BB43-8B24-E5C7F9130611}" type="datetimeFigureOut">
              <a:rPr kumimoji="1" lang="ja-JP" altLang="en-US" smtClean="0"/>
              <a:t>2024/4/7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42AD61-84BF-4846-35FE-F4A3F8181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5BF191-2D13-016F-3CC4-1BA0104DD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D24F-1A92-F542-BD24-BCEA663B3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92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92425E0-3609-F002-7CD5-5EB8AAF9C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0BFBE5E-6C31-D5E5-5D45-02145EA87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B26C08-CA93-E6DF-118B-D321F9A9C2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199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B4E773-EB58-BB43-8B24-E5C7F9130611}" type="datetimeFigureOut">
              <a:rPr kumimoji="1" lang="ja-JP" altLang="en-US" smtClean="0"/>
              <a:t>2024/4/7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B52BB0-F562-49AD-A3D5-14CF0397AB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ACAF24-B48F-A037-76E8-A348945896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85D24F-1A92-F542-BD24-BCEA663B3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16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11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スパシャン2022CM「 だって、私が乗るんだから。 」30秒篇 / SPASHAN(スパシャン) 武田玲奈 - YAYAFA" hidden="1">
            <a:extLst>
              <a:ext uri="{FF2B5EF4-FFF2-40B4-BE49-F238E27FC236}">
                <a16:creationId xmlns:a16="http://schemas.microsoft.com/office/drawing/2014/main" id="{3374B990-24F7-3FB2-9F83-21032BFAF7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7" r="27411"/>
          <a:stretch/>
        </p:blipFill>
        <p:spPr bwMode="auto">
          <a:xfrm>
            <a:off x="2683328" y="91430"/>
            <a:ext cx="6825344" cy="6858000"/>
          </a:xfrm>
          <a:prstGeom prst="rect">
            <a:avLst/>
          </a:prstGeom>
          <a:solidFill>
            <a:srgbClr val="FF8AD8"/>
          </a:solidFill>
        </p:spPr>
      </p:pic>
      <p:sp>
        <p:nvSpPr>
          <p:cNvPr id="2025" name="フリーフォーム 2024">
            <a:extLst>
              <a:ext uri="{FF2B5EF4-FFF2-40B4-BE49-F238E27FC236}">
                <a16:creationId xmlns:a16="http://schemas.microsoft.com/office/drawing/2014/main" id="{27F044BE-20AC-34B0-7637-D16B03240D5B}"/>
              </a:ext>
            </a:extLst>
          </p:cNvPr>
          <p:cNvSpPr/>
          <p:nvPr/>
        </p:nvSpPr>
        <p:spPr>
          <a:xfrm>
            <a:off x="3008150" y="4381260"/>
            <a:ext cx="139004" cy="107868"/>
          </a:xfrm>
          <a:custGeom>
            <a:avLst/>
            <a:gdLst>
              <a:gd name="connsiteX0" fmla="*/ 54928 w 139004"/>
              <a:gd name="connsiteY0" fmla="*/ 105 h 107868"/>
              <a:gd name="connsiteX1" fmla="*/ 138937 w 139004"/>
              <a:gd name="connsiteY1" fmla="*/ 64727 h 107868"/>
              <a:gd name="connsiteX2" fmla="*/ 67853 w 139004"/>
              <a:gd name="connsiteY2" fmla="*/ 106732 h 107868"/>
              <a:gd name="connsiteX3" fmla="*/ 0 w 139004"/>
              <a:gd name="connsiteY3" fmla="*/ 19492 h 107868"/>
              <a:gd name="connsiteX4" fmla="*/ 67853 w 139004"/>
              <a:gd name="connsiteY4" fmla="*/ 80883 h 107868"/>
              <a:gd name="connsiteX5" fmla="*/ 54928 w 139004"/>
              <a:gd name="connsiteY5" fmla="*/ 105 h 107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004" h="107868">
                <a:moveTo>
                  <a:pt x="54928" y="105"/>
                </a:moveTo>
                <a:cubicBezTo>
                  <a:pt x="66775" y="-2588"/>
                  <a:pt x="136783" y="46956"/>
                  <a:pt x="138937" y="64727"/>
                </a:cubicBezTo>
                <a:cubicBezTo>
                  <a:pt x="141091" y="82498"/>
                  <a:pt x="91009" y="114271"/>
                  <a:pt x="67853" y="106732"/>
                </a:cubicBezTo>
                <a:cubicBezTo>
                  <a:pt x="44697" y="99193"/>
                  <a:pt x="0" y="23800"/>
                  <a:pt x="0" y="19492"/>
                </a:cubicBezTo>
                <a:cubicBezTo>
                  <a:pt x="0" y="15184"/>
                  <a:pt x="57083" y="81960"/>
                  <a:pt x="67853" y="80883"/>
                </a:cubicBezTo>
                <a:cubicBezTo>
                  <a:pt x="78623" y="79806"/>
                  <a:pt x="43081" y="2798"/>
                  <a:pt x="54928" y="10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4" name="フリーフォーム 2023">
            <a:extLst>
              <a:ext uri="{FF2B5EF4-FFF2-40B4-BE49-F238E27FC236}">
                <a16:creationId xmlns:a16="http://schemas.microsoft.com/office/drawing/2014/main" id="{E60DB410-B9A5-F790-3C30-CE16FF9AD28B}"/>
              </a:ext>
            </a:extLst>
          </p:cNvPr>
          <p:cNvSpPr/>
          <p:nvPr/>
        </p:nvSpPr>
        <p:spPr>
          <a:xfrm>
            <a:off x="3104498" y="4187208"/>
            <a:ext cx="208282" cy="145036"/>
          </a:xfrm>
          <a:custGeom>
            <a:avLst/>
            <a:gdLst>
              <a:gd name="connsiteX0" fmla="*/ 585 w 208282"/>
              <a:gd name="connsiteY0" fmla="*/ 29372 h 145036"/>
              <a:gd name="connsiteX1" fmla="*/ 129829 w 208282"/>
              <a:gd name="connsiteY1" fmla="*/ 119842 h 145036"/>
              <a:gd name="connsiteX2" fmla="*/ 133060 w 208282"/>
              <a:gd name="connsiteY2" fmla="*/ 142460 h 145036"/>
              <a:gd name="connsiteX3" fmla="*/ 207375 w 208282"/>
              <a:gd name="connsiteY3" fmla="*/ 71376 h 145036"/>
              <a:gd name="connsiteX4" fmla="*/ 168602 w 208282"/>
              <a:gd name="connsiteY4" fmla="*/ 292 h 145036"/>
              <a:gd name="connsiteX5" fmla="*/ 84593 w 208282"/>
              <a:gd name="connsiteY5" fmla="*/ 45527 h 145036"/>
              <a:gd name="connsiteX6" fmla="*/ 585 w 208282"/>
              <a:gd name="connsiteY6" fmla="*/ 29372 h 145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282" h="145036">
                <a:moveTo>
                  <a:pt x="585" y="29372"/>
                </a:moveTo>
                <a:cubicBezTo>
                  <a:pt x="8124" y="41758"/>
                  <a:pt x="107750" y="100994"/>
                  <a:pt x="129829" y="119842"/>
                </a:cubicBezTo>
                <a:cubicBezTo>
                  <a:pt x="151908" y="138690"/>
                  <a:pt x="120136" y="150538"/>
                  <a:pt x="133060" y="142460"/>
                </a:cubicBezTo>
                <a:cubicBezTo>
                  <a:pt x="145984" y="134382"/>
                  <a:pt x="201451" y="95071"/>
                  <a:pt x="207375" y="71376"/>
                </a:cubicBezTo>
                <a:cubicBezTo>
                  <a:pt x="213299" y="47681"/>
                  <a:pt x="189066" y="4600"/>
                  <a:pt x="168602" y="292"/>
                </a:cubicBezTo>
                <a:cubicBezTo>
                  <a:pt x="148138" y="-4016"/>
                  <a:pt x="108826" y="40680"/>
                  <a:pt x="84593" y="45527"/>
                </a:cubicBezTo>
                <a:cubicBezTo>
                  <a:pt x="60360" y="50374"/>
                  <a:pt x="-6954" y="16986"/>
                  <a:pt x="585" y="2937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3" name="フリーフォーム 2022">
            <a:extLst>
              <a:ext uri="{FF2B5EF4-FFF2-40B4-BE49-F238E27FC236}">
                <a16:creationId xmlns:a16="http://schemas.microsoft.com/office/drawing/2014/main" id="{4283A996-8BDA-D14E-99C6-1A36319BE321}"/>
              </a:ext>
            </a:extLst>
          </p:cNvPr>
          <p:cNvSpPr/>
          <p:nvPr/>
        </p:nvSpPr>
        <p:spPr>
          <a:xfrm>
            <a:off x="3275375" y="3852840"/>
            <a:ext cx="113268" cy="153718"/>
          </a:xfrm>
          <a:custGeom>
            <a:avLst/>
            <a:gdLst>
              <a:gd name="connsiteX0" fmla="*/ 17111 w 113268"/>
              <a:gd name="connsiteY0" fmla="*/ 1857 h 153718"/>
              <a:gd name="connsiteX1" fmla="*/ 956 w 113268"/>
              <a:gd name="connsiteY1" fmla="*/ 95559 h 153718"/>
              <a:gd name="connsiteX2" fmla="*/ 36498 w 113268"/>
              <a:gd name="connsiteY2" fmla="*/ 153718 h 153718"/>
              <a:gd name="connsiteX3" fmla="*/ 110813 w 113268"/>
              <a:gd name="connsiteY3" fmla="*/ 95559 h 153718"/>
              <a:gd name="connsiteX4" fmla="*/ 88195 w 113268"/>
              <a:gd name="connsiteY4" fmla="*/ 37399 h 153718"/>
              <a:gd name="connsiteX5" fmla="*/ 17111 w 113268"/>
              <a:gd name="connsiteY5" fmla="*/ 1857 h 15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268" h="153718">
                <a:moveTo>
                  <a:pt x="17111" y="1857"/>
                </a:moveTo>
                <a:cubicBezTo>
                  <a:pt x="2571" y="11550"/>
                  <a:pt x="-2275" y="70249"/>
                  <a:pt x="956" y="95559"/>
                </a:cubicBezTo>
                <a:cubicBezTo>
                  <a:pt x="4187" y="120869"/>
                  <a:pt x="18189" y="153718"/>
                  <a:pt x="36498" y="153718"/>
                </a:cubicBezTo>
                <a:cubicBezTo>
                  <a:pt x="54807" y="153718"/>
                  <a:pt x="102197" y="114945"/>
                  <a:pt x="110813" y="95559"/>
                </a:cubicBezTo>
                <a:cubicBezTo>
                  <a:pt x="119429" y="76173"/>
                  <a:pt x="103812" y="51939"/>
                  <a:pt x="88195" y="37399"/>
                </a:cubicBezTo>
                <a:cubicBezTo>
                  <a:pt x="72578" y="22859"/>
                  <a:pt x="31651" y="-7836"/>
                  <a:pt x="17111" y="185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2" name="フリーフォーム 2021">
            <a:extLst>
              <a:ext uri="{FF2B5EF4-FFF2-40B4-BE49-F238E27FC236}">
                <a16:creationId xmlns:a16="http://schemas.microsoft.com/office/drawing/2014/main" id="{4DFAE125-7D04-4252-9FD8-54CB408ADF54}"/>
              </a:ext>
            </a:extLst>
          </p:cNvPr>
          <p:cNvSpPr/>
          <p:nvPr/>
        </p:nvSpPr>
        <p:spPr>
          <a:xfrm>
            <a:off x="3360339" y="3418933"/>
            <a:ext cx="222946" cy="97722"/>
          </a:xfrm>
          <a:custGeom>
            <a:avLst/>
            <a:gdLst>
              <a:gd name="connsiteX0" fmla="*/ 222946 w 222946"/>
              <a:gd name="connsiteY0" fmla="*/ 28646 h 97722"/>
              <a:gd name="connsiteX1" fmla="*/ 74315 w 222946"/>
              <a:gd name="connsiteY1" fmla="*/ 54495 h 97722"/>
              <a:gd name="connsiteX2" fmla="*/ 0 w 222946"/>
              <a:gd name="connsiteY2" fmla="*/ 96499 h 97722"/>
              <a:gd name="connsiteX3" fmla="*/ 74315 w 222946"/>
              <a:gd name="connsiteY3" fmla="*/ 2797 h 97722"/>
              <a:gd name="connsiteX4" fmla="*/ 222946 w 222946"/>
              <a:gd name="connsiteY4" fmla="*/ 28646 h 97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946" h="97722">
                <a:moveTo>
                  <a:pt x="222946" y="28646"/>
                </a:moveTo>
                <a:cubicBezTo>
                  <a:pt x="222946" y="37262"/>
                  <a:pt x="111473" y="43186"/>
                  <a:pt x="74315" y="54495"/>
                </a:cubicBezTo>
                <a:cubicBezTo>
                  <a:pt x="37157" y="65804"/>
                  <a:pt x="0" y="105115"/>
                  <a:pt x="0" y="96499"/>
                </a:cubicBezTo>
                <a:cubicBezTo>
                  <a:pt x="0" y="87883"/>
                  <a:pt x="42543" y="14644"/>
                  <a:pt x="74315" y="2797"/>
                </a:cubicBezTo>
                <a:cubicBezTo>
                  <a:pt x="106087" y="-9050"/>
                  <a:pt x="222946" y="20030"/>
                  <a:pt x="222946" y="2864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1" name="フリーフォーム 2020">
            <a:extLst>
              <a:ext uri="{FF2B5EF4-FFF2-40B4-BE49-F238E27FC236}">
                <a16:creationId xmlns:a16="http://schemas.microsoft.com/office/drawing/2014/main" id="{C87A6BC5-8915-A062-FAF5-7ACFEB24958A}"/>
              </a:ext>
            </a:extLst>
          </p:cNvPr>
          <p:cNvSpPr/>
          <p:nvPr/>
        </p:nvSpPr>
        <p:spPr>
          <a:xfrm>
            <a:off x="4376326" y="3757679"/>
            <a:ext cx="73698" cy="382219"/>
          </a:xfrm>
          <a:custGeom>
            <a:avLst/>
            <a:gdLst>
              <a:gd name="connsiteX0" fmla="*/ 72892 w 73698"/>
              <a:gd name="connsiteY0" fmla="*/ 85 h 382219"/>
              <a:gd name="connsiteX1" fmla="*/ 11502 w 73698"/>
              <a:gd name="connsiteY1" fmla="*/ 164871 h 382219"/>
              <a:gd name="connsiteX2" fmla="*/ 1808 w 73698"/>
              <a:gd name="connsiteY2" fmla="*/ 381354 h 382219"/>
              <a:gd name="connsiteX3" fmla="*/ 34119 w 73698"/>
              <a:gd name="connsiteY3" fmla="*/ 245648 h 382219"/>
              <a:gd name="connsiteX4" fmla="*/ 56737 w 73698"/>
              <a:gd name="connsiteY4" fmla="*/ 374892 h 382219"/>
              <a:gd name="connsiteX5" fmla="*/ 47044 w 73698"/>
              <a:gd name="connsiteY5" fmla="*/ 145484 h 382219"/>
              <a:gd name="connsiteX6" fmla="*/ 72892 w 73698"/>
              <a:gd name="connsiteY6" fmla="*/ 85 h 382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698" h="382219">
                <a:moveTo>
                  <a:pt x="72892" y="85"/>
                </a:moveTo>
                <a:cubicBezTo>
                  <a:pt x="66968" y="3316"/>
                  <a:pt x="23349" y="101326"/>
                  <a:pt x="11502" y="164871"/>
                </a:cubicBezTo>
                <a:cubicBezTo>
                  <a:pt x="-345" y="228416"/>
                  <a:pt x="-1961" y="367891"/>
                  <a:pt x="1808" y="381354"/>
                </a:cubicBezTo>
                <a:cubicBezTo>
                  <a:pt x="5577" y="394817"/>
                  <a:pt x="24964" y="246725"/>
                  <a:pt x="34119" y="245648"/>
                </a:cubicBezTo>
                <a:cubicBezTo>
                  <a:pt x="43274" y="244571"/>
                  <a:pt x="54583" y="391586"/>
                  <a:pt x="56737" y="374892"/>
                </a:cubicBezTo>
                <a:cubicBezTo>
                  <a:pt x="58891" y="358198"/>
                  <a:pt x="43813" y="205259"/>
                  <a:pt x="47044" y="145484"/>
                </a:cubicBezTo>
                <a:cubicBezTo>
                  <a:pt x="50275" y="85709"/>
                  <a:pt x="78816" y="-3146"/>
                  <a:pt x="72892" y="8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31" name="グループ化 1930">
            <a:extLst>
              <a:ext uri="{FF2B5EF4-FFF2-40B4-BE49-F238E27FC236}">
                <a16:creationId xmlns:a16="http://schemas.microsoft.com/office/drawing/2014/main" id="{6DED89EC-A846-36EB-DC53-974AA20EBF1E}"/>
              </a:ext>
            </a:extLst>
          </p:cNvPr>
          <p:cNvGrpSpPr/>
          <p:nvPr/>
        </p:nvGrpSpPr>
        <p:grpSpPr>
          <a:xfrm>
            <a:off x="2938124" y="181689"/>
            <a:ext cx="6188452" cy="6792598"/>
            <a:chOff x="2917820" y="107947"/>
            <a:chExt cx="6188452" cy="6792598"/>
          </a:xfrm>
        </p:grpSpPr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28D7B956-DE68-D70F-BD64-0C0C668F4740}"/>
                </a:ext>
              </a:extLst>
            </p:cNvPr>
            <p:cNvSpPr/>
            <p:nvPr/>
          </p:nvSpPr>
          <p:spPr>
            <a:xfrm>
              <a:off x="6302088" y="1714364"/>
              <a:ext cx="127676" cy="172442"/>
            </a:xfrm>
            <a:custGeom>
              <a:avLst/>
              <a:gdLst>
                <a:gd name="connsiteX0" fmla="*/ 3462 w 127676"/>
                <a:gd name="connsiteY0" fmla="*/ 171586 h 172442"/>
                <a:gd name="connsiteX1" fmla="*/ 127287 w 127676"/>
                <a:gd name="connsiteY1" fmla="*/ 3311 h 172442"/>
                <a:gd name="connsiteX2" fmla="*/ 41562 w 127676"/>
                <a:gd name="connsiteY2" fmla="*/ 66811 h 172442"/>
                <a:gd name="connsiteX3" fmla="*/ 3462 w 127676"/>
                <a:gd name="connsiteY3" fmla="*/ 171586 h 17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676" h="172442">
                  <a:moveTo>
                    <a:pt x="3462" y="171586"/>
                  </a:moveTo>
                  <a:cubicBezTo>
                    <a:pt x="17750" y="161003"/>
                    <a:pt x="120937" y="20773"/>
                    <a:pt x="127287" y="3311"/>
                  </a:cubicBezTo>
                  <a:cubicBezTo>
                    <a:pt x="133637" y="-14151"/>
                    <a:pt x="60612" y="41940"/>
                    <a:pt x="41562" y="66811"/>
                  </a:cubicBezTo>
                  <a:cubicBezTo>
                    <a:pt x="22512" y="91682"/>
                    <a:pt x="-10826" y="182169"/>
                    <a:pt x="3462" y="1715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9572F94C-F02E-A80F-57BB-1913C7C04106}"/>
                </a:ext>
              </a:extLst>
            </p:cNvPr>
            <p:cNvSpPr/>
            <p:nvPr/>
          </p:nvSpPr>
          <p:spPr>
            <a:xfrm>
              <a:off x="6382862" y="1621281"/>
              <a:ext cx="351726" cy="131324"/>
            </a:xfrm>
            <a:custGeom>
              <a:avLst/>
              <a:gdLst>
                <a:gd name="connsiteX0" fmla="*/ 2063 w 351726"/>
                <a:gd name="connsiteY0" fmla="*/ 131319 h 131324"/>
                <a:gd name="connsiteX1" fmla="*/ 138588 w 351726"/>
                <a:gd name="connsiteY1" fmla="*/ 77344 h 131324"/>
                <a:gd name="connsiteX2" fmla="*/ 243363 w 351726"/>
                <a:gd name="connsiteY2" fmla="*/ 80519 h 131324"/>
                <a:gd name="connsiteX3" fmla="*/ 230663 w 351726"/>
                <a:gd name="connsiteY3" fmla="*/ 67819 h 131324"/>
                <a:gd name="connsiteX4" fmla="*/ 332263 w 351726"/>
                <a:gd name="connsiteY4" fmla="*/ 96394 h 131324"/>
                <a:gd name="connsiteX5" fmla="*/ 300513 w 351726"/>
                <a:gd name="connsiteY5" fmla="*/ 115444 h 131324"/>
                <a:gd name="connsiteX6" fmla="*/ 351313 w 351726"/>
                <a:gd name="connsiteY6" fmla="*/ 23369 h 131324"/>
                <a:gd name="connsiteX7" fmla="*/ 325913 w 351726"/>
                <a:gd name="connsiteY7" fmla="*/ 48769 h 131324"/>
                <a:gd name="connsiteX8" fmla="*/ 297338 w 351726"/>
                <a:gd name="connsiteY8" fmla="*/ 77344 h 131324"/>
                <a:gd name="connsiteX9" fmla="*/ 322738 w 351726"/>
                <a:gd name="connsiteY9" fmla="*/ 13844 h 131324"/>
                <a:gd name="connsiteX10" fmla="*/ 268763 w 351726"/>
                <a:gd name="connsiteY10" fmla="*/ 61469 h 131324"/>
                <a:gd name="connsiteX11" fmla="*/ 275113 w 351726"/>
                <a:gd name="connsiteY11" fmla="*/ 26544 h 131324"/>
                <a:gd name="connsiteX12" fmla="*/ 281463 w 351726"/>
                <a:gd name="connsiteY12" fmla="*/ 1144 h 131324"/>
                <a:gd name="connsiteX13" fmla="*/ 252888 w 351726"/>
                <a:gd name="connsiteY13" fmla="*/ 64644 h 131324"/>
                <a:gd name="connsiteX14" fmla="*/ 230663 w 351726"/>
                <a:gd name="connsiteY14" fmla="*/ 45594 h 131324"/>
                <a:gd name="connsiteX15" fmla="*/ 233838 w 351726"/>
                <a:gd name="connsiteY15" fmla="*/ 55119 h 131324"/>
                <a:gd name="connsiteX16" fmla="*/ 186213 w 351726"/>
                <a:gd name="connsiteY16" fmla="*/ 58294 h 131324"/>
                <a:gd name="connsiteX17" fmla="*/ 160813 w 351726"/>
                <a:gd name="connsiteY17" fmla="*/ 36069 h 131324"/>
                <a:gd name="connsiteX18" fmla="*/ 144938 w 351726"/>
                <a:gd name="connsiteY18" fmla="*/ 1144 h 131324"/>
                <a:gd name="connsiteX19" fmla="*/ 157638 w 351726"/>
                <a:gd name="connsiteY19" fmla="*/ 42419 h 131324"/>
                <a:gd name="connsiteX20" fmla="*/ 90963 w 351726"/>
                <a:gd name="connsiteY20" fmla="*/ 64644 h 131324"/>
                <a:gd name="connsiteX21" fmla="*/ 59213 w 351726"/>
                <a:gd name="connsiteY21" fmla="*/ 20194 h 131324"/>
                <a:gd name="connsiteX22" fmla="*/ 78263 w 351726"/>
                <a:gd name="connsiteY22" fmla="*/ 86869 h 131324"/>
                <a:gd name="connsiteX23" fmla="*/ 30638 w 351726"/>
                <a:gd name="connsiteY23" fmla="*/ 39244 h 131324"/>
                <a:gd name="connsiteX24" fmla="*/ 52863 w 351726"/>
                <a:gd name="connsiteY24" fmla="*/ 80519 h 131324"/>
                <a:gd name="connsiteX25" fmla="*/ 2063 w 351726"/>
                <a:gd name="connsiteY25" fmla="*/ 131319 h 131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51726" h="131324">
                  <a:moveTo>
                    <a:pt x="2063" y="131319"/>
                  </a:moveTo>
                  <a:cubicBezTo>
                    <a:pt x="16351" y="130790"/>
                    <a:pt x="98372" y="85811"/>
                    <a:pt x="138588" y="77344"/>
                  </a:cubicBezTo>
                  <a:cubicBezTo>
                    <a:pt x="178804" y="68877"/>
                    <a:pt x="243363" y="80519"/>
                    <a:pt x="243363" y="80519"/>
                  </a:cubicBezTo>
                  <a:cubicBezTo>
                    <a:pt x="258709" y="78931"/>
                    <a:pt x="215846" y="65173"/>
                    <a:pt x="230663" y="67819"/>
                  </a:cubicBezTo>
                  <a:cubicBezTo>
                    <a:pt x="245480" y="70465"/>
                    <a:pt x="320621" y="88456"/>
                    <a:pt x="332263" y="96394"/>
                  </a:cubicBezTo>
                  <a:cubicBezTo>
                    <a:pt x="343905" y="104331"/>
                    <a:pt x="297338" y="127615"/>
                    <a:pt x="300513" y="115444"/>
                  </a:cubicBezTo>
                  <a:cubicBezTo>
                    <a:pt x="303688" y="103273"/>
                    <a:pt x="347080" y="34481"/>
                    <a:pt x="351313" y="23369"/>
                  </a:cubicBezTo>
                  <a:cubicBezTo>
                    <a:pt x="355546" y="12256"/>
                    <a:pt x="325913" y="48769"/>
                    <a:pt x="325913" y="48769"/>
                  </a:cubicBezTo>
                  <a:cubicBezTo>
                    <a:pt x="316917" y="57765"/>
                    <a:pt x="297867" y="83165"/>
                    <a:pt x="297338" y="77344"/>
                  </a:cubicBezTo>
                  <a:cubicBezTo>
                    <a:pt x="296809" y="71523"/>
                    <a:pt x="327500" y="16490"/>
                    <a:pt x="322738" y="13844"/>
                  </a:cubicBezTo>
                  <a:cubicBezTo>
                    <a:pt x="317976" y="11198"/>
                    <a:pt x="276700" y="59352"/>
                    <a:pt x="268763" y="61469"/>
                  </a:cubicBezTo>
                  <a:cubicBezTo>
                    <a:pt x="260826" y="63586"/>
                    <a:pt x="272996" y="36598"/>
                    <a:pt x="275113" y="26544"/>
                  </a:cubicBezTo>
                  <a:cubicBezTo>
                    <a:pt x="277230" y="16490"/>
                    <a:pt x="285167" y="-5206"/>
                    <a:pt x="281463" y="1144"/>
                  </a:cubicBezTo>
                  <a:cubicBezTo>
                    <a:pt x="277759" y="7494"/>
                    <a:pt x="261355" y="57236"/>
                    <a:pt x="252888" y="64644"/>
                  </a:cubicBezTo>
                  <a:cubicBezTo>
                    <a:pt x="244421" y="72052"/>
                    <a:pt x="230663" y="45594"/>
                    <a:pt x="230663" y="45594"/>
                  </a:cubicBezTo>
                  <a:cubicBezTo>
                    <a:pt x="227488" y="44007"/>
                    <a:pt x="241246" y="53002"/>
                    <a:pt x="233838" y="55119"/>
                  </a:cubicBezTo>
                  <a:cubicBezTo>
                    <a:pt x="226430" y="57236"/>
                    <a:pt x="198384" y="61469"/>
                    <a:pt x="186213" y="58294"/>
                  </a:cubicBezTo>
                  <a:cubicBezTo>
                    <a:pt x="174042" y="55119"/>
                    <a:pt x="167692" y="45594"/>
                    <a:pt x="160813" y="36069"/>
                  </a:cubicBezTo>
                  <a:cubicBezTo>
                    <a:pt x="153934" y="26544"/>
                    <a:pt x="145467" y="86"/>
                    <a:pt x="144938" y="1144"/>
                  </a:cubicBezTo>
                  <a:cubicBezTo>
                    <a:pt x="144409" y="2202"/>
                    <a:pt x="166634" y="31836"/>
                    <a:pt x="157638" y="42419"/>
                  </a:cubicBezTo>
                  <a:cubicBezTo>
                    <a:pt x="148642" y="53002"/>
                    <a:pt x="107367" y="68348"/>
                    <a:pt x="90963" y="64644"/>
                  </a:cubicBezTo>
                  <a:cubicBezTo>
                    <a:pt x="74559" y="60940"/>
                    <a:pt x="61330" y="16490"/>
                    <a:pt x="59213" y="20194"/>
                  </a:cubicBezTo>
                  <a:cubicBezTo>
                    <a:pt x="57096" y="23898"/>
                    <a:pt x="83025" y="83694"/>
                    <a:pt x="78263" y="86869"/>
                  </a:cubicBezTo>
                  <a:cubicBezTo>
                    <a:pt x="73501" y="90044"/>
                    <a:pt x="34871" y="40302"/>
                    <a:pt x="30638" y="39244"/>
                  </a:cubicBezTo>
                  <a:cubicBezTo>
                    <a:pt x="26405" y="38186"/>
                    <a:pt x="53392" y="67819"/>
                    <a:pt x="52863" y="80519"/>
                  </a:cubicBezTo>
                  <a:cubicBezTo>
                    <a:pt x="52334" y="93219"/>
                    <a:pt x="-12225" y="131848"/>
                    <a:pt x="2063" y="1313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FF62609E-843F-48D3-3D9E-AC81D9E354CB}"/>
                </a:ext>
              </a:extLst>
            </p:cNvPr>
            <p:cNvSpPr/>
            <p:nvPr/>
          </p:nvSpPr>
          <p:spPr>
            <a:xfrm>
              <a:off x="6464057" y="1673225"/>
              <a:ext cx="200297" cy="22240"/>
            </a:xfrm>
            <a:custGeom>
              <a:avLst/>
              <a:gdLst>
                <a:gd name="connsiteX0" fmla="*/ 243 w 200297"/>
                <a:gd name="connsiteY0" fmla="*/ 22225 h 22240"/>
                <a:gd name="connsiteX1" fmla="*/ 155818 w 200297"/>
                <a:gd name="connsiteY1" fmla="*/ 6350 h 22240"/>
                <a:gd name="connsiteX2" fmla="*/ 130418 w 200297"/>
                <a:gd name="connsiteY2" fmla="*/ 3175 h 22240"/>
                <a:gd name="connsiteX3" fmla="*/ 200268 w 200297"/>
                <a:gd name="connsiteY3" fmla="*/ 0 h 22240"/>
                <a:gd name="connsiteX4" fmla="*/ 120893 w 200297"/>
                <a:gd name="connsiteY4" fmla="*/ 3175 h 22240"/>
                <a:gd name="connsiteX5" fmla="*/ 243 w 200297"/>
                <a:gd name="connsiteY5" fmla="*/ 22225 h 22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297" h="22240">
                  <a:moveTo>
                    <a:pt x="243" y="22225"/>
                  </a:moveTo>
                  <a:cubicBezTo>
                    <a:pt x="6064" y="22754"/>
                    <a:pt x="134122" y="9525"/>
                    <a:pt x="155818" y="6350"/>
                  </a:cubicBezTo>
                  <a:cubicBezTo>
                    <a:pt x="177514" y="3175"/>
                    <a:pt x="123010" y="4233"/>
                    <a:pt x="130418" y="3175"/>
                  </a:cubicBezTo>
                  <a:cubicBezTo>
                    <a:pt x="137826" y="2117"/>
                    <a:pt x="201855" y="0"/>
                    <a:pt x="200268" y="0"/>
                  </a:cubicBezTo>
                  <a:cubicBezTo>
                    <a:pt x="198681" y="0"/>
                    <a:pt x="147351" y="1587"/>
                    <a:pt x="120893" y="3175"/>
                  </a:cubicBezTo>
                  <a:cubicBezTo>
                    <a:pt x="94435" y="4762"/>
                    <a:pt x="-5578" y="21696"/>
                    <a:pt x="243" y="222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5AACC586-D4B6-6474-1A25-46CE75DABC1D}"/>
                </a:ext>
              </a:extLst>
            </p:cNvPr>
            <p:cNvSpPr/>
            <p:nvPr/>
          </p:nvSpPr>
          <p:spPr>
            <a:xfrm>
              <a:off x="6370741" y="1761987"/>
              <a:ext cx="49363" cy="111315"/>
            </a:xfrm>
            <a:custGeom>
              <a:avLst/>
              <a:gdLst>
                <a:gd name="connsiteX0" fmla="*/ 17359 w 49363"/>
                <a:gd name="connsiteY0" fmla="*/ 138 h 111315"/>
                <a:gd name="connsiteX1" fmla="*/ 23709 w 49363"/>
                <a:gd name="connsiteY1" fmla="*/ 82688 h 111315"/>
                <a:gd name="connsiteX2" fmla="*/ 20534 w 49363"/>
                <a:gd name="connsiteY2" fmla="*/ 73163 h 111315"/>
                <a:gd name="connsiteX3" fmla="*/ 49109 w 49363"/>
                <a:gd name="connsiteY3" fmla="*/ 111263 h 111315"/>
                <a:gd name="connsiteX4" fmla="*/ 1484 w 49363"/>
                <a:gd name="connsiteY4" fmla="*/ 63638 h 111315"/>
                <a:gd name="connsiteX5" fmla="*/ 17359 w 49363"/>
                <a:gd name="connsiteY5" fmla="*/ 138 h 111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363" h="111315">
                  <a:moveTo>
                    <a:pt x="17359" y="138"/>
                  </a:moveTo>
                  <a:cubicBezTo>
                    <a:pt x="21063" y="3313"/>
                    <a:pt x="23709" y="82688"/>
                    <a:pt x="23709" y="82688"/>
                  </a:cubicBezTo>
                  <a:cubicBezTo>
                    <a:pt x="24238" y="94859"/>
                    <a:pt x="16301" y="68401"/>
                    <a:pt x="20534" y="73163"/>
                  </a:cubicBezTo>
                  <a:cubicBezTo>
                    <a:pt x="24767" y="77925"/>
                    <a:pt x="52284" y="112850"/>
                    <a:pt x="49109" y="111263"/>
                  </a:cubicBezTo>
                  <a:cubicBezTo>
                    <a:pt x="45934" y="109676"/>
                    <a:pt x="8363" y="77926"/>
                    <a:pt x="1484" y="63638"/>
                  </a:cubicBezTo>
                  <a:cubicBezTo>
                    <a:pt x="-5395" y="49351"/>
                    <a:pt x="13655" y="-3037"/>
                    <a:pt x="17359" y="1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21712432-4AC5-4A28-F760-BEDC1CE9FF8A}"/>
                </a:ext>
              </a:extLst>
            </p:cNvPr>
            <p:cNvSpPr/>
            <p:nvPr/>
          </p:nvSpPr>
          <p:spPr>
            <a:xfrm>
              <a:off x="6343319" y="1777887"/>
              <a:ext cx="32164" cy="101980"/>
            </a:xfrm>
            <a:custGeom>
              <a:avLst/>
              <a:gdLst>
                <a:gd name="connsiteX0" fmla="*/ 19381 w 32164"/>
                <a:gd name="connsiteY0" fmla="*/ 113 h 101980"/>
                <a:gd name="connsiteX1" fmla="*/ 9856 w 32164"/>
                <a:gd name="connsiteY1" fmla="*/ 69963 h 101980"/>
                <a:gd name="connsiteX2" fmla="*/ 32081 w 32164"/>
                <a:gd name="connsiteY2" fmla="*/ 101713 h 101980"/>
                <a:gd name="connsiteX3" fmla="*/ 331 w 32164"/>
                <a:gd name="connsiteY3" fmla="*/ 54088 h 101980"/>
                <a:gd name="connsiteX4" fmla="*/ 19381 w 32164"/>
                <a:gd name="connsiteY4" fmla="*/ 113 h 101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164" h="101980">
                  <a:moveTo>
                    <a:pt x="19381" y="113"/>
                  </a:moveTo>
                  <a:cubicBezTo>
                    <a:pt x="20969" y="2759"/>
                    <a:pt x="7739" y="53030"/>
                    <a:pt x="9856" y="69963"/>
                  </a:cubicBezTo>
                  <a:cubicBezTo>
                    <a:pt x="11973" y="86896"/>
                    <a:pt x="33669" y="104359"/>
                    <a:pt x="32081" y="101713"/>
                  </a:cubicBezTo>
                  <a:cubicBezTo>
                    <a:pt x="30494" y="99067"/>
                    <a:pt x="3506" y="66259"/>
                    <a:pt x="331" y="54088"/>
                  </a:cubicBezTo>
                  <a:cubicBezTo>
                    <a:pt x="-2844" y="41917"/>
                    <a:pt x="17793" y="-2533"/>
                    <a:pt x="19381" y="1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4E1580C0-CF1E-62F2-3DB6-A231D4AE75FB}"/>
                </a:ext>
              </a:extLst>
            </p:cNvPr>
            <p:cNvSpPr/>
            <p:nvPr/>
          </p:nvSpPr>
          <p:spPr>
            <a:xfrm>
              <a:off x="6315072" y="1831920"/>
              <a:ext cx="225744" cy="47705"/>
            </a:xfrm>
            <a:custGeom>
              <a:avLst/>
              <a:gdLst>
                <a:gd name="connsiteX0" fmla="*/ 3 w 225744"/>
                <a:gd name="connsiteY0" fmla="*/ 47680 h 47705"/>
                <a:gd name="connsiteX1" fmla="*/ 95253 w 225744"/>
                <a:gd name="connsiteY1" fmla="*/ 31805 h 47705"/>
                <a:gd name="connsiteX2" fmla="*/ 158753 w 225744"/>
                <a:gd name="connsiteY2" fmla="*/ 15930 h 47705"/>
                <a:gd name="connsiteX3" fmla="*/ 130178 w 225744"/>
                <a:gd name="connsiteY3" fmla="*/ 25455 h 47705"/>
                <a:gd name="connsiteX4" fmla="*/ 225428 w 225744"/>
                <a:gd name="connsiteY4" fmla="*/ 55 h 47705"/>
                <a:gd name="connsiteX5" fmla="*/ 158753 w 225744"/>
                <a:gd name="connsiteY5" fmla="*/ 19105 h 47705"/>
                <a:gd name="connsiteX6" fmla="*/ 98428 w 225744"/>
                <a:gd name="connsiteY6" fmla="*/ 34980 h 47705"/>
                <a:gd name="connsiteX7" fmla="*/ 3 w 225744"/>
                <a:gd name="connsiteY7" fmla="*/ 47680 h 47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5744" h="47705">
                  <a:moveTo>
                    <a:pt x="3" y="47680"/>
                  </a:moveTo>
                  <a:cubicBezTo>
                    <a:pt x="-526" y="47151"/>
                    <a:pt x="68795" y="37097"/>
                    <a:pt x="95253" y="31805"/>
                  </a:cubicBezTo>
                  <a:cubicBezTo>
                    <a:pt x="121711" y="26513"/>
                    <a:pt x="152932" y="16988"/>
                    <a:pt x="158753" y="15930"/>
                  </a:cubicBezTo>
                  <a:cubicBezTo>
                    <a:pt x="164574" y="14872"/>
                    <a:pt x="119065" y="28101"/>
                    <a:pt x="130178" y="25455"/>
                  </a:cubicBezTo>
                  <a:cubicBezTo>
                    <a:pt x="141291" y="22809"/>
                    <a:pt x="220666" y="1113"/>
                    <a:pt x="225428" y="55"/>
                  </a:cubicBezTo>
                  <a:cubicBezTo>
                    <a:pt x="230190" y="-1003"/>
                    <a:pt x="179920" y="13284"/>
                    <a:pt x="158753" y="19105"/>
                  </a:cubicBezTo>
                  <a:cubicBezTo>
                    <a:pt x="137586" y="24926"/>
                    <a:pt x="120653" y="29688"/>
                    <a:pt x="98428" y="34980"/>
                  </a:cubicBezTo>
                  <a:cubicBezTo>
                    <a:pt x="76203" y="40272"/>
                    <a:pt x="532" y="48209"/>
                    <a:pt x="3" y="476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263BBEA0-9644-8515-ECBD-5BE7060D5935}"/>
                </a:ext>
              </a:extLst>
            </p:cNvPr>
            <p:cNvSpPr/>
            <p:nvPr/>
          </p:nvSpPr>
          <p:spPr>
            <a:xfrm>
              <a:off x="6311894" y="1863589"/>
              <a:ext cx="177823" cy="44602"/>
            </a:xfrm>
            <a:custGeom>
              <a:avLst/>
              <a:gdLst>
                <a:gd name="connsiteX0" fmla="*/ 177806 w 177823"/>
                <a:gd name="connsiteY0" fmla="*/ 136 h 44602"/>
                <a:gd name="connsiteX1" fmla="*/ 44456 w 177823"/>
                <a:gd name="connsiteY1" fmla="*/ 25536 h 44602"/>
                <a:gd name="connsiteX2" fmla="*/ 6356 w 177823"/>
                <a:gd name="connsiteY2" fmla="*/ 44586 h 44602"/>
                <a:gd name="connsiteX3" fmla="*/ 31756 w 177823"/>
                <a:gd name="connsiteY3" fmla="*/ 22361 h 44602"/>
                <a:gd name="connsiteX4" fmla="*/ 6 w 177823"/>
                <a:gd name="connsiteY4" fmla="*/ 35061 h 44602"/>
                <a:gd name="connsiteX5" fmla="*/ 34931 w 177823"/>
                <a:gd name="connsiteY5" fmla="*/ 16011 h 44602"/>
                <a:gd name="connsiteX6" fmla="*/ 177806 w 177823"/>
                <a:gd name="connsiteY6" fmla="*/ 136 h 44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823" h="44602">
                  <a:moveTo>
                    <a:pt x="177806" y="136"/>
                  </a:moveTo>
                  <a:cubicBezTo>
                    <a:pt x="179393" y="1723"/>
                    <a:pt x="73031" y="18128"/>
                    <a:pt x="44456" y="25536"/>
                  </a:cubicBezTo>
                  <a:cubicBezTo>
                    <a:pt x="15881" y="32944"/>
                    <a:pt x="8473" y="45115"/>
                    <a:pt x="6356" y="44586"/>
                  </a:cubicBezTo>
                  <a:cubicBezTo>
                    <a:pt x="4239" y="44057"/>
                    <a:pt x="32814" y="23949"/>
                    <a:pt x="31756" y="22361"/>
                  </a:cubicBezTo>
                  <a:cubicBezTo>
                    <a:pt x="30698" y="20773"/>
                    <a:pt x="-523" y="36119"/>
                    <a:pt x="6" y="35061"/>
                  </a:cubicBezTo>
                  <a:cubicBezTo>
                    <a:pt x="535" y="34003"/>
                    <a:pt x="8473" y="20773"/>
                    <a:pt x="34931" y="16011"/>
                  </a:cubicBezTo>
                  <a:cubicBezTo>
                    <a:pt x="61389" y="11249"/>
                    <a:pt x="176219" y="-1451"/>
                    <a:pt x="177806" y="1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6CFD5C5C-461E-3882-01C9-730F120F7736}"/>
                </a:ext>
              </a:extLst>
            </p:cNvPr>
            <p:cNvSpPr/>
            <p:nvPr/>
          </p:nvSpPr>
          <p:spPr>
            <a:xfrm>
              <a:off x="6472485" y="1777487"/>
              <a:ext cx="230327" cy="97258"/>
            </a:xfrm>
            <a:custGeom>
              <a:avLst/>
              <a:gdLst>
                <a:gd name="connsiteX0" fmla="*/ 1340 w 230327"/>
                <a:gd name="connsiteY0" fmla="*/ 95763 h 97258"/>
                <a:gd name="connsiteX1" fmla="*/ 87065 w 230327"/>
                <a:gd name="connsiteY1" fmla="*/ 67188 h 97258"/>
                <a:gd name="connsiteX2" fmla="*/ 144215 w 230327"/>
                <a:gd name="connsiteY2" fmla="*/ 76713 h 97258"/>
                <a:gd name="connsiteX3" fmla="*/ 115640 w 230327"/>
                <a:gd name="connsiteY3" fmla="*/ 44963 h 97258"/>
                <a:gd name="connsiteX4" fmla="*/ 160090 w 230327"/>
                <a:gd name="connsiteY4" fmla="*/ 57663 h 97258"/>
                <a:gd name="connsiteX5" fmla="*/ 141040 w 230327"/>
                <a:gd name="connsiteY5" fmla="*/ 25913 h 97258"/>
                <a:gd name="connsiteX6" fmla="*/ 204540 w 230327"/>
                <a:gd name="connsiteY6" fmla="*/ 41788 h 97258"/>
                <a:gd name="connsiteX7" fmla="*/ 182315 w 230327"/>
                <a:gd name="connsiteY7" fmla="*/ 13213 h 97258"/>
                <a:gd name="connsiteX8" fmla="*/ 229940 w 230327"/>
                <a:gd name="connsiteY8" fmla="*/ 16388 h 97258"/>
                <a:gd name="connsiteX9" fmla="*/ 201365 w 230327"/>
                <a:gd name="connsiteY9" fmla="*/ 513 h 97258"/>
                <a:gd name="connsiteX10" fmla="*/ 141040 w 230327"/>
                <a:gd name="connsiteY10" fmla="*/ 38613 h 97258"/>
                <a:gd name="connsiteX11" fmla="*/ 160090 w 230327"/>
                <a:gd name="connsiteY11" fmla="*/ 13213 h 97258"/>
                <a:gd name="connsiteX12" fmla="*/ 1340 w 230327"/>
                <a:gd name="connsiteY12" fmla="*/ 95763 h 97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0327" h="97258">
                  <a:moveTo>
                    <a:pt x="1340" y="95763"/>
                  </a:moveTo>
                  <a:cubicBezTo>
                    <a:pt x="-10831" y="104759"/>
                    <a:pt x="63253" y="70363"/>
                    <a:pt x="87065" y="67188"/>
                  </a:cubicBezTo>
                  <a:cubicBezTo>
                    <a:pt x="110878" y="64013"/>
                    <a:pt x="139453" y="80417"/>
                    <a:pt x="144215" y="76713"/>
                  </a:cubicBezTo>
                  <a:cubicBezTo>
                    <a:pt x="148977" y="73009"/>
                    <a:pt x="112994" y="48138"/>
                    <a:pt x="115640" y="44963"/>
                  </a:cubicBezTo>
                  <a:cubicBezTo>
                    <a:pt x="118286" y="41788"/>
                    <a:pt x="155857" y="60838"/>
                    <a:pt x="160090" y="57663"/>
                  </a:cubicBezTo>
                  <a:cubicBezTo>
                    <a:pt x="164323" y="54488"/>
                    <a:pt x="133632" y="28559"/>
                    <a:pt x="141040" y="25913"/>
                  </a:cubicBezTo>
                  <a:cubicBezTo>
                    <a:pt x="148448" y="23267"/>
                    <a:pt x="197661" y="43905"/>
                    <a:pt x="204540" y="41788"/>
                  </a:cubicBezTo>
                  <a:cubicBezTo>
                    <a:pt x="211419" y="39671"/>
                    <a:pt x="178082" y="17446"/>
                    <a:pt x="182315" y="13213"/>
                  </a:cubicBezTo>
                  <a:cubicBezTo>
                    <a:pt x="186548" y="8980"/>
                    <a:pt x="226765" y="18505"/>
                    <a:pt x="229940" y="16388"/>
                  </a:cubicBezTo>
                  <a:cubicBezTo>
                    <a:pt x="233115" y="14271"/>
                    <a:pt x="216182" y="-3191"/>
                    <a:pt x="201365" y="513"/>
                  </a:cubicBezTo>
                  <a:cubicBezTo>
                    <a:pt x="186548" y="4217"/>
                    <a:pt x="147919" y="36496"/>
                    <a:pt x="141040" y="38613"/>
                  </a:cubicBezTo>
                  <a:cubicBezTo>
                    <a:pt x="134161" y="40730"/>
                    <a:pt x="184432" y="3159"/>
                    <a:pt x="160090" y="13213"/>
                  </a:cubicBezTo>
                  <a:cubicBezTo>
                    <a:pt x="135748" y="23267"/>
                    <a:pt x="13511" y="86767"/>
                    <a:pt x="1340" y="957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5C165274-16E5-8CBE-A6F6-41E551390E8C}"/>
                </a:ext>
              </a:extLst>
            </p:cNvPr>
            <p:cNvSpPr/>
            <p:nvPr/>
          </p:nvSpPr>
          <p:spPr>
            <a:xfrm>
              <a:off x="6482866" y="1748717"/>
              <a:ext cx="282145" cy="96692"/>
            </a:xfrm>
            <a:custGeom>
              <a:avLst/>
              <a:gdLst>
                <a:gd name="connsiteX0" fmla="*/ 484 w 282145"/>
                <a:gd name="connsiteY0" fmla="*/ 95958 h 96692"/>
                <a:gd name="connsiteX1" fmla="*/ 181459 w 282145"/>
                <a:gd name="connsiteY1" fmla="*/ 7058 h 96692"/>
                <a:gd name="connsiteX2" fmla="*/ 279884 w 282145"/>
                <a:gd name="connsiteY2" fmla="*/ 7058 h 96692"/>
                <a:gd name="connsiteX3" fmla="*/ 241784 w 282145"/>
                <a:gd name="connsiteY3" fmla="*/ 708 h 96692"/>
                <a:gd name="connsiteX4" fmla="*/ 143359 w 282145"/>
                <a:gd name="connsiteY4" fmla="*/ 26108 h 96692"/>
                <a:gd name="connsiteX5" fmla="*/ 127484 w 282145"/>
                <a:gd name="connsiteY5" fmla="*/ 48333 h 96692"/>
                <a:gd name="connsiteX6" fmla="*/ 484 w 282145"/>
                <a:gd name="connsiteY6" fmla="*/ 95958 h 96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145" h="96692">
                  <a:moveTo>
                    <a:pt x="484" y="95958"/>
                  </a:moveTo>
                  <a:cubicBezTo>
                    <a:pt x="9480" y="89079"/>
                    <a:pt x="134892" y="21875"/>
                    <a:pt x="181459" y="7058"/>
                  </a:cubicBezTo>
                  <a:cubicBezTo>
                    <a:pt x="228026" y="-7759"/>
                    <a:pt x="269830" y="8116"/>
                    <a:pt x="279884" y="7058"/>
                  </a:cubicBezTo>
                  <a:cubicBezTo>
                    <a:pt x="289938" y="6000"/>
                    <a:pt x="264538" y="-2467"/>
                    <a:pt x="241784" y="708"/>
                  </a:cubicBezTo>
                  <a:cubicBezTo>
                    <a:pt x="219030" y="3883"/>
                    <a:pt x="143359" y="26108"/>
                    <a:pt x="143359" y="26108"/>
                  </a:cubicBezTo>
                  <a:cubicBezTo>
                    <a:pt x="124309" y="34045"/>
                    <a:pt x="144417" y="37221"/>
                    <a:pt x="127484" y="48333"/>
                  </a:cubicBezTo>
                  <a:cubicBezTo>
                    <a:pt x="110551" y="59445"/>
                    <a:pt x="-8512" y="102837"/>
                    <a:pt x="484" y="959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DD6A773E-4A95-18F2-C910-2BAC867591A0}"/>
                </a:ext>
              </a:extLst>
            </p:cNvPr>
            <p:cNvSpPr/>
            <p:nvPr/>
          </p:nvSpPr>
          <p:spPr>
            <a:xfrm>
              <a:off x="6365170" y="1678391"/>
              <a:ext cx="271405" cy="160456"/>
            </a:xfrm>
            <a:custGeom>
              <a:avLst/>
              <a:gdLst>
                <a:gd name="connsiteX0" fmla="*/ 705 w 271405"/>
                <a:gd name="connsiteY0" fmla="*/ 86909 h 160456"/>
                <a:gd name="connsiteX1" fmla="*/ 105480 w 271405"/>
                <a:gd name="connsiteY1" fmla="*/ 48809 h 160456"/>
                <a:gd name="connsiteX2" fmla="*/ 86430 w 271405"/>
                <a:gd name="connsiteY2" fmla="*/ 96434 h 160456"/>
                <a:gd name="connsiteX3" fmla="*/ 111830 w 271405"/>
                <a:gd name="connsiteY3" fmla="*/ 144059 h 160456"/>
                <a:gd name="connsiteX4" fmla="*/ 153105 w 271405"/>
                <a:gd name="connsiteY4" fmla="*/ 159934 h 160456"/>
                <a:gd name="connsiteX5" fmla="*/ 210255 w 271405"/>
                <a:gd name="connsiteY5" fmla="*/ 150409 h 160456"/>
                <a:gd name="connsiteX6" fmla="*/ 267405 w 271405"/>
                <a:gd name="connsiteY6" fmla="*/ 93259 h 160456"/>
                <a:gd name="connsiteX7" fmla="*/ 264230 w 271405"/>
                <a:gd name="connsiteY7" fmla="*/ 58334 h 160456"/>
                <a:gd name="connsiteX8" fmla="*/ 245180 w 271405"/>
                <a:gd name="connsiteY8" fmla="*/ 23409 h 160456"/>
                <a:gd name="connsiteX9" fmla="*/ 235655 w 271405"/>
                <a:gd name="connsiteY9" fmla="*/ 7534 h 160456"/>
                <a:gd name="connsiteX10" fmla="*/ 165805 w 271405"/>
                <a:gd name="connsiteY10" fmla="*/ 4359 h 160456"/>
                <a:gd name="connsiteX11" fmla="*/ 705 w 271405"/>
                <a:gd name="connsiteY11" fmla="*/ 86909 h 160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1405" h="160456">
                  <a:moveTo>
                    <a:pt x="705" y="86909"/>
                  </a:moveTo>
                  <a:cubicBezTo>
                    <a:pt x="-9349" y="94317"/>
                    <a:pt x="91193" y="47222"/>
                    <a:pt x="105480" y="48809"/>
                  </a:cubicBezTo>
                  <a:cubicBezTo>
                    <a:pt x="119767" y="50396"/>
                    <a:pt x="85372" y="80559"/>
                    <a:pt x="86430" y="96434"/>
                  </a:cubicBezTo>
                  <a:cubicBezTo>
                    <a:pt x="87488" y="112309"/>
                    <a:pt x="100718" y="133476"/>
                    <a:pt x="111830" y="144059"/>
                  </a:cubicBezTo>
                  <a:cubicBezTo>
                    <a:pt x="122942" y="154642"/>
                    <a:pt x="136701" y="158876"/>
                    <a:pt x="153105" y="159934"/>
                  </a:cubicBezTo>
                  <a:cubicBezTo>
                    <a:pt x="169509" y="160992"/>
                    <a:pt x="191205" y="161521"/>
                    <a:pt x="210255" y="150409"/>
                  </a:cubicBezTo>
                  <a:cubicBezTo>
                    <a:pt x="229305" y="139297"/>
                    <a:pt x="258409" y="108605"/>
                    <a:pt x="267405" y="93259"/>
                  </a:cubicBezTo>
                  <a:cubicBezTo>
                    <a:pt x="276401" y="77913"/>
                    <a:pt x="267934" y="69976"/>
                    <a:pt x="264230" y="58334"/>
                  </a:cubicBezTo>
                  <a:cubicBezTo>
                    <a:pt x="260526" y="46692"/>
                    <a:pt x="245180" y="23409"/>
                    <a:pt x="245180" y="23409"/>
                  </a:cubicBezTo>
                  <a:cubicBezTo>
                    <a:pt x="240417" y="14942"/>
                    <a:pt x="248884" y="10709"/>
                    <a:pt x="235655" y="7534"/>
                  </a:cubicBezTo>
                  <a:cubicBezTo>
                    <a:pt x="222426" y="4359"/>
                    <a:pt x="199143" y="-5695"/>
                    <a:pt x="165805" y="4359"/>
                  </a:cubicBezTo>
                  <a:cubicBezTo>
                    <a:pt x="132467" y="14413"/>
                    <a:pt x="10759" y="79501"/>
                    <a:pt x="705" y="8690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>
              <a:extLst>
                <a:ext uri="{FF2B5EF4-FFF2-40B4-BE49-F238E27FC236}">
                  <a16:creationId xmlns:a16="http://schemas.microsoft.com/office/drawing/2014/main" id="{BD679F69-B602-FB26-A61C-A9D802960C5B}"/>
                </a:ext>
              </a:extLst>
            </p:cNvPr>
            <p:cNvSpPr/>
            <p:nvPr/>
          </p:nvSpPr>
          <p:spPr>
            <a:xfrm>
              <a:off x="6477017" y="1734709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48A69B59-AB29-A176-87CD-D333840DB5CE}"/>
                </a:ext>
              </a:extLst>
            </p:cNvPr>
            <p:cNvSpPr/>
            <p:nvPr/>
          </p:nvSpPr>
          <p:spPr>
            <a:xfrm>
              <a:off x="6615823" y="1670019"/>
              <a:ext cx="128537" cy="108881"/>
            </a:xfrm>
            <a:custGeom>
              <a:avLst/>
              <a:gdLst>
                <a:gd name="connsiteX0" fmla="*/ 92952 w 128537"/>
                <a:gd name="connsiteY0" fmla="*/ 31 h 108881"/>
                <a:gd name="connsiteX1" fmla="*/ 35802 w 128537"/>
                <a:gd name="connsiteY1" fmla="*/ 63531 h 108881"/>
                <a:gd name="connsiteX2" fmla="*/ 48502 w 128537"/>
                <a:gd name="connsiteY2" fmla="*/ 41306 h 108881"/>
                <a:gd name="connsiteX3" fmla="*/ 877 w 128537"/>
                <a:gd name="connsiteY3" fmla="*/ 107981 h 108881"/>
                <a:gd name="connsiteX4" fmla="*/ 26277 w 128537"/>
                <a:gd name="connsiteY4" fmla="*/ 79406 h 108881"/>
                <a:gd name="connsiteX5" fmla="*/ 127877 w 128537"/>
                <a:gd name="connsiteY5" fmla="*/ 73056 h 108881"/>
                <a:gd name="connsiteX6" fmla="*/ 70727 w 128537"/>
                <a:gd name="connsiteY6" fmla="*/ 73056 h 108881"/>
                <a:gd name="connsiteX7" fmla="*/ 92952 w 128537"/>
                <a:gd name="connsiteY7" fmla="*/ 31 h 108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8537" h="108881">
                  <a:moveTo>
                    <a:pt x="92952" y="31"/>
                  </a:moveTo>
                  <a:cubicBezTo>
                    <a:pt x="87131" y="-1557"/>
                    <a:pt x="43210" y="56652"/>
                    <a:pt x="35802" y="63531"/>
                  </a:cubicBezTo>
                  <a:cubicBezTo>
                    <a:pt x="28394" y="70410"/>
                    <a:pt x="54323" y="33898"/>
                    <a:pt x="48502" y="41306"/>
                  </a:cubicBezTo>
                  <a:cubicBezTo>
                    <a:pt x="42681" y="48714"/>
                    <a:pt x="4581" y="101631"/>
                    <a:pt x="877" y="107981"/>
                  </a:cubicBezTo>
                  <a:cubicBezTo>
                    <a:pt x="-2827" y="114331"/>
                    <a:pt x="5110" y="85227"/>
                    <a:pt x="26277" y="79406"/>
                  </a:cubicBezTo>
                  <a:cubicBezTo>
                    <a:pt x="47444" y="73585"/>
                    <a:pt x="120469" y="74114"/>
                    <a:pt x="127877" y="73056"/>
                  </a:cubicBezTo>
                  <a:cubicBezTo>
                    <a:pt x="135285" y="71998"/>
                    <a:pt x="78135" y="80994"/>
                    <a:pt x="70727" y="73056"/>
                  </a:cubicBezTo>
                  <a:cubicBezTo>
                    <a:pt x="63319" y="65119"/>
                    <a:pt x="98773" y="1619"/>
                    <a:pt x="92952" y="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164817EE-E014-6AC9-D8C7-7C6C87D2B29D}"/>
                </a:ext>
              </a:extLst>
            </p:cNvPr>
            <p:cNvSpPr/>
            <p:nvPr/>
          </p:nvSpPr>
          <p:spPr>
            <a:xfrm>
              <a:off x="6311741" y="1645972"/>
              <a:ext cx="190661" cy="119351"/>
            </a:xfrm>
            <a:custGeom>
              <a:avLst/>
              <a:gdLst>
                <a:gd name="connsiteX0" fmla="*/ 159 w 190661"/>
                <a:gd name="connsiteY0" fmla="*/ 119328 h 119351"/>
                <a:gd name="connsiteX1" fmla="*/ 133509 w 190661"/>
                <a:gd name="connsiteY1" fmla="*/ 27253 h 119351"/>
                <a:gd name="connsiteX2" fmla="*/ 111284 w 190661"/>
                <a:gd name="connsiteY2" fmla="*/ 43128 h 119351"/>
                <a:gd name="connsiteX3" fmla="*/ 190659 w 190661"/>
                <a:gd name="connsiteY3" fmla="*/ 1853 h 119351"/>
                <a:gd name="connsiteX4" fmla="*/ 108109 w 190661"/>
                <a:gd name="connsiteY4" fmla="*/ 17728 h 119351"/>
                <a:gd name="connsiteX5" fmla="*/ 159 w 190661"/>
                <a:gd name="connsiteY5" fmla="*/ 119328 h 119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0661" h="119351">
                  <a:moveTo>
                    <a:pt x="159" y="119328"/>
                  </a:moveTo>
                  <a:cubicBezTo>
                    <a:pt x="4392" y="120915"/>
                    <a:pt x="114988" y="39953"/>
                    <a:pt x="133509" y="27253"/>
                  </a:cubicBezTo>
                  <a:cubicBezTo>
                    <a:pt x="152030" y="14553"/>
                    <a:pt x="101759" y="47361"/>
                    <a:pt x="111284" y="43128"/>
                  </a:cubicBezTo>
                  <a:cubicBezTo>
                    <a:pt x="120809" y="38895"/>
                    <a:pt x="191188" y="6086"/>
                    <a:pt x="190659" y="1853"/>
                  </a:cubicBezTo>
                  <a:cubicBezTo>
                    <a:pt x="190130" y="-2380"/>
                    <a:pt x="139330" y="-264"/>
                    <a:pt x="108109" y="17728"/>
                  </a:cubicBezTo>
                  <a:cubicBezTo>
                    <a:pt x="76888" y="35720"/>
                    <a:pt x="-4074" y="117741"/>
                    <a:pt x="159" y="1193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F86B1936-4114-1FEF-DE4F-154A34477378}"/>
                </a:ext>
              </a:extLst>
            </p:cNvPr>
            <p:cNvSpPr/>
            <p:nvPr/>
          </p:nvSpPr>
          <p:spPr>
            <a:xfrm>
              <a:off x="6451491" y="1624655"/>
              <a:ext cx="276854" cy="58102"/>
            </a:xfrm>
            <a:custGeom>
              <a:avLst/>
              <a:gdLst>
                <a:gd name="connsiteX0" fmla="*/ 109 w 276854"/>
                <a:gd name="connsiteY0" fmla="*/ 35870 h 58102"/>
                <a:gd name="connsiteX1" fmla="*/ 117584 w 276854"/>
                <a:gd name="connsiteY1" fmla="*/ 13645 h 58102"/>
                <a:gd name="connsiteX2" fmla="*/ 181084 w 276854"/>
                <a:gd name="connsiteY2" fmla="*/ 35870 h 58102"/>
                <a:gd name="connsiteX3" fmla="*/ 168384 w 276854"/>
                <a:gd name="connsiteY3" fmla="*/ 16820 h 58102"/>
                <a:gd name="connsiteX4" fmla="*/ 276334 w 276854"/>
                <a:gd name="connsiteY4" fmla="*/ 58095 h 58102"/>
                <a:gd name="connsiteX5" fmla="*/ 206484 w 276854"/>
                <a:gd name="connsiteY5" fmla="*/ 19995 h 58102"/>
                <a:gd name="connsiteX6" fmla="*/ 139809 w 276854"/>
                <a:gd name="connsiteY6" fmla="*/ 945 h 58102"/>
                <a:gd name="connsiteX7" fmla="*/ 109 w 276854"/>
                <a:gd name="connsiteY7" fmla="*/ 35870 h 58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6854" h="58102">
                  <a:moveTo>
                    <a:pt x="109" y="35870"/>
                  </a:moveTo>
                  <a:cubicBezTo>
                    <a:pt x="-3595" y="37987"/>
                    <a:pt x="87422" y="13645"/>
                    <a:pt x="117584" y="13645"/>
                  </a:cubicBezTo>
                  <a:cubicBezTo>
                    <a:pt x="147746" y="13645"/>
                    <a:pt x="181084" y="35870"/>
                    <a:pt x="181084" y="35870"/>
                  </a:cubicBezTo>
                  <a:cubicBezTo>
                    <a:pt x="189551" y="36399"/>
                    <a:pt x="152509" y="13116"/>
                    <a:pt x="168384" y="16820"/>
                  </a:cubicBezTo>
                  <a:cubicBezTo>
                    <a:pt x="184259" y="20524"/>
                    <a:pt x="269984" y="57566"/>
                    <a:pt x="276334" y="58095"/>
                  </a:cubicBezTo>
                  <a:cubicBezTo>
                    <a:pt x="282684" y="58624"/>
                    <a:pt x="229238" y="29520"/>
                    <a:pt x="206484" y="19995"/>
                  </a:cubicBezTo>
                  <a:cubicBezTo>
                    <a:pt x="183730" y="10470"/>
                    <a:pt x="174205" y="-3817"/>
                    <a:pt x="139809" y="945"/>
                  </a:cubicBezTo>
                  <a:cubicBezTo>
                    <a:pt x="105413" y="5707"/>
                    <a:pt x="3813" y="33753"/>
                    <a:pt x="109" y="358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94DFF3A4-8E26-5B43-C99E-6440C0D22B1D}"/>
                </a:ext>
              </a:extLst>
            </p:cNvPr>
            <p:cNvSpPr/>
            <p:nvPr/>
          </p:nvSpPr>
          <p:spPr>
            <a:xfrm>
              <a:off x="6445035" y="1691665"/>
              <a:ext cx="382686" cy="185185"/>
            </a:xfrm>
            <a:custGeom>
              <a:avLst/>
              <a:gdLst>
                <a:gd name="connsiteX0" fmla="*/ 381215 w 382686"/>
                <a:gd name="connsiteY0" fmla="*/ 610 h 185185"/>
                <a:gd name="connsiteX1" fmla="*/ 279615 w 382686"/>
                <a:gd name="connsiteY1" fmla="*/ 76810 h 185185"/>
                <a:gd name="connsiteX2" fmla="*/ 130390 w 382686"/>
                <a:gd name="connsiteY2" fmla="*/ 181585 h 185185"/>
                <a:gd name="connsiteX3" fmla="*/ 146265 w 382686"/>
                <a:gd name="connsiteY3" fmla="*/ 162535 h 185185"/>
                <a:gd name="connsiteX4" fmla="*/ 95465 w 382686"/>
                <a:gd name="connsiteY4" fmla="*/ 178410 h 185185"/>
                <a:gd name="connsiteX5" fmla="*/ 215 w 382686"/>
                <a:gd name="connsiteY5" fmla="*/ 172060 h 185185"/>
                <a:gd name="connsiteX6" fmla="*/ 124040 w 382686"/>
                <a:gd name="connsiteY6" fmla="*/ 168885 h 185185"/>
                <a:gd name="connsiteX7" fmla="*/ 257390 w 382686"/>
                <a:gd name="connsiteY7" fmla="*/ 89510 h 185185"/>
                <a:gd name="connsiteX8" fmla="*/ 203415 w 382686"/>
                <a:gd name="connsiteY8" fmla="*/ 118085 h 185185"/>
                <a:gd name="connsiteX9" fmla="*/ 381215 w 382686"/>
                <a:gd name="connsiteY9" fmla="*/ 610 h 185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2686" h="185185">
                  <a:moveTo>
                    <a:pt x="381215" y="610"/>
                  </a:moveTo>
                  <a:cubicBezTo>
                    <a:pt x="393915" y="-6269"/>
                    <a:pt x="321419" y="46648"/>
                    <a:pt x="279615" y="76810"/>
                  </a:cubicBezTo>
                  <a:cubicBezTo>
                    <a:pt x="237811" y="106973"/>
                    <a:pt x="152615" y="167297"/>
                    <a:pt x="130390" y="181585"/>
                  </a:cubicBezTo>
                  <a:cubicBezTo>
                    <a:pt x="108165" y="195873"/>
                    <a:pt x="152086" y="163064"/>
                    <a:pt x="146265" y="162535"/>
                  </a:cubicBezTo>
                  <a:cubicBezTo>
                    <a:pt x="140444" y="162006"/>
                    <a:pt x="119807" y="176823"/>
                    <a:pt x="95465" y="178410"/>
                  </a:cubicBezTo>
                  <a:cubicBezTo>
                    <a:pt x="71123" y="179998"/>
                    <a:pt x="-4547" y="173647"/>
                    <a:pt x="215" y="172060"/>
                  </a:cubicBezTo>
                  <a:cubicBezTo>
                    <a:pt x="4977" y="170473"/>
                    <a:pt x="81178" y="182643"/>
                    <a:pt x="124040" y="168885"/>
                  </a:cubicBezTo>
                  <a:cubicBezTo>
                    <a:pt x="166902" y="155127"/>
                    <a:pt x="244161" y="97977"/>
                    <a:pt x="257390" y="89510"/>
                  </a:cubicBezTo>
                  <a:cubicBezTo>
                    <a:pt x="270619" y="81043"/>
                    <a:pt x="180661" y="133960"/>
                    <a:pt x="203415" y="118085"/>
                  </a:cubicBezTo>
                  <a:cubicBezTo>
                    <a:pt x="226169" y="102210"/>
                    <a:pt x="368515" y="7489"/>
                    <a:pt x="381215" y="6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>
              <a:extLst>
                <a:ext uri="{FF2B5EF4-FFF2-40B4-BE49-F238E27FC236}">
                  <a16:creationId xmlns:a16="http://schemas.microsoft.com/office/drawing/2014/main" id="{19153AD2-2D0A-FFB8-18AD-B7594E3CC203}"/>
                </a:ext>
              </a:extLst>
            </p:cNvPr>
            <p:cNvSpPr/>
            <p:nvPr/>
          </p:nvSpPr>
          <p:spPr>
            <a:xfrm>
              <a:off x="6323772" y="1875689"/>
              <a:ext cx="267536" cy="45448"/>
            </a:xfrm>
            <a:custGeom>
              <a:avLst/>
              <a:gdLst>
                <a:gd name="connsiteX0" fmla="*/ 828 w 267536"/>
                <a:gd name="connsiteY0" fmla="*/ 45186 h 45448"/>
                <a:gd name="connsiteX1" fmla="*/ 137353 w 267536"/>
                <a:gd name="connsiteY1" fmla="*/ 3911 h 45448"/>
                <a:gd name="connsiteX2" fmla="*/ 267528 w 267536"/>
                <a:gd name="connsiteY2" fmla="*/ 3911 h 45448"/>
                <a:gd name="connsiteX3" fmla="*/ 143703 w 267536"/>
                <a:gd name="connsiteY3" fmla="*/ 736 h 45448"/>
                <a:gd name="connsiteX4" fmla="*/ 83378 w 267536"/>
                <a:gd name="connsiteY4" fmla="*/ 19786 h 45448"/>
                <a:gd name="connsiteX5" fmla="*/ 828 w 267536"/>
                <a:gd name="connsiteY5" fmla="*/ 45186 h 4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7536" h="45448">
                  <a:moveTo>
                    <a:pt x="828" y="45186"/>
                  </a:moveTo>
                  <a:cubicBezTo>
                    <a:pt x="9824" y="42540"/>
                    <a:pt x="92903" y="10790"/>
                    <a:pt x="137353" y="3911"/>
                  </a:cubicBezTo>
                  <a:cubicBezTo>
                    <a:pt x="181803" y="-2968"/>
                    <a:pt x="266470" y="4440"/>
                    <a:pt x="267528" y="3911"/>
                  </a:cubicBezTo>
                  <a:cubicBezTo>
                    <a:pt x="268586" y="3382"/>
                    <a:pt x="174395" y="-1910"/>
                    <a:pt x="143703" y="736"/>
                  </a:cubicBezTo>
                  <a:cubicBezTo>
                    <a:pt x="113011" y="3382"/>
                    <a:pt x="108249" y="9732"/>
                    <a:pt x="83378" y="19786"/>
                  </a:cubicBezTo>
                  <a:cubicBezTo>
                    <a:pt x="58507" y="29840"/>
                    <a:pt x="-8168" y="47832"/>
                    <a:pt x="828" y="451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E6B07263-371A-3990-1C65-F2A30DF9DBF9}"/>
                </a:ext>
              </a:extLst>
            </p:cNvPr>
            <p:cNvSpPr/>
            <p:nvPr/>
          </p:nvSpPr>
          <p:spPr>
            <a:xfrm>
              <a:off x="6531598" y="1752394"/>
              <a:ext cx="323273" cy="154898"/>
            </a:xfrm>
            <a:custGeom>
              <a:avLst/>
              <a:gdLst>
                <a:gd name="connsiteX0" fmla="*/ 323227 w 323273"/>
                <a:gd name="connsiteY0" fmla="*/ 206 h 154898"/>
                <a:gd name="connsiteX1" fmla="*/ 215277 w 323273"/>
                <a:gd name="connsiteY1" fmla="*/ 28781 h 154898"/>
                <a:gd name="connsiteX2" fmla="*/ 88277 w 323273"/>
                <a:gd name="connsiteY2" fmla="*/ 108156 h 154898"/>
                <a:gd name="connsiteX3" fmla="*/ 2552 w 323273"/>
                <a:gd name="connsiteY3" fmla="*/ 152606 h 154898"/>
                <a:gd name="connsiteX4" fmla="*/ 186702 w 323273"/>
                <a:gd name="connsiteY4" fmla="*/ 38306 h 154898"/>
                <a:gd name="connsiteX5" fmla="*/ 202577 w 323273"/>
                <a:gd name="connsiteY5" fmla="*/ 16081 h 154898"/>
                <a:gd name="connsiteX6" fmla="*/ 323227 w 323273"/>
                <a:gd name="connsiteY6" fmla="*/ 206 h 154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3273" h="154898">
                  <a:moveTo>
                    <a:pt x="323227" y="206"/>
                  </a:moveTo>
                  <a:cubicBezTo>
                    <a:pt x="325344" y="2323"/>
                    <a:pt x="254435" y="10789"/>
                    <a:pt x="215277" y="28781"/>
                  </a:cubicBezTo>
                  <a:cubicBezTo>
                    <a:pt x="176119" y="46773"/>
                    <a:pt x="123731" y="87518"/>
                    <a:pt x="88277" y="108156"/>
                  </a:cubicBezTo>
                  <a:cubicBezTo>
                    <a:pt x="52823" y="128794"/>
                    <a:pt x="-13852" y="164248"/>
                    <a:pt x="2552" y="152606"/>
                  </a:cubicBezTo>
                  <a:cubicBezTo>
                    <a:pt x="18956" y="140964"/>
                    <a:pt x="186702" y="38306"/>
                    <a:pt x="186702" y="38306"/>
                  </a:cubicBezTo>
                  <a:cubicBezTo>
                    <a:pt x="220039" y="15552"/>
                    <a:pt x="184585" y="19256"/>
                    <a:pt x="202577" y="16081"/>
                  </a:cubicBezTo>
                  <a:cubicBezTo>
                    <a:pt x="220569" y="12906"/>
                    <a:pt x="321110" y="-1911"/>
                    <a:pt x="323227" y="2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E2F69354-7AD2-2515-39A6-3E343C82A590}"/>
                </a:ext>
              </a:extLst>
            </p:cNvPr>
            <p:cNvSpPr/>
            <p:nvPr/>
          </p:nvSpPr>
          <p:spPr>
            <a:xfrm>
              <a:off x="6365865" y="1860133"/>
              <a:ext cx="225595" cy="48685"/>
            </a:xfrm>
            <a:custGeom>
              <a:avLst/>
              <a:gdLst>
                <a:gd name="connsiteX0" fmla="*/ 10 w 225595"/>
                <a:gd name="connsiteY0" fmla="*/ 16292 h 48685"/>
                <a:gd name="connsiteX1" fmla="*/ 107960 w 225595"/>
                <a:gd name="connsiteY1" fmla="*/ 41692 h 48685"/>
                <a:gd name="connsiteX2" fmla="*/ 174635 w 225595"/>
                <a:gd name="connsiteY2" fmla="*/ 32167 h 48685"/>
                <a:gd name="connsiteX3" fmla="*/ 136535 w 225595"/>
                <a:gd name="connsiteY3" fmla="*/ 22642 h 48685"/>
                <a:gd name="connsiteX4" fmla="*/ 225435 w 225595"/>
                <a:gd name="connsiteY4" fmla="*/ 417 h 48685"/>
                <a:gd name="connsiteX5" fmla="*/ 158760 w 225595"/>
                <a:gd name="connsiteY5" fmla="*/ 9942 h 48685"/>
                <a:gd name="connsiteX6" fmla="*/ 171460 w 225595"/>
                <a:gd name="connsiteY6" fmla="*/ 32167 h 48685"/>
                <a:gd name="connsiteX7" fmla="*/ 101610 w 225595"/>
                <a:gd name="connsiteY7" fmla="*/ 48042 h 48685"/>
                <a:gd name="connsiteX8" fmla="*/ 10 w 225595"/>
                <a:gd name="connsiteY8" fmla="*/ 16292 h 48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5595" h="48685">
                  <a:moveTo>
                    <a:pt x="10" y="16292"/>
                  </a:moveTo>
                  <a:cubicBezTo>
                    <a:pt x="1068" y="15234"/>
                    <a:pt x="78856" y="39046"/>
                    <a:pt x="107960" y="41692"/>
                  </a:cubicBezTo>
                  <a:cubicBezTo>
                    <a:pt x="137064" y="44338"/>
                    <a:pt x="169873" y="35342"/>
                    <a:pt x="174635" y="32167"/>
                  </a:cubicBezTo>
                  <a:cubicBezTo>
                    <a:pt x="179397" y="28992"/>
                    <a:pt x="128068" y="27934"/>
                    <a:pt x="136535" y="22642"/>
                  </a:cubicBezTo>
                  <a:cubicBezTo>
                    <a:pt x="145002" y="17350"/>
                    <a:pt x="221731" y="2534"/>
                    <a:pt x="225435" y="417"/>
                  </a:cubicBezTo>
                  <a:cubicBezTo>
                    <a:pt x="229139" y="-1700"/>
                    <a:pt x="167756" y="4650"/>
                    <a:pt x="158760" y="9942"/>
                  </a:cubicBezTo>
                  <a:cubicBezTo>
                    <a:pt x="149764" y="15234"/>
                    <a:pt x="180985" y="25817"/>
                    <a:pt x="171460" y="32167"/>
                  </a:cubicBezTo>
                  <a:cubicBezTo>
                    <a:pt x="161935" y="38517"/>
                    <a:pt x="124893" y="51746"/>
                    <a:pt x="101610" y="48042"/>
                  </a:cubicBezTo>
                  <a:cubicBezTo>
                    <a:pt x="78327" y="44338"/>
                    <a:pt x="-1048" y="17350"/>
                    <a:pt x="10" y="162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85FE52F9-C5C4-D978-A4A8-335CBD4A7143}"/>
                </a:ext>
              </a:extLst>
            </p:cNvPr>
            <p:cNvSpPr/>
            <p:nvPr/>
          </p:nvSpPr>
          <p:spPr>
            <a:xfrm>
              <a:off x="6330918" y="1796754"/>
              <a:ext cx="36571" cy="94921"/>
            </a:xfrm>
            <a:custGeom>
              <a:avLst/>
              <a:gdLst>
                <a:gd name="connsiteX0" fmla="*/ 32 w 36571"/>
                <a:gd name="connsiteY0" fmla="*/ 296 h 94921"/>
                <a:gd name="connsiteX1" fmla="*/ 34957 w 36571"/>
                <a:gd name="connsiteY1" fmla="*/ 92371 h 94921"/>
                <a:gd name="connsiteX2" fmla="*/ 28607 w 36571"/>
                <a:gd name="connsiteY2" fmla="*/ 63796 h 94921"/>
                <a:gd name="connsiteX3" fmla="*/ 32 w 36571"/>
                <a:gd name="connsiteY3" fmla="*/ 296 h 94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71" h="94921">
                  <a:moveTo>
                    <a:pt x="32" y="296"/>
                  </a:moveTo>
                  <a:cubicBezTo>
                    <a:pt x="1090" y="5058"/>
                    <a:pt x="30195" y="81788"/>
                    <a:pt x="34957" y="92371"/>
                  </a:cubicBezTo>
                  <a:cubicBezTo>
                    <a:pt x="39720" y="102954"/>
                    <a:pt x="32840" y="78083"/>
                    <a:pt x="28607" y="63796"/>
                  </a:cubicBezTo>
                  <a:cubicBezTo>
                    <a:pt x="24374" y="49509"/>
                    <a:pt x="-1026" y="-4466"/>
                    <a:pt x="32" y="2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9E3DC4C4-80A4-98BA-3DE1-C33F4C8C17DC}"/>
                </a:ext>
              </a:extLst>
            </p:cNvPr>
            <p:cNvSpPr/>
            <p:nvPr/>
          </p:nvSpPr>
          <p:spPr>
            <a:xfrm>
              <a:off x="6287107" y="1704930"/>
              <a:ext cx="47043" cy="187438"/>
            </a:xfrm>
            <a:custGeom>
              <a:avLst/>
              <a:gdLst>
                <a:gd name="connsiteX0" fmla="*/ 47018 w 47043"/>
                <a:gd name="connsiteY0" fmla="*/ 45 h 187438"/>
                <a:gd name="connsiteX1" fmla="*/ 2568 w 47043"/>
                <a:gd name="connsiteY1" fmla="*/ 101645 h 187438"/>
                <a:gd name="connsiteX2" fmla="*/ 5743 w 47043"/>
                <a:gd name="connsiteY2" fmla="*/ 187370 h 187438"/>
                <a:gd name="connsiteX3" fmla="*/ 8918 w 47043"/>
                <a:gd name="connsiteY3" fmla="*/ 114345 h 187438"/>
                <a:gd name="connsiteX4" fmla="*/ 47018 w 47043"/>
                <a:gd name="connsiteY4" fmla="*/ 45 h 187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43" h="187438">
                  <a:moveTo>
                    <a:pt x="47018" y="45"/>
                  </a:moveTo>
                  <a:cubicBezTo>
                    <a:pt x="45960" y="-2072"/>
                    <a:pt x="9447" y="70424"/>
                    <a:pt x="2568" y="101645"/>
                  </a:cubicBezTo>
                  <a:cubicBezTo>
                    <a:pt x="-4311" y="132866"/>
                    <a:pt x="4685" y="185253"/>
                    <a:pt x="5743" y="187370"/>
                  </a:cubicBezTo>
                  <a:cubicBezTo>
                    <a:pt x="6801" y="189487"/>
                    <a:pt x="2039" y="142391"/>
                    <a:pt x="8918" y="114345"/>
                  </a:cubicBezTo>
                  <a:cubicBezTo>
                    <a:pt x="15797" y="86299"/>
                    <a:pt x="48076" y="2162"/>
                    <a:pt x="47018" y="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29A4DF0F-14B7-847C-0347-B4A3F2B94A85}"/>
                </a:ext>
              </a:extLst>
            </p:cNvPr>
            <p:cNvSpPr/>
            <p:nvPr/>
          </p:nvSpPr>
          <p:spPr>
            <a:xfrm>
              <a:off x="6584724" y="1625291"/>
              <a:ext cx="247886" cy="66997"/>
            </a:xfrm>
            <a:custGeom>
              <a:avLst/>
              <a:gdLst>
                <a:gd name="connsiteX0" fmla="*/ 226 w 247886"/>
                <a:gd name="connsiteY0" fmla="*/ 309 h 66997"/>
                <a:gd name="connsiteX1" fmla="*/ 187551 w 247886"/>
                <a:gd name="connsiteY1" fmla="*/ 41584 h 66997"/>
                <a:gd name="connsiteX2" fmla="*/ 247876 w 247886"/>
                <a:gd name="connsiteY2" fmla="*/ 66984 h 66997"/>
                <a:gd name="connsiteX3" fmla="*/ 184376 w 247886"/>
                <a:gd name="connsiteY3" fmla="*/ 38409 h 66997"/>
                <a:gd name="connsiteX4" fmla="*/ 149451 w 247886"/>
                <a:gd name="connsiteY4" fmla="*/ 22534 h 66997"/>
                <a:gd name="connsiteX5" fmla="*/ 226 w 247886"/>
                <a:gd name="connsiteY5" fmla="*/ 309 h 66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7886" h="66997">
                  <a:moveTo>
                    <a:pt x="226" y="309"/>
                  </a:moveTo>
                  <a:cubicBezTo>
                    <a:pt x="6576" y="3484"/>
                    <a:pt x="146276" y="30472"/>
                    <a:pt x="187551" y="41584"/>
                  </a:cubicBezTo>
                  <a:cubicBezTo>
                    <a:pt x="228826" y="52696"/>
                    <a:pt x="248405" y="67513"/>
                    <a:pt x="247876" y="66984"/>
                  </a:cubicBezTo>
                  <a:cubicBezTo>
                    <a:pt x="247347" y="66455"/>
                    <a:pt x="184376" y="38409"/>
                    <a:pt x="184376" y="38409"/>
                  </a:cubicBezTo>
                  <a:cubicBezTo>
                    <a:pt x="167972" y="31001"/>
                    <a:pt x="175909" y="25709"/>
                    <a:pt x="149451" y="22534"/>
                  </a:cubicBezTo>
                  <a:cubicBezTo>
                    <a:pt x="122993" y="19359"/>
                    <a:pt x="-6124" y="-2866"/>
                    <a:pt x="226" y="3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>
              <a:extLst>
                <a:ext uri="{FF2B5EF4-FFF2-40B4-BE49-F238E27FC236}">
                  <a16:creationId xmlns:a16="http://schemas.microsoft.com/office/drawing/2014/main" id="{5FA50CB9-3E1A-82D8-D3E7-AAD50599E717}"/>
                </a:ext>
              </a:extLst>
            </p:cNvPr>
            <p:cNvSpPr/>
            <p:nvPr/>
          </p:nvSpPr>
          <p:spPr>
            <a:xfrm>
              <a:off x="6316196" y="1646218"/>
              <a:ext cx="107458" cy="142914"/>
            </a:xfrm>
            <a:custGeom>
              <a:avLst/>
              <a:gdLst>
                <a:gd name="connsiteX0" fmla="*/ 106829 w 107458"/>
                <a:gd name="connsiteY0" fmla="*/ 1607 h 142914"/>
                <a:gd name="connsiteX1" fmla="*/ 2054 w 107458"/>
                <a:gd name="connsiteY1" fmla="*/ 141307 h 142914"/>
                <a:gd name="connsiteX2" fmla="*/ 43329 w 107458"/>
                <a:gd name="connsiteY2" fmla="*/ 71457 h 142914"/>
                <a:gd name="connsiteX3" fmla="*/ 106829 w 107458"/>
                <a:gd name="connsiteY3" fmla="*/ 1607 h 142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458" h="142914">
                  <a:moveTo>
                    <a:pt x="106829" y="1607"/>
                  </a:moveTo>
                  <a:cubicBezTo>
                    <a:pt x="99950" y="13249"/>
                    <a:pt x="12637" y="129665"/>
                    <a:pt x="2054" y="141307"/>
                  </a:cubicBezTo>
                  <a:cubicBezTo>
                    <a:pt x="-8529" y="152949"/>
                    <a:pt x="24279" y="98444"/>
                    <a:pt x="43329" y="71457"/>
                  </a:cubicBezTo>
                  <a:cubicBezTo>
                    <a:pt x="62379" y="44470"/>
                    <a:pt x="113708" y="-10035"/>
                    <a:pt x="106829" y="16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>
              <a:extLst>
                <a:ext uri="{FF2B5EF4-FFF2-40B4-BE49-F238E27FC236}">
                  <a16:creationId xmlns:a16="http://schemas.microsoft.com/office/drawing/2014/main" id="{B1D647A0-BED3-D4B1-FED6-B2F3D2DF22C2}"/>
                </a:ext>
              </a:extLst>
            </p:cNvPr>
            <p:cNvSpPr/>
            <p:nvPr/>
          </p:nvSpPr>
          <p:spPr>
            <a:xfrm>
              <a:off x="6327455" y="1742987"/>
              <a:ext cx="549596" cy="203288"/>
            </a:xfrm>
            <a:custGeom>
              <a:avLst/>
              <a:gdLst>
                <a:gd name="connsiteX0" fmla="*/ 320 w 549596"/>
                <a:gd name="connsiteY0" fmla="*/ 203288 h 203288"/>
                <a:gd name="connsiteX1" fmla="*/ 89220 w 549596"/>
                <a:gd name="connsiteY1" fmla="*/ 168363 h 203288"/>
                <a:gd name="connsiteX2" fmla="*/ 200345 w 549596"/>
                <a:gd name="connsiteY2" fmla="*/ 168363 h 203288"/>
                <a:gd name="connsiteX3" fmla="*/ 317820 w 549596"/>
                <a:gd name="connsiteY3" fmla="*/ 88988 h 203288"/>
                <a:gd name="connsiteX4" fmla="*/ 489270 w 549596"/>
                <a:gd name="connsiteY4" fmla="*/ 35013 h 203288"/>
                <a:gd name="connsiteX5" fmla="*/ 409895 w 549596"/>
                <a:gd name="connsiteY5" fmla="*/ 73113 h 203288"/>
                <a:gd name="connsiteX6" fmla="*/ 549595 w 549596"/>
                <a:gd name="connsiteY6" fmla="*/ 88 h 203288"/>
                <a:gd name="connsiteX7" fmla="*/ 406720 w 549596"/>
                <a:gd name="connsiteY7" fmla="*/ 60413 h 203288"/>
                <a:gd name="connsiteX8" fmla="*/ 209870 w 549596"/>
                <a:gd name="connsiteY8" fmla="*/ 155663 h 203288"/>
                <a:gd name="connsiteX9" fmla="*/ 63820 w 549596"/>
                <a:gd name="connsiteY9" fmla="*/ 168363 h 203288"/>
                <a:gd name="connsiteX10" fmla="*/ 320 w 549596"/>
                <a:gd name="connsiteY10" fmla="*/ 203288 h 203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596" h="203288">
                  <a:moveTo>
                    <a:pt x="320" y="203288"/>
                  </a:moveTo>
                  <a:cubicBezTo>
                    <a:pt x="4553" y="203288"/>
                    <a:pt x="55883" y="174184"/>
                    <a:pt x="89220" y="168363"/>
                  </a:cubicBezTo>
                  <a:cubicBezTo>
                    <a:pt x="122557" y="162542"/>
                    <a:pt x="162245" y="181592"/>
                    <a:pt x="200345" y="168363"/>
                  </a:cubicBezTo>
                  <a:cubicBezTo>
                    <a:pt x="238445" y="155134"/>
                    <a:pt x="269666" y="111213"/>
                    <a:pt x="317820" y="88988"/>
                  </a:cubicBezTo>
                  <a:cubicBezTo>
                    <a:pt x="365974" y="66763"/>
                    <a:pt x="473924" y="37659"/>
                    <a:pt x="489270" y="35013"/>
                  </a:cubicBezTo>
                  <a:cubicBezTo>
                    <a:pt x="504616" y="32367"/>
                    <a:pt x="399841" y="78934"/>
                    <a:pt x="409895" y="73113"/>
                  </a:cubicBezTo>
                  <a:cubicBezTo>
                    <a:pt x="419949" y="67292"/>
                    <a:pt x="550124" y="2205"/>
                    <a:pt x="549595" y="88"/>
                  </a:cubicBezTo>
                  <a:cubicBezTo>
                    <a:pt x="549066" y="-2029"/>
                    <a:pt x="463341" y="34484"/>
                    <a:pt x="406720" y="60413"/>
                  </a:cubicBezTo>
                  <a:cubicBezTo>
                    <a:pt x="350099" y="86342"/>
                    <a:pt x="267020" y="137671"/>
                    <a:pt x="209870" y="155663"/>
                  </a:cubicBezTo>
                  <a:cubicBezTo>
                    <a:pt x="152720" y="173655"/>
                    <a:pt x="92924" y="162542"/>
                    <a:pt x="63820" y="168363"/>
                  </a:cubicBezTo>
                  <a:cubicBezTo>
                    <a:pt x="34716" y="174184"/>
                    <a:pt x="-3913" y="203288"/>
                    <a:pt x="320" y="2032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 29">
              <a:extLst>
                <a:ext uri="{FF2B5EF4-FFF2-40B4-BE49-F238E27FC236}">
                  <a16:creationId xmlns:a16="http://schemas.microsoft.com/office/drawing/2014/main" id="{23619EC8-E830-8C8A-0B64-37571A33ABE5}"/>
                </a:ext>
              </a:extLst>
            </p:cNvPr>
            <p:cNvSpPr/>
            <p:nvPr/>
          </p:nvSpPr>
          <p:spPr>
            <a:xfrm>
              <a:off x="6724381" y="1641331"/>
              <a:ext cx="204969" cy="95527"/>
            </a:xfrm>
            <a:custGeom>
              <a:avLst/>
              <a:gdLst>
                <a:gd name="connsiteX0" fmla="*/ 269 w 204969"/>
                <a:gd name="connsiteY0" fmla="*/ 144 h 95527"/>
                <a:gd name="connsiteX1" fmla="*/ 117744 w 204969"/>
                <a:gd name="connsiteY1" fmla="*/ 38244 h 95527"/>
                <a:gd name="connsiteX2" fmla="*/ 200294 w 204969"/>
                <a:gd name="connsiteY2" fmla="*/ 38244 h 95527"/>
                <a:gd name="connsiteX3" fmla="*/ 184419 w 204969"/>
                <a:gd name="connsiteY3" fmla="*/ 50944 h 95527"/>
                <a:gd name="connsiteX4" fmla="*/ 98694 w 204969"/>
                <a:gd name="connsiteY4" fmla="*/ 95394 h 95527"/>
                <a:gd name="connsiteX5" fmla="*/ 178069 w 204969"/>
                <a:gd name="connsiteY5" fmla="*/ 35069 h 95527"/>
                <a:gd name="connsiteX6" fmla="*/ 152669 w 204969"/>
                <a:gd name="connsiteY6" fmla="*/ 54119 h 95527"/>
                <a:gd name="connsiteX7" fmla="*/ 269 w 204969"/>
                <a:gd name="connsiteY7" fmla="*/ 144 h 9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4969" h="95527">
                  <a:moveTo>
                    <a:pt x="269" y="144"/>
                  </a:moveTo>
                  <a:cubicBezTo>
                    <a:pt x="-5552" y="-2502"/>
                    <a:pt x="84407" y="31894"/>
                    <a:pt x="117744" y="38244"/>
                  </a:cubicBezTo>
                  <a:cubicBezTo>
                    <a:pt x="151082" y="44594"/>
                    <a:pt x="200294" y="38244"/>
                    <a:pt x="200294" y="38244"/>
                  </a:cubicBezTo>
                  <a:cubicBezTo>
                    <a:pt x="211406" y="40361"/>
                    <a:pt x="201352" y="41419"/>
                    <a:pt x="184419" y="50944"/>
                  </a:cubicBezTo>
                  <a:cubicBezTo>
                    <a:pt x="167486" y="60469"/>
                    <a:pt x="99752" y="98040"/>
                    <a:pt x="98694" y="95394"/>
                  </a:cubicBezTo>
                  <a:cubicBezTo>
                    <a:pt x="97636" y="92748"/>
                    <a:pt x="169073" y="41948"/>
                    <a:pt x="178069" y="35069"/>
                  </a:cubicBezTo>
                  <a:cubicBezTo>
                    <a:pt x="187065" y="28190"/>
                    <a:pt x="179657" y="59411"/>
                    <a:pt x="152669" y="54119"/>
                  </a:cubicBezTo>
                  <a:cubicBezTo>
                    <a:pt x="125682" y="48827"/>
                    <a:pt x="6090" y="2790"/>
                    <a:pt x="269" y="1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>
              <a:extLst>
                <a:ext uri="{FF2B5EF4-FFF2-40B4-BE49-F238E27FC236}">
                  <a16:creationId xmlns:a16="http://schemas.microsoft.com/office/drawing/2014/main" id="{836E7103-2ECB-2649-F8BA-6CD56084CBAA}"/>
                </a:ext>
              </a:extLst>
            </p:cNvPr>
            <p:cNvSpPr/>
            <p:nvPr/>
          </p:nvSpPr>
          <p:spPr>
            <a:xfrm>
              <a:off x="5794337" y="1851025"/>
              <a:ext cx="118297" cy="161925"/>
            </a:xfrm>
            <a:custGeom>
              <a:avLst/>
              <a:gdLst>
                <a:gd name="connsiteX0" fmla="*/ 38 w 118297"/>
                <a:gd name="connsiteY0" fmla="*/ 0 h 161925"/>
                <a:gd name="connsiteX1" fmla="*/ 101638 w 118297"/>
                <a:gd name="connsiteY1" fmla="*/ 104775 h 161925"/>
                <a:gd name="connsiteX2" fmla="*/ 104813 w 118297"/>
                <a:gd name="connsiteY2" fmla="*/ 161925 h 161925"/>
                <a:gd name="connsiteX3" fmla="*/ 114338 w 118297"/>
                <a:gd name="connsiteY3" fmla="*/ 104775 h 161925"/>
                <a:gd name="connsiteX4" fmla="*/ 38 w 118297"/>
                <a:gd name="connsiteY4" fmla="*/ 0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297" h="161925">
                  <a:moveTo>
                    <a:pt x="38" y="0"/>
                  </a:moveTo>
                  <a:cubicBezTo>
                    <a:pt x="-2079" y="0"/>
                    <a:pt x="84175" y="77787"/>
                    <a:pt x="101638" y="104775"/>
                  </a:cubicBezTo>
                  <a:cubicBezTo>
                    <a:pt x="119101" y="131763"/>
                    <a:pt x="102696" y="161925"/>
                    <a:pt x="104813" y="161925"/>
                  </a:cubicBezTo>
                  <a:cubicBezTo>
                    <a:pt x="106930" y="161925"/>
                    <a:pt x="126509" y="128058"/>
                    <a:pt x="114338" y="104775"/>
                  </a:cubicBezTo>
                  <a:cubicBezTo>
                    <a:pt x="102167" y="81492"/>
                    <a:pt x="2155" y="0"/>
                    <a:pt x="38" y="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 31">
              <a:extLst>
                <a:ext uri="{FF2B5EF4-FFF2-40B4-BE49-F238E27FC236}">
                  <a16:creationId xmlns:a16="http://schemas.microsoft.com/office/drawing/2014/main" id="{C3CB68A4-92D4-A798-EC09-CA50DABC1F30}"/>
                </a:ext>
              </a:extLst>
            </p:cNvPr>
            <p:cNvSpPr/>
            <p:nvPr/>
          </p:nvSpPr>
          <p:spPr>
            <a:xfrm>
              <a:off x="5524496" y="1844555"/>
              <a:ext cx="238757" cy="128293"/>
            </a:xfrm>
            <a:custGeom>
              <a:avLst/>
              <a:gdLst>
                <a:gd name="connsiteX0" fmla="*/ 238129 w 238757"/>
                <a:gd name="connsiteY0" fmla="*/ 47745 h 128293"/>
                <a:gd name="connsiteX1" fmla="*/ 180979 w 238757"/>
                <a:gd name="connsiteY1" fmla="*/ 50920 h 128293"/>
                <a:gd name="connsiteX2" fmla="*/ 117479 w 238757"/>
                <a:gd name="connsiteY2" fmla="*/ 66795 h 128293"/>
                <a:gd name="connsiteX3" fmla="*/ 82554 w 238757"/>
                <a:gd name="connsiteY3" fmla="*/ 92195 h 128293"/>
                <a:gd name="connsiteX4" fmla="*/ 69854 w 238757"/>
                <a:gd name="connsiteY4" fmla="*/ 127120 h 128293"/>
                <a:gd name="connsiteX5" fmla="*/ 57154 w 238757"/>
                <a:gd name="connsiteY5" fmla="*/ 114420 h 128293"/>
                <a:gd name="connsiteX6" fmla="*/ 4 w 238757"/>
                <a:gd name="connsiteY6" fmla="*/ 60445 h 128293"/>
                <a:gd name="connsiteX7" fmla="*/ 53979 w 238757"/>
                <a:gd name="connsiteY7" fmla="*/ 101720 h 128293"/>
                <a:gd name="connsiteX8" fmla="*/ 41279 w 238757"/>
                <a:gd name="connsiteY8" fmla="*/ 57270 h 128293"/>
                <a:gd name="connsiteX9" fmla="*/ 92079 w 238757"/>
                <a:gd name="connsiteY9" fmla="*/ 82670 h 128293"/>
                <a:gd name="connsiteX10" fmla="*/ 19054 w 238757"/>
                <a:gd name="connsiteY10" fmla="*/ 120 h 128293"/>
                <a:gd name="connsiteX11" fmla="*/ 92079 w 238757"/>
                <a:gd name="connsiteY11" fmla="*/ 63620 h 128293"/>
                <a:gd name="connsiteX12" fmla="*/ 82554 w 238757"/>
                <a:gd name="connsiteY12" fmla="*/ 38220 h 128293"/>
                <a:gd name="connsiteX13" fmla="*/ 139704 w 238757"/>
                <a:gd name="connsiteY13" fmla="*/ 50920 h 128293"/>
                <a:gd name="connsiteX14" fmla="*/ 142879 w 238757"/>
                <a:gd name="connsiteY14" fmla="*/ 28695 h 128293"/>
                <a:gd name="connsiteX15" fmla="*/ 238129 w 238757"/>
                <a:gd name="connsiteY15" fmla="*/ 47745 h 128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8757" h="128293">
                  <a:moveTo>
                    <a:pt x="238129" y="47745"/>
                  </a:moveTo>
                  <a:cubicBezTo>
                    <a:pt x="244479" y="51449"/>
                    <a:pt x="201087" y="47745"/>
                    <a:pt x="180979" y="50920"/>
                  </a:cubicBezTo>
                  <a:cubicBezTo>
                    <a:pt x="160871" y="54095"/>
                    <a:pt x="133883" y="59916"/>
                    <a:pt x="117479" y="66795"/>
                  </a:cubicBezTo>
                  <a:cubicBezTo>
                    <a:pt x="101075" y="73674"/>
                    <a:pt x="90491" y="82141"/>
                    <a:pt x="82554" y="92195"/>
                  </a:cubicBezTo>
                  <a:cubicBezTo>
                    <a:pt x="74617" y="102249"/>
                    <a:pt x="69854" y="127120"/>
                    <a:pt x="69854" y="127120"/>
                  </a:cubicBezTo>
                  <a:cubicBezTo>
                    <a:pt x="65621" y="130824"/>
                    <a:pt x="68796" y="125533"/>
                    <a:pt x="57154" y="114420"/>
                  </a:cubicBezTo>
                  <a:cubicBezTo>
                    <a:pt x="45512" y="103308"/>
                    <a:pt x="533" y="62562"/>
                    <a:pt x="4" y="60445"/>
                  </a:cubicBezTo>
                  <a:cubicBezTo>
                    <a:pt x="-525" y="58328"/>
                    <a:pt x="47100" y="102249"/>
                    <a:pt x="53979" y="101720"/>
                  </a:cubicBezTo>
                  <a:cubicBezTo>
                    <a:pt x="60858" y="101191"/>
                    <a:pt x="34929" y="60445"/>
                    <a:pt x="41279" y="57270"/>
                  </a:cubicBezTo>
                  <a:cubicBezTo>
                    <a:pt x="47629" y="54095"/>
                    <a:pt x="95783" y="92195"/>
                    <a:pt x="92079" y="82670"/>
                  </a:cubicBezTo>
                  <a:cubicBezTo>
                    <a:pt x="88375" y="73145"/>
                    <a:pt x="19054" y="3295"/>
                    <a:pt x="19054" y="120"/>
                  </a:cubicBezTo>
                  <a:cubicBezTo>
                    <a:pt x="19054" y="-3055"/>
                    <a:pt x="81496" y="57270"/>
                    <a:pt x="92079" y="63620"/>
                  </a:cubicBezTo>
                  <a:cubicBezTo>
                    <a:pt x="102662" y="69970"/>
                    <a:pt x="74617" y="40337"/>
                    <a:pt x="82554" y="38220"/>
                  </a:cubicBezTo>
                  <a:cubicBezTo>
                    <a:pt x="90491" y="36103"/>
                    <a:pt x="129650" y="52507"/>
                    <a:pt x="139704" y="50920"/>
                  </a:cubicBezTo>
                  <a:cubicBezTo>
                    <a:pt x="149758" y="49333"/>
                    <a:pt x="128062" y="29224"/>
                    <a:pt x="142879" y="28695"/>
                  </a:cubicBezTo>
                  <a:cubicBezTo>
                    <a:pt x="157696" y="28166"/>
                    <a:pt x="231779" y="44041"/>
                    <a:pt x="238129" y="477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 32">
              <a:extLst>
                <a:ext uri="{FF2B5EF4-FFF2-40B4-BE49-F238E27FC236}">
                  <a16:creationId xmlns:a16="http://schemas.microsoft.com/office/drawing/2014/main" id="{58B6E2BB-9EBB-F48A-DE3B-67D88E93C677}"/>
                </a:ext>
              </a:extLst>
            </p:cNvPr>
            <p:cNvSpPr/>
            <p:nvPr/>
          </p:nvSpPr>
          <p:spPr>
            <a:xfrm>
              <a:off x="5778238" y="1882682"/>
              <a:ext cx="114600" cy="181207"/>
            </a:xfrm>
            <a:custGeom>
              <a:avLst/>
              <a:gdLst>
                <a:gd name="connsiteX0" fmla="*/ 262 w 114600"/>
                <a:gd name="connsiteY0" fmla="*/ 93 h 181207"/>
                <a:gd name="connsiteX1" fmla="*/ 73287 w 114600"/>
                <a:gd name="connsiteY1" fmla="*/ 47718 h 181207"/>
                <a:gd name="connsiteX2" fmla="*/ 98687 w 114600"/>
                <a:gd name="connsiteY2" fmla="*/ 92168 h 181207"/>
                <a:gd name="connsiteX3" fmla="*/ 108212 w 114600"/>
                <a:gd name="connsiteY3" fmla="*/ 73118 h 181207"/>
                <a:gd name="connsiteX4" fmla="*/ 101862 w 114600"/>
                <a:gd name="connsiteY4" fmla="*/ 114393 h 181207"/>
                <a:gd name="connsiteX5" fmla="*/ 92337 w 114600"/>
                <a:gd name="connsiteY5" fmla="*/ 181068 h 181207"/>
                <a:gd name="connsiteX6" fmla="*/ 114562 w 114600"/>
                <a:gd name="connsiteY6" fmla="*/ 95343 h 181207"/>
                <a:gd name="connsiteX7" fmla="*/ 85987 w 114600"/>
                <a:gd name="connsiteY7" fmla="*/ 47718 h 181207"/>
                <a:gd name="connsiteX8" fmla="*/ 101862 w 114600"/>
                <a:gd name="connsiteY8" fmla="*/ 60418 h 181207"/>
                <a:gd name="connsiteX9" fmla="*/ 262 w 114600"/>
                <a:gd name="connsiteY9" fmla="*/ 93 h 181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4600" h="181207">
                  <a:moveTo>
                    <a:pt x="262" y="93"/>
                  </a:moveTo>
                  <a:cubicBezTo>
                    <a:pt x="-4500" y="-2024"/>
                    <a:pt x="56883" y="32372"/>
                    <a:pt x="73287" y="47718"/>
                  </a:cubicBezTo>
                  <a:cubicBezTo>
                    <a:pt x="89691" y="63064"/>
                    <a:pt x="98687" y="92168"/>
                    <a:pt x="98687" y="92168"/>
                  </a:cubicBezTo>
                  <a:cubicBezTo>
                    <a:pt x="104508" y="96401"/>
                    <a:pt x="107683" y="69414"/>
                    <a:pt x="108212" y="73118"/>
                  </a:cubicBezTo>
                  <a:cubicBezTo>
                    <a:pt x="108741" y="76822"/>
                    <a:pt x="104508" y="96401"/>
                    <a:pt x="101862" y="114393"/>
                  </a:cubicBezTo>
                  <a:cubicBezTo>
                    <a:pt x="99216" y="132385"/>
                    <a:pt x="90220" y="184243"/>
                    <a:pt x="92337" y="181068"/>
                  </a:cubicBezTo>
                  <a:cubicBezTo>
                    <a:pt x="94454" y="177893"/>
                    <a:pt x="115620" y="117568"/>
                    <a:pt x="114562" y="95343"/>
                  </a:cubicBezTo>
                  <a:cubicBezTo>
                    <a:pt x="113504" y="73118"/>
                    <a:pt x="85987" y="47718"/>
                    <a:pt x="85987" y="47718"/>
                  </a:cubicBezTo>
                  <a:cubicBezTo>
                    <a:pt x="83870" y="41897"/>
                    <a:pt x="110329" y="66239"/>
                    <a:pt x="101862" y="60418"/>
                  </a:cubicBezTo>
                  <a:cubicBezTo>
                    <a:pt x="93395" y="54597"/>
                    <a:pt x="5024" y="2210"/>
                    <a:pt x="262" y="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 33">
              <a:extLst>
                <a:ext uri="{FF2B5EF4-FFF2-40B4-BE49-F238E27FC236}">
                  <a16:creationId xmlns:a16="http://schemas.microsoft.com/office/drawing/2014/main" id="{8B44A905-9F2C-3726-DA65-E90B07A57DE9}"/>
                </a:ext>
              </a:extLst>
            </p:cNvPr>
            <p:cNvSpPr/>
            <p:nvPr/>
          </p:nvSpPr>
          <p:spPr>
            <a:xfrm>
              <a:off x="5621627" y="1936747"/>
              <a:ext cx="49917" cy="106489"/>
            </a:xfrm>
            <a:custGeom>
              <a:avLst/>
              <a:gdLst>
                <a:gd name="connsiteX0" fmla="*/ 26698 w 49917"/>
                <a:gd name="connsiteY0" fmla="*/ 3 h 106489"/>
                <a:gd name="connsiteX1" fmla="*/ 20348 w 49917"/>
                <a:gd name="connsiteY1" fmla="*/ 66678 h 106489"/>
                <a:gd name="connsiteX2" fmla="*/ 48923 w 49917"/>
                <a:gd name="connsiteY2" fmla="*/ 104778 h 106489"/>
                <a:gd name="connsiteX3" fmla="*/ 39398 w 49917"/>
                <a:gd name="connsiteY3" fmla="*/ 95253 h 106489"/>
                <a:gd name="connsiteX4" fmla="*/ 1298 w 49917"/>
                <a:gd name="connsiteY4" fmla="*/ 53978 h 106489"/>
                <a:gd name="connsiteX5" fmla="*/ 10823 w 49917"/>
                <a:gd name="connsiteY5" fmla="*/ 63503 h 106489"/>
                <a:gd name="connsiteX6" fmla="*/ 26698 w 49917"/>
                <a:gd name="connsiteY6" fmla="*/ 3 h 106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917" h="106489">
                  <a:moveTo>
                    <a:pt x="26698" y="3"/>
                  </a:moveTo>
                  <a:cubicBezTo>
                    <a:pt x="28285" y="532"/>
                    <a:pt x="16644" y="49216"/>
                    <a:pt x="20348" y="66678"/>
                  </a:cubicBezTo>
                  <a:cubicBezTo>
                    <a:pt x="24052" y="84140"/>
                    <a:pt x="48923" y="104778"/>
                    <a:pt x="48923" y="104778"/>
                  </a:cubicBezTo>
                  <a:cubicBezTo>
                    <a:pt x="52098" y="109540"/>
                    <a:pt x="47336" y="103720"/>
                    <a:pt x="39398" y="95253"/>
                  </a:cubicBezTo>
                  <a:cubicBezTo>
                    <a:pt x="31461" y="86786"/>
                    <a:pt x="1298" y="53978"/>
                    <a:pt x="1298" y="53978"/>
                  </a:cubicBezTo>
                  <a:cubicBezTo>
                    <a:pt x="-3465" y="48686"/>
                    <a:pt x="6061" y="72499"/>
                    <a:pt x="10823" y="63503"/>
                  </a:cubicBezTo>
                  <a:cubicBezTo>
                    <a:pt x="15585" y="54507"/>
                    <a:pt x="25111" y="-526"/>
                    <a:pt x="26698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 34">
              <a:extLst>
                <a:ext uri="{FF2B5EF4-FFF2-40B4-BE49-F238E27FC236}">
                  <a16:creationId xmlns:a16="http://schemas.microsoft.com/office/drawing/2014/main" id="{92528EAB-5F42-3276-D449-5DC5CE22E2B2}"/>
                </a:ext>
              </a:extLst>
            </p:cNvPr>
            <p:cNvSpPr/>
            <p:nvPr/>
          </p:nvSpPr>
          <p:spPr>
            <a:xfrm>
              <a:off x="5757231" y="1989894"/>
              <a:ext cx="156270" cy="66389"/>
            </a:xfrm>
            <a:custGeom>
              <a:avLst/>
              <a:gdLst>
                <a:gd name="connsiteX0" fmla="*/ 2219 w 156270"/>
                <a:gd name="connsiteY0" fmla="*/ 64331 h 66389"/>
                <a:gd name="connsiteX1" fmla="*/ 148269 w 156270"/>
                <a:gd name="connsiteY1" fmla="*/ 4006 h 66389"/>
                <a:gd name="connsiteX2" fmla="*/ 129219 w 156270"/>
                <a:gd name="connsiteY2" fmla="*/ 10356 h 66389"/>
                <a:gd name="connsiteX3" fmla="*/ 62544 w 156270"/>
                <a:gd name="connsiteY3" fmla="*/ 48456 h 66389"/>
                <a:gd name="connsiteX4" fmla="*/ 2219 w 156270"/>
                <a:gd name="connsiteY4" fmla="*/ 64331 h 66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270" h="66389">
                  <a:moveTo>
                    <a:pt x="2219" y="64331"/>
                  </a:moveTo>
                  <a:cubicBezTo>
                    <a:pt x="16506" y="56923"/>
                    <a:pt x="148269" y="4006"/>
                    <a:pt x="148269" y="4006"/>
                  </a:cubicBezTo>
                  <a:cubicBezTo>
                    <a:pt x="169436" y="-4990"/>
                    <a:pt x="143506" y="2948"/>
                    <a:pt x="129219" y="10356"/>
                  </a:cubicBezTo>
                  <a:cubicBezTo>
                    <a:pt x="114932" y="17764"/>
                    <a:pt x="78419" y="39460"/>
                    <a:pt x="62544" y="48456"/>
                  </a:cubicBezTo>
                  <a:cubicBezTo>
                    <a:pt x="46669" y="57452"/>
                    <a:pt x="-12068" y="71739"/>
                    <a:pt x="2219" y="643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 35">
              <a:extLst>
                <a:ext uri="{FF2B5EF4-FFF2-40B4-BE49-F238E27FC236}">
                  <a16:creationId xmlns:a16="http://schemas.microsoft.com/office/drawing/2014/main" id="{BD6DB7B0-9007-50B5-E384-0BA8216DD41A}"/>
                </a:ext>
              </a:extLst>
            </p:cNvPr>
            <p:cNvSpPr/>
            <p:nvPr/>
          </p:nvSpPr>
          <p:spPr>
            <a:xfrm>
              <a:off x="5629275" y="2003373"/>
              <a:ext cx="173118" cy="53367"/>
            </a:xfrm>
            <a:custGeom>
              <a:avLst/>
              <a:gdLst>
                <a:gd name="connsiteX0" fmla="*/ 0 w 173118"/>
                <a:gd name="connsiteY0" fmla="*/ 52 h 53367"/>
                <a:gd name="connsiteX1" fmla="*/ 50800 w 173118"/>
                <a:gd name="connsiteY1" fmla="*/ 41327 h 53367"/>
                <a:gd name="connsiteX2" fmla="*/ 101600 w 173118"/>
                <a:gd name="connsiteY2" fmla="*/ 47677 h 53367"/>
                <a:gd name="connsiteX3" fmla="*/ 171450 w 173118"/>
                <a:gd name="connsiteY3" fmla="*/ 41327 h 53367"/>
                <a:gd name="connsiteX4" fmla="*/ 142875 w 173118"/>
                <a:gd name="connsiteY4" fmla="*/ 50852 h 53367"/>
                <a:gd name="connsiteX5" fmla="*/ 50800 w 173118"/>
                <a:gd name="connsiteY5" fmla="*/ 50852 h 53367"/>
                <a:gd name="connsiteX6" fmla="*/ 0 w 173118"/>
                <a:gd name="connsiteY6" fmla="*/ 52 h 5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118" h="53367">
                  <a:moveTo>
                    <a:pt x="0" y="52"/>
                  </a:moveTo>
                  <a:cubicBezTo>
                    <a:pt x="0" y="-1535"/>
                    <a:pt x="33867" y="33390"/>
                    <a:pt x="50800" y="41327"/>
                  </a:cubicBezTo>
                  <a:cubicBezTo>
                    <a:pt x="67733" y="49264"/>
                    <a:pt x="81492" y="47677"/>
                    <a:pt x="101600" y="47677"/>
                  </a:cubicBezTo>
                  <a:cubicBezTo>
                    <a:pt x="121708" y="47677"/>
                    <a:pt x="164571" y="40798"/>
                    <a:pt x="171450" y="41327"/>
                  </a:cubicBezTo>
                  <a:cubicBezTo>
                    <a:pt x="178329" y="41856"/>
                    <a:pt x="162983" y="49265"/>
                    <a:pt x="142875" y="50852"/>
                  </a:cubicBezTo>
                  <a:cubicBezTo>
                    <a:pt x="122767" y="52440"/>
                    <a:pt x="71967" y="55614"/>
                    <a:pt x="50800" y="50852"/>
                  </a:cubicBezTo>
                  <a:cubicBezTo>
                    <a:pt x="29633" y="46090"/>
                    <a:pt x="0" y="1639"/>
                    <a:pt x="0" y="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 36">
              <a:extLst>
                <a:ext uri="{FF2B5EF4-FFF2-40B4-BE49-F238E27FC236}">
                  <a16:creationId xmlns:a16="http://schemas.microsoft.com/office/drawing/2014/main" id="{4CA2BF99-ED87-DBDB-EB4A-DF8792AC8F88}"/>
                </a:ext>
              </a:extLst>
            </p:cNvPr>
            <p:cNvSpPr/>
            <p:nvPr/>
          </p:nvSpPr>
          <p:spPr>
            <a:xfrm>
              <a:off x="5754509" y="1996207"/>
              <a:ext cx="145872" cy="80944"/>
            </a:xfrm>
            <a:custGeom>
              <a:avLst/>
              <a:gdLst>
                <a:gd name="connsiteX0" fmla="*/ 144641 w 145872"/>
                <a:gd name="connsiteY0" fmla="*/ 868 h 80944"/>
                <a:gd name="connsiteX1" fmla="*/ 1766 w 145872"/>
                <a:gd name="connsiteY1" fmla="*/ 80243 h 80944"/>
                <a:gd name="connsiteX2" fmla="*/ 68441 w 145872"/>
                <a:gd name="connsiteY2" fmla="*/ 38968 h 80944"/>
                <a:gd name="connsiteX3" fmla="*/ 144641 w 145872"/>
                <a:gd name="connsiteY3" fmla="*/ 868 h 80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872" h="80944">
                  <a:moveTo>
                    <a:pt x="144641" y="868"/>
                  </a:moveTo>
                  <a:cubicBezTo>
                    <a:pt x="133529" y="7747"/>
                    <a:pt x="14466" y="73893"/>
                    <a:pt x="1766" y="80243"/>
                  </a:cubicBezTo>
                  <a:cubicBezTo>
                    <a:pt x="-10934" y="86593"/>
                    <a:pt x="48333" y="47964"/>
                    <a:pt x="68441" y="38968"/>
                  </a:cubicBezTo>
                  <a:cubicBezTo>
                    <a:pt x="88549" y="29972"/>
                    <a:pt x="155753" y="-6011"/>
                    <a:pt x="144641" y="8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 38">
              <a:extLst>
                <a:ext uri="{FF2B5EF4-FFF2-40B4-BE49-F238E27FC236}">
                  <a16:creationId xmlns:a16="http://schemas.microsoft.com/office/drawing/2014/main" id="{402F5CDC-183D-F0A7-6355-7C9DE5EF7302}"/>
                </a:ext>
              </a:extLst>
            </p:cNvPr>
            <p:cNvSpPr/>
            <p:nvPr/>
          </p:nvSpPr>
          <p:spPr>
            <a:xfrm>
              <a:off x="5600586" y="1952344"/>
              <a:ext cx="279657" cy="131169"/>
            </a:xfrm>
            <a:custGeom>
              <a:avLst/>
              <a:gdLst>
                <a:gd name="connsiteX0" fmla="*/ 114 w 279657"/>
                <a:gd name="connsiteY0" fmla="*/ 281 h 131169"/>
                <a:gd name="connsiteX1" fmla="*/ 66789 w 279657"/>
                <a:gd name="connsiteY1" fmla="*/ 108231 h 131169"/>
                <a:gd name="connsiteX2" fmla="*/ 146164 w 279657"/>
                <a:gd name="connsiteY2" fmla="*/ 124106 h 131169"/>
                <a:gd name="connsiteX3" fmla="*/ 120764 w 279657"/>
                <a:gd name="connsiteY3" fmla="*/ 130456 h 131169"/>
                <a:gd name="connsiteX4" fmla="*/ 200139 w 279657"/>
                <a:gd name="connsiteY4" fmla="*/ 108231 h 131169"/>
                <a:gd name="connsiteX5" fmla="*/ 155689 w 279657"/>
                <a:gd name="connsiteY5" fmla="*/ 120931 h 131169"/>
                <a:gd name="connsiteX6" fmla="*/ 279514 w 279657"/>
                <a:gd name="connsiteY6" fmla="*/ 66956 h 131169"/>
                <a:gd name="connsiteX7" fmla="*/ 127114 w 279657"/>
                <a:gd name="connsiteY7" fmla="*/ 111406 h 131169"/>
                <a:gd name="connsiteX8" fmla="*/ 73139 w 279657"/>
                <a:gd name="connsiteY8" fmla="*/ 92356 h 131169"/>
                <a:gd name="connsiteX9" fmla="*/ 50914 w 279657"/>
                <a:gd name="connsiteY9" fmla="*/ 76481 h 131169"/>
                <a:gd name="connsiteX10" fmla="*/ 114 w 279657"/>
                <a:gd name="connsiteY10" fmla="*/ 281 h 13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9657" h="131169">
                  <a:moveTo>
                    <a:pt x="114" y="281"/>
                  </a:moveTo>
                  <a:cubicBezTo>
                    <a:pt x="2760" y="5573"/>
                    <a:pt x="42447" y="87594"/>
                    <a:pt x="66789" y="108231"/>
                  </a:cubicBezTo>
                  <a:cubicBezTo>
                    <a:pt x="91131" y="128868"/>
                    <a:pt x="137168" y="120402"/>
                    <a:pt x="146164" y="124106"/>
                  </a:cubicBezTo>
                  <a:cubicBezTo>
                    <a:pt x="155160" y="127810"/>
                    <a:pt x="111768" y="133102"/>
                    <a:pt x="120764" y="130456"/>
                  </a:cubicBezTo>
                  <a:cubicBezTo>
                    <a:pt x="129760" y="127810"/>
                    <a:pt x="194318" y="109819"/>
                    <a:pt x="200139" y="108231"/>
                  </a:cubicBezTo>
                  <a:cubicBezTo>
                    <a:pt x="205960" y="106644"/>
                    <a:pt x="142460" y="127810"/>
                    <a:pt x="155689" y="120931"/>
                  </a:cubicBezTo>
                  <a:cubicBezTo>
                    <a:pt x="168918" y="114052"/>
                    <a:pt x="284276" y="68543"/>
                    <a:pt x="279514" y="66956"/>
                  </a:cubicBezTo>
                  <a:cubicBezTo>
                    <a:pt x="274752" y="65369"/>
                    <a:pt x="161510" y="107173"/>
                    <a:pt x="127114" y="111406"/>
                  </a:cubicBezTo>
                  <a:cubicBezTo>
                    <a:pt x="92718" y="115639"/>
                    <a:pt x="85839" y="98177"/>
                    <a:pt x="73139" y="92356"/>
                  </a:cubicBezTo>
                  <a:cubicBezTo>
                    <a:pt x="60439" y="86535"/>
                    <a:pt x="60439" y="87064"/>
                    <a:pt x="50914" y="76481"/>
                  </a:cubicBezTo>
                  <a:cubicBezTo>
                    <a:pt x="41389" y="65898"/>
                    <a:pt x="-2532" y="-5011"/>
                    <a:pt x="114" y="2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 40">
              <a:extLst>
                <a:ext uri="{FF2B5EF4-FFF2-40B4-BE49-F238E27FC236}">
                  <a16:creationId xmlns:a16="http://schemas.microsoft.com/office/drawing/2014/main" id="{83C2D62A-A95E-5F6A-21BD-51AD60EAA287}"/>
                </a:ext>
              </a:extLst>
            </p:cNvPr>
            <p:cNvSpPr/>
            <p:nvPr/>
          </p:nvSpPr>
          <p:spPr>
            <a:xfrm>
              <a:off x="5705459" y="2016088"/>
              <a:ext cx="193748" cy="111186"/>
            </a:xfrm>
            <a:custGeom>
              <a:avLst/>
              <a:gdLst>
                <a:gd name="connsiteX0" fmla="*/ 193691 w 193748"/>
                <a:gd name="connsiteY0" fmla="*/ 37 h 111186"/>
                <a:gd name="connsiteX1" fmla="*/ 79391 w 193748"/>
                <a:gd name="connsiteY1" fmla="*/ 63537 h 111186"/>
                <a:gd name="connsiteX2" fmla="*/ 31766 w 193748"/>
                <a:gd name="connsiteY2" fmla="*/ 95287 h 111186"/>
                <a:gd name="connsiteX3" fmla="*/ 53991 w 193748"/>
                <a:gd name="connsiteY3" fmla="*/ 76237 h 111186"/>
                <a:gd name="connsiteX4" fmla="*/ 16 w 193748"/>
                <a:gd name="connsiteY4" fmla="*/ 111162 h 111186"/>
                <a:gd name="connsiteX5" fmla="*/ 47641 w 193748"/>
                <a:gd name="connsiteY5" fmla="*/ 69887 h 111186"/>
                <a:gd name="connsiteX6" fmla="*/ 63516 w 193748"/>
                <a:gd name="connsiteY6" fmla="*/ 54012 h 111186"/>
                <a:gd name="connsiteX7" fmla="*/ 193691 w 193748"/>
                <a:gd name="connsiteY7" fmla="*/ 37 h 111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3748" h="111186">
                  <a:moveTo>
                    <a:pt x="193691" y="37"/>
                  </a:moveTo>
                  <a:cubicBezTo>
                    <a:pt x="196337" y="1625"/>
                    <a:pt x="106378" y="47662"/>
                    <a:pt x="79391" y="63537"/>
                  </a:cubicBezTo>
                  <a:cubicBezTo>
                    <a:pt x="52403" y="79412"/>
                    <a:pt x="35999" y="93170"/>
                    <a:pt x="31766" y="95287"/>
                  </a:cubicBezTo>
                  <a:cubicBezTo>
                    <a:pt x="27533" y="97404"/>
                    <a:pt x="59283" y="73591"/>
                    <a:pt x="53991" y="76237"/>
                  </a:cubicBezTo>
                  <a:cubicBezTo>
                    <a:pt x="48699" y="78883"/>
                    <a:pt x="1074" y="112220"/>
                    <a:pt x="16" y="111162"/>
                  </a:cubicBezTo>
                  <a:cubicBezTo>
                    <a:pt x="-1042" y="110104"/>
                    <a:pt x="47641" y="69887"/>
                    <a:pt x="47641" y="69887"/>
                  </a:cubicBezTo>
                  <a:cubicBezTo>
                    <a:pt x="58224" y="60362"/>
                    <a:pt x="44466" y="60362"/>
                    <a:pt x="63516" y="54012"/>
                  </a:cubicBezTo>
                  <a:cubicBezTo>
                    <a:pt x="82566" y="47662"/>
                    <a:pt x="191045" y="-1551"/>
                    <a:pt x="193691" y="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 41">
              <a:extLst>
                <a:ext uri="{FF2B5EF4-FFF2-40B4-BE49-F238E27FC236}">
                  <a16:creationId xmlns:a16="http://schemas.microsoft.com/office/drawing/2014/main" id="{6E458742-3EA8-EDEA-B456-CF1F3413F53F}"/>
                </a:ext>
              </a:extLst>
            </p:cNvPr>
            <p:cNvSpPr/>
            <p:nvPr/>
          </p:nvSpPr>
          <p:spPr>
            <a:xfrm>
              <a:off x="5568497" y="1933259"/>
              <a:ext cx="131216" cy="175092"/>
            </a:xfrm>
            <a:custGeom>
              <a:avLst/>
              <a:gdLst>
                <a:gd name="connsiteX0" fmla="*/ 44903 w 131216"/>
                <a:gd name="connsiteY0" fmla="*/ 316 h 175092"/>
                <a:gd name="connsiteX1" fmla="*/ 54428 w 131216"/>
                <a:gd name="connsiteY1" fmla="*/ 63816 h 175092"/>
                <a:gd name="connsiteX2" fmla="*/ 67128 w 131216"/>
                <a:gd name="connsiteY2" fmla="*/ 108266 h 175092"/>
                <a:gd name="connsiteX3" fmla="*/ 63953 w 131216"/>
                <a:gd name="connsiteY3" fmla="*/ 89216 h 175092"/>
                <a:gd name="connsiteX4" fmla="*/ 89353 w 131216"/>
                <a:gd name="connsiteY4" fmla="*/ 140016 h 175092"/>
                <a:gd name="connsiteX5" fmla="*/ 92528 w 131216"/>
                <a:gd name="connsiteY5" fmla="*/ 124141 h 175092"/>
                <a:gd name="connsiteX6" fmla="*/ 130628 w 131216"/>
                <a:gd name="connsiteY6" fmla="*/ 133666 h 175092"/>
                <a:gd name="connsiteX7" fmla="*/ 114753 w 131216"/>
                <a:gd name="connsiteY7" fmla="*/ 149541 h 175092"/>
                <a:gd name="connsiteX8" fmla="*/ 102053 w 131216"/>
                <a:gd name="connsiteY8" fmla="*/ 174941 h 175092"/>
                <a:gd name="connsiteX9" fmla="*/ 105228 w 131216"/>
                <a:gd name="connsiteY9" fmla="*/ 136841 h 175092"/>
                <a:gd name="connsiteX10" fmla="*/ 57603 w 131216"/>
                <a:gd name="connsiteY10" fmla="*/ 162241 h 175092"/>
                <a:gd name="connsiteX11" fmla="*/ 76653 w 131216"/>
                <a:gd name="connsiteY11" fmla="*/ 111441 h 175092"/>
                <a:gd name="connsiteX12" fmla="*/ 35378 w 131216"/>
                <a:gd name="connsiteY12" fmla="*/ 133666 h 175092"/>
                <a:gd name="connsiteX13" fmla="*/ 453 w 131216"/>
                <a:gd name="connsiteY13" fmla="*/ 171766 h 175092"/>
                <a:gd name="connsiteX14" fmla="*/ 60778 w 131216"/>
                <a:gd name="connsiteY14" fmla="*/ 114616 h 175092"/>
                <a:gd name="connsiteX15" fmla="*/ 32203 w 131216"/>
                <a:gd name="connsiteY15" fmla="*/ 120966 h 175092"/>
                <a:gd name="connsiteX16" fmla="*/ 48078 w 131216"/>
                <a:gd name="connsiteY16" fmla="*/ 92391 h 175092"/>
                <a:gd name="connsiteX17" fmla="*/ 44903 w 131216"/>
                <a:gd name="connsiteY17" fmla="*/ 316 h 175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1216" h="175092">
                  <a:moveTo>
                    <a:pt x="44903" y="316"/>
                  </a:moveTo>
                  <a:cubicBezTo>
                    <a:pt x="45961" y="-4446"/>
                    <a:pt x="50724" y="45824"/>
                    <a:pt x="54428" y="63816"/>
                  </a:cubicBezTo>
                  <a:cubicBezTo>
                    <a:pt x="58132" y="81808"/>
                    <a:pt x="67128" y="108266"/>
                    <a:pt x="67128" y="108266"/>
                  </a:cubicBezTo>
                  <a:cubicBezTo>
                    <a:pt x="68715" y="112499"/>
                    <a:pt x="60249" y="83924"/>
                    <a:pt x="63953" y="89216"/>
                  </a:cubicBezTo>
                  <a:cubicBezTo>
                    <a:pt x="67657" y="94508"/>
                    <a:pt x="89353" y="140016"/>
                    <a:pt x="89353" y="140016"/>
                  </a:cubicBezTo>
                  <a:cubicBezTo>
                    <a:pt x="94115" y="145837"/>
                    <a:pt x="85649" y="125199"/>
                    <a:pt x="92528" y="124141"/>
                  </a:cubicBezTo>
                  <a:cubicBezTo>
                    <a:pt x="99407" y="123083"/>
                    <a:pt x="130628" y="133666"/>
                    <a:pt x="130628" y="133666"/>
                  </a:cubicBezTo>
                  <a:cubicBezTo>
                    <a:pt x="134332" y="137899"/>
                    <a:pt x="119515" y="142662"/>
                    <a:pt x="114753" y="149541"/>
                  </a:cubicBezTo>
                  <a:cubicBezTo>
                    <a:pt x="109991" y="156420"/>
                    <a:pt x="103641" y="177058"/>
                    <a:pt x="102053" y="174941"/>
                  </a:cubicBezTo>
                  <a:cubicBezTo>
                    <a:pt x="100465" y="172824"/>
                    <a:pt x="112636" y="138958"/>
                    <a:pt x="105228" y="136841"/>
                  </a:cubicBezTo>
                  <a:cubicBezTo>
                    <a:pt x="97820" y="134724"/>
                    <a:pt x="62365" y="166474"/>
                    <a:pt x="57603" y="162241"/>
                  </a:cubicBezTo>
                  <a:cubicBezTo>
                    <a:pt x="52841" y="158008"/>
                    <a:pt x="80357" y="116203"/>
                    <a:pt x="76653" y="111441"/>
                  </a:cubicBezTo>
                  <a:cubicBezTo>
                    <a:pt x="72949" y="106679"/>
                    <a:pt x="48078" y="123612"/>
                    <a:pt x="35378" y="133666"/>
                  </a:cubicBezTo>
                  <a:cubicBezTo>
                    <a:pt x="22678" y="143720"/>
                    <a:pt x="-3780" y="174941"/>
                    <a:pt x="453" y="171766"/>
                  </a:cubicBezTo>
                  <a:cubicBezTo>
                    <a:pt x="4686" y="168591"/>
                    <a:pt x="55486" y="123083"/>
                    <a:pt x="60778" y="114616"/>
                  </a:cubicBezTo>
                  <a:cubicBezTo>
                    <a:pt x="66070" y="106149"/>
                    <a:pt x="34320" y="124670"/>
                    <a:pt x="32203" y="120966"/>
                  </a:cubicBezTo>
                  <a:cubicBezTo>
                    <a:pt x="30086" y="117262"/>
                    <a:pt x="47020" y="107737"/>
                    <a:pt x="48078" y="92391"/>
                  </a:cubicBezTo>
                  <a:cubicBezTo>
                    <a:pt x="49136" y="77045"/>
                    <a:pt x="43845" y="5078"/>
                    <a:pt x="44903" y="3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 42">
              <a:extLst>
                <a:ext uri="{FF2B5EF4-FFF2-40B4-BE49-F238E27FC236}">
                  <a16:creationId xmlns:a16="http://schemas.microsoft.com/office/drawing/2014/main" id="{D86D0F13-EE14-C61D-6A51-4F0652E616A5}"/>
                </a:ext>
              </a:extLst>
            </p:cNvPr>
            <p:cNvSpPr/>
            <p:nvPr/>
          </p:nvSpPr>
          <p:spPr>
            <a:xfrm>
              <a:off x="5718167" y="1876417"/>
              <a:ext cx="143712" cy="63542"/>
            </a:xfrm>
            <a:custGeom>
              <a:avLst/>
              <a:gdLst>
                <a:gd name="connsiteX0" fmla="*/ 8 w 143712"/>
                <a:gd name="connsiteY0" fmla="*/ 8 h 63542"/>
                <a:gd name="connsiteX1" fmla="*/ 111133 w 143712"/>
                <a:gd name="connsiteY1" fmla="*/ 34933 h 63542"/>
                <a:gd name="connsiteX2" fmla="*/ 142883 w 143712"/>
                <a:gd name="connsiteY2" fmla="*/ 63508 h 63542"/>
                <a:gd name="connsiteX3" fmla="*/ 85733 w 143712"/>
                <a:gd name="connsiteY3" fmla="*/ 41283 h 63542"/>
                <a:gd name="connsiteX4" fmla="*/ 104783 w 143712"/>
                <a:gd name="connsiteY4" fmla="*/ 38108 h 63542"/>
                <a:gd name="connsiteX5" fmla="*/ 8 w 143712"/>
                <a:gd name="connsiteY5" fmla="*/ 8 h 63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3712" h="63542">
                  <a:moveTo>
                    <a:pt x="8" y="8"/>
                  </a:moveTo>
                  <a:cubicBezTo>
                    <a:pt x="1066" y="-521"/>
                    <a:pt x="87321" y="24350"/>
                    <a:pt x="111133" y="34933"/>
                  </a:cubicBezTo>
                  <a:cubicBezTo>
                    <a:pt x="134945" y="45516"/>
                    <a:pt x="147116" y="62450"/>
                    <a:pt x="142883" y="63508"/>
                  </a:cubicBezTo>
                  <a:cubicBezTo>
                    <a:pt x="138650" y="64566"/>
                    <a:pt x="85733" y="41283"/>
                    <a:pt x="85733" y="41283"/>
                  </a:cubicBezTo>
                  <a:cubicBezTo>
                    <a:pt x="79383" y="37050"/>
                    <a:pt x="115895" y="42870"/>
                    <a:pt x="104783" y="38108"/>
                  </a:cubicBezTo>
                  <a:cubicBezTo>
                    <a:pt x="93671" y="33346"/>
                    <a:pt x="-1050" y="537"/>
                    <a:pt x="8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 43">
              <a:extLst>
                <a:ext uri="{FF2B5EF4-FFF2-40B4-BE49-F238E27FC236}">
                  <a16:creationId xmlns:a16="http://schemas.microsoft.com/office/drawing/2014/main" id="{56090BB8-BCE5-E1D6-D9BA-C9B59948D352}"/>
                </a:ext>
              </a:extLst>
            </p:cNvPr>
            <p:cNvSpPr/>
            <p:nvPr/>
          </p:nvSpPr>
          <p:spPr>
            <a:xfrm>
              <a:off x="5657730" y="1899770"/>
              <a:ext cx="211060" cy="155182"/>
            </a:xfrm>
            <a:custGeom>
              <a:avLst/>
              <a:gdLst>
                <a:gd name="connsiteX0" fmla="*/ 120 w 211060"/>
                <a:gd name="connsiteY0" fmla="*/ 5230 h 155182"/>
                <a:gd name="connsiteX1" fmla="*/ 66795 w 211060"/>
                <a:gd name="connsiteY1" fmla="*/ 14755 h 155182"/>
                <a:gd name="connsiteX2" fmla="*/ 57270 w 211060"/>
                <a:gd name="connsiteY2" fmla="*/ 49680 h 155182"/>
                <a:gd name="connsiteX3" fmla="*/ 57270 w 211060"/>
                <a:gd name="connsiteY3" fmla="*/ 90955 h 155182"/>
                <a:gd name="connsiteX4" fmla="*/ 104895 w 211060"/>
                <a:gd name="connsiteY4" fmla="*/ 144930 h 155182"/>
                <a:gd name="connsiteX5" fmla="*/ 139820 w 211060"/>
                <a:gd name="connsiteY5" fmla="*/ 151280 h 155182"/>
                <a:gd name="connsiteX6" fmla="*/ 203320 w 211060"/>
                <a:gd name="connsiteY6" fmla="*/ 100480 h 155182"/>
                <a:gd name="connsiteX7" fmla="*/ 206495 w 211060"/>
                <a:gd name="connsiteY7" fmla="*/ 56030 h 155182"/>
                <a:gd name="connsiteX8" fmla="*/ 171570 w 211060"/>
                <a:gd name="connsiteY8" fmla="*/ 24280 h 155182"/>
                <a:gd name="connsiteX9" fmla="*/ 85845 w 211060"/>
                <a:gd name="connsiteY9" fmla="*/ 2055 h 155182"/>
                <a:gd name="connsiteX10" fmla="*/ 120 w 211060"/>
                <a:gd name="connsiteY10" fmla="*/ 5230 h 15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1060" h="155182">
                  <a:moveTo>
                    <a:pt x="120" y="5230"/>
                  </a:moveTo>
                  <a:cubicBezTo>
                    <a:pt x="-3055" y="7347"/>
                    <a:pt x="57270" y="7347"/>
                    <a:pt x="66795" y="14755"/>
                  </a:cubicBezTo>
                  <a:cubicBezTo>
                    <a:pt x="76320" y="22163"/>
                    <a:pt x="58857" y="36980"/>
                    <a:pt x="57270" y="49680"/>
                  </a:cubicBezTo>
                  <a:cubicBezTo>
                    <a:pt x="55683" y="62380"/>
                    <a:pt x="49333" y="75080"/>
                    <a:pt x="57270" y="90955"/>
                  </a:cubicBezTo>
                  <a:cubicBezTo>
                    <a:pt x="65207" y="106830"/>
                    <a:pt x="91137" y="134876"/>
                    <a:pt x="104895" y="144930"/>
                  </a:cubicBezTo>
                  <a:cubicBezTo>
                    <a:pt x="118653" y="154984"/>
                    <a:pt x="123416" y="158688"/>
                    <a:pt x="139820" y="151280"/>
                  </a:cubicBezTo>
                  <a:cubicBezTo>
                    <a:pt x="156224" y="143872"/>
                    <a:pt x="192208" y="116355"/>
                    <a:pt x="203320" y="100480"/>
                  </a:cubicBezTo>
                  <a:cubicBezTo>
                    <a:pt x="214433" y="84605"/>
                    <a:pt x="211787" y="68730"/>
                    <a:pt x="206495" y="56030"/>
                  </a:cubicBezTo>
                  <a:cubicBezTo>
                    <a:pt x="201203" y="43330"/>
                    <a:pt x="191678" y="33276"/>
                    <a:pt x="171570" y="24280"/>
                  </a:cubicBezTo>
                  <a:cubicBezTo>
                    <a:pt x="151462" y="15284"/>
                    <a:pt x="108599" y="7347"/>
                    <a:pt x="85845" y="2055"/>
                  </a:cubicBezTo>
                  <a:cubicBezTo>
                    <a:pt x="63091" y="-3237"/>
                    <a:pt x="3295" y="3113"/>
                    <a:pt x="120" y="52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円/楕円 44">
              <a:extLst>
                <a:ext uri="{FF2B5EF4-FFF2-40B4-BE49-F238E27FC236}">
                  <a16:creationId xmlns:a16="http://schemas.microsoft.com/office/drawing/2014/main" id="{1C185D6C-41E0-273A-E255-4449F9CC861B}"/>
                </a:ext>
              </a:extLst>
            </p:cNvPr>
            <p:cNvSpPr/>
            <p:nvPr/>
          </p:nvSpPr>
          <p:spPr>
            <a:xfrm>
              <a:off x="5735789" y="1916990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 45">
              <a:extLst>
                <a:ext uri="{FF2B5EF4-FFF2-40B4-BE49-F238E27FC236}">
                  <a16:creationId xmlns:a16="http://schemas.microsoft.com/office/drawing/2014/main" id="{9A656DB6-FDF8-5B65-0C6D-3BDB7EC717CB}"/>
                </a:ext>
              </a:extLst>
            </p:cNvPr>
            <p:cNvSpPr/>
            <p:nvPr/>
          </p:nvSpPr>
          <p:spPr>
            <a:xfrm>
              <a:off x="5562473" y="1841500"/>
              <a:ext cx="228754" cy="66680"/>
            </a:xfrm>
            <a:custGeom>
              <a:avLst/>
              <a:gdLst>
                <a:gd name="connsiteX0" fmla="*/ 127 w 228754"/>
                <a:gd name="connsiteY0" fmla="*/ 66675 h 66680"/>
                <a:gd name="connsiteX1" fmla="*/ 108077 w 228754"/>
                <a:gd name="connsiteY1" fmla="*/ 15875 h 66680"/>
                <a:gd name="connsiteX2" fmla="*/ 139827 w 228754"/>
                <a:gd name="connsiteY2" fmla="*/ 31750 h 66680"/>
                <a:gd name="connsiteX3" fmla="*/ 127127 w 228754"/>
                <a:gd name="connsiteY3" fmla="*/ 3175 h 66680"/>
                <a:gd name="connsiteX4" fmla="*/ 228727 w 228754"/>
                <a:gd name="connsiteY4" fmla="*/ 31750 h 66680"/>
                <a:gd name="connsiteX5" fmla="*/ 136652 w 228754"/>
                <a:gd name="connsiteY5" fmla="*/ 12700 h 66680"/>
                <a:gd name="connsiteX6" fmla="*/ 66802 w 228754"/>
                <a:gd name="connsiteY6" fmla="*/ 0 h 66680"/>
                <a:gd name="connsiteX7" fmla="*/ 85852 w 228754"/>
                <a:gd name="connsiteY7" fmla="*/ 19050 h 66680"/>
                <a:gd name="connsiteX8" fmla="*/ 127 w 228754"/>
                <a:gd name="connsiteY8" fmla="*/ 66675 h 66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754" h="66680">
                  <a:moveTo>
                    <a:pt x="127" y="66675"/>
                  </a:moveTo>
                  <a:cubicBezTo>
                    <a:pt x="3831" y="66146"/>
                    <a:pt x="84794" y="21696"/>
                    <a:pt x="108077" y="15875"/>
                  </a:cubicBezTo>
                  <a:cubicBezTo>
                    <a:pt x="131360" y="10054"/>
                    <a:pt x="136652" y="33867"/>
                    <a:pt x="139827" y="31750"/>
                  </a:cubicBezTo>
                  <a:cubicBezTo>
                    <a:pt x="143002" y="29633"/>
                    <a:pt x="112310" y="3175"/>
                    <a:pt x="127127" y="3175"/>
                  </a:cubicBezTo>
                  <a:cubicBezTo>
                    <a:pt x="141944" y="3175"/>
                    <a:pt x="227140" y="30163"/>
                    <a:pt x="228727" y="31750"/>
                  </a:cubicBezTo>
                  <a:cubicBezTo>
                    <a:pt x="230314" y="33337"/>
                    <a:pt x="163640" y="17992"/>
                    <a:pt x="136652" y="12700"/>
                  </a:cubicBezTo>
                  <a:cubicBezTo>
                    <a:pt x="109665" y="7408"/>
                    <a:pt x="66802" y="0"/>
                    <a:pt x="66802" y="0"/>
                  </a:cubicBezTo>
                  <a:cubicBezTo>
                    <a:pt x="58335" y="1058"/>
                    <a:pt x="96965" y="9525"/>
                    <a:pt x="85852" y="19050"/>
                  </a:cubicBezTo>
                  <a:cubicBezTo>
                    <a:pt x="74740" y="28575"/>
                    <a:pt x="-3577" y="67204"/>
                    <a:pt x="127" y="666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 46">
              <a:extLst>
                <a:ext uri="{FF2B5EF4-FFF2-40B4-BE49-F238E27FC236}">
                  <a16:creationId xmlns:a16="http://schemas.microsoft.com/office/drawing/2014/main" id="{B43856ED-400C-6504-AEAB-70E8CB1F7BA3}"/>
                </a:ext>
              </a:extLst>
            </p:cNvPr>
            <p:cNvSpPr/>
            <p:nvPr/>
          </p:nvSpPr>
          <p:spPr>
            <a:xfrm>
              <a:off x="5583886" y="1843138"/>
              <a:ext cx="127549" cy="65053"/>
            </a:xfrm>
            <a:custGeom>
              <a:avLst/>
              <a:gdLst>
                <a:gd name="connsiteX0" fmla="*/ 939 w 127549"/>
                <a:gd name="connsiteY0" fmla="*/ 65037 h 65053"/>
                <a:gd name="connsiteX1" fmla="*/ 102539 w 127549"/>
                <a:gd name="connsiteY1" fmla="*/ 4712 h 65053"/>
                <a:gd name="connsiteX2" fmla="*/ 124764 w 127549"/>
                <a:gd name="connsiteY2" fmla="*/ 4712 h 65053"/>
                <a:gd name="connsiteX3" fmla="*/ 54914 w 127549"/>
                <a:gd name="connsiteY3" fmla="*/ 11062 h 65053"/>
                <a:gd name="connsiteX4" fmla="*/ 939 w 127549"/>
                <a:gd name="connsiteY4" fmla="*/ 65037 h 65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549" h="65053">
                  <a:moveTo>
                    <a:pt x="939" y="65037"/>
                  </a:moveTo>
                  <a:cubicBezTo>
                    <a:pt x="8876" y="63979"/>
                    <a:pt x="81901" y="14766"/>
                    <a:pt x="102539" y="4712"/>
                  </a:cubicBezTo>
                  <a:cubicBezTo>
                    <a:pt x="123177" y="-5342"/>
                    <a:pt x="132701" y="3654"/>
                    <a:pt x="124764" y="4712"/>
                  </a:cubicBezTo>
                  <a:cubicBezTo>
                    <a:pt x="116827" y="5770"/>
                    <a:pt x="72376" y="7358"/>
                    <a:pt x="54914" y="11062"/>
                  </a:cubicBezTo>
                  <a:cubicBezTo>
                    <a:pt x="37452" y="14766"/>
                    <a:pt x="-6998" y="66095"/>
                    <a:pt x="939" y="650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 47">
              <a:extLst>
                <a:ext uri="{FF2B5EF4-FFF2-40B4-BE49-F238E27FC236}">
                  <a16:creationId xmlns:a16="http://schemas.microsoft.com/office/drawing/2014/main" id="{D97A2D14-5A8E-274B-A279-4D9C194492C9}"/>
                </a:ext>
              </a:extLst>
            </p:cNvPr>
            <p:cNvSpPr/>
            <p:nvPr/>
          </p:nvSpPr>
          <p:spPr>
            <a:xfrm>
              <a:off x="6511746" y="1663604"/>
              <a:ext cx="150906" cy="38312"/>
            </a:xfrm>
            <a:custGeom>
              <a:avLst/>
              <a:gdLst>
                <a:gd name="connsiteX0" fmla="*/ 179 w 150906"/>
                <a:gd name="connsiteY0" fmla="*/ 38196 h 38312"/>
                <a:gd name="connsiteX1" fmla="*/ 133529 w 150906"/>
                <a:gd name="connsiteY1" fmla="*/ 12796 h 38312"/>
                <a:gd name="connsiteX2" fmla="*/ 146229 w 150906"/>
                <a:gd name="connsiteY2" fmla="*/ 19146 h 38312"/>
                <a:gd name="connsiteX3" fmla="*/ 104954 w 150906"/>
                <a:gd name="connsiteY3" fmla="*/ 96 h 38312"/>
                <a:gd name="connsiteX4" fmla="*/ 179 w 150906"/>
                <a:gd name="connsiteY4" fmla="*/ 38196 h 38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906" h="38312">
                  <a:moveTo>
                    <a:pt x="179" y="38196"/>
                  </a:moveTo>
                  <a:cubicBezTo>
                    <a:pt x="4941" y="40313"/>
                    <a:pt x="133529" y="12796"/>
                    <a:pt x="133529" y="12796"/>
                  </a:cubicBezTo>
                  <a:cubicBezTo>
                    <a:pt x="157871" y="9621"/>
                    <a:pt x="150991" y="21263"/>
                    <a:pt x="146229" y="19146"/>
                  </a:cubicBezTo>
                  <a:cubicBezTo>
                    <a:pt x="141467" y="17029"/>
                    <a:pt x="122946" y="-1492"/>
                    <a:pt x="104954" y="96"/>
                  </a:cubicBezTo>
                  <a:cubicBezTo>
                    <a:pt x="86962" y="1683"/>
                    <a:pt x="-4583" y="36079"/>
                    <a:pt x="179" y="381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 48">
              <a:extLst>
                <a:ext uri="{FF2B5EF4-FFF2-40B4-BE49-F238E27FC236}">
                  <a16:creationId xmlns:a16="http://schemas.microsoft.com/office/drawing/2014/main" id="{B0AA1790-547B-022D-7C38-2281CE1DA66C}"/>
                </a:ext>
              </a:extLst>
            </p:cNvPr>
            <p:cNvSpPr/>
            <p:nvPr/>
          </p:nvSpPr>
          <p:spPr>
            <a:xfrm>
              <a:off x="6657928" y="1685917"/>
              <a:ext cx="115222" cy="85899"/>
            </a:xfrm>
            <a:custGeom>
              <a:avLst/>
              <a:gdLst>
                <a:gd name="connsiteX0" fmla="*/ 9572 w 115222"/>
                <a:gd name="connsiteY0" fmla="*/ 8 h 85899"/>
                <a:gd name="connsiteX1" fmla="*/ 111172 w 115222"/>
                <a:gd name="connsiteY1" fmla="*/ 38108 h 85899"/>
                <a:gd name="connsiteX2" fmla="*/ 85772 w 115222"/>
                <a:gd name="connsiteY2" fmla="*/ 50808 h 85899"/>
                <a:gd name="connsiteX3" fmla="*/ 47 w 115222"/>
                <a:gd name="connsiteY3" fmla="*/ 85733 h 85899"/>
                <a:gd name="connsiteX4" fmla="*/ 98472 w 115222"/>
                <a:gd name="connsiteY4" fmla="*/ 34933 h 85899"/>
                <a:gd name="connsiteX5" fmla="*/ 9572 w 115222"/>
                <a:gd name="connsiteY5" fmla="*/ 8 h 85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5222" h="85899">
                  <a:moveTo>
                    <a:pt x="9572" y="8"/>
                  </a:moveTo>
                  <a:cubicBezTo>
                    <a:pt x="11689" y="537"/>
                    <a:pt x="98472" y="29641"/>
                    <a:pt x="111172" y="38108"/>
                  </a:cubicBezTo>
                  <a:cubicBezTo>
                    <a:pt x="123872" y="46575"/>
                    <a:pt x="104293" y="42871"/>
                    <a:pt x="85772" y="50808"/>
                  </a:cubicBezTo>
                  <a:cubicBezTo>
                    <a:pt x="67251" y="58745"/>
                    <a:pt x="-2070" y="88379"/>
                    <a:pt x="47" y="85733"/>
                  </a:cubicBezTo>
                  <a:cubicBezTo>
                    <a:pt x="2164" y="83087"/>
                    <a:pt x="94239" y="47104"/>
                    <a:pt x="98472" y="34933"/>
                  </a:cubicBezTo>
                  <a:cubicBezTo>
                    <a:pt x="102705" y="22762"/>
                    <a:pt x="7455" y="-521"/>
                    <a:pt x="9572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 49">
              <a:extLst>
                <a:ext uri="{FF2B5EF4-FFF2-40B4-BE49-F238E27FC236}">
                  <a16:creationId xmlns:a16="http://schemas.microsoft.com/office/drawing/2014/main" id="{0880E302-2D26-90DD-42EB-B5A4DB9AB6F4}"/>
                </a:ext>
              </a:extLst>
            </p:cNvPr>
            <p:cNvSpPr/>
            <p:nvPr/>
          </p:nvSpPr>
          <p:spPr>
            <a:xfrm>
              <a:off x="6673098" y="1678974"/>
              <a:ext cx="113505" cy="10126"/>
            </a:xfrm>
            <a:custGeom>
              <a:avLst/>
              <a:gdLst>
                <a:gd name="connsiteX0" fmla="*/ 752 w 113505"/>
                <a:gd name="connsiteY0" fmla="*/ 10126 h 10126"/>
                <a:gd name="connsiteX1" fmla="*/ 111877 w 113505"/>
                <a:gd name="connsiteY1" fmla="*/ 601 h 10126"/>
                <a:gd name="connsiteX2" fmla="*/ 64252 w 113505"/>
                <a:gd name="connsiteY2" fmla="*/ 601 h 10126"/>
                <a:gd name="connsiteX3" fmla="*/ 752 w 113505"/>
                <a:gd name="connsiteY3" fmla="*/ 10126 h 10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505" h="10126">
                  <a:moveTo>
                    <a:pt x="752" y="10126"/>
                  </a:moveTo>
                  <a:cubicBezTo>
                    <a:pt x="8689" y="10126"/>
                    <a:pt x="101294" y="2188"/>
                    <a:pt x="111877" y="601"/>
                  </a:cubicBezTo>
                  <a:cubicBezTo>
                    <a:pt x="122460" y="-987"/>
                    <a:pt x="78540" y="1130"/>
                    <a:pt x="64252" y="601"/>
                  </a:cubicBezTo>
                  <a:cubicBezTo>
                    <a:pt x="49965" y="72"/>
                    <a:pt x="-7185" y="10126"/>
                    <a:pt x="752" y="101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 50">
              <a:extLst>
                <a:ext uri="{FF2B5EF4-FFF2-40B4-BE49-F238E27FC236}">
                  <a16:creationId xmlns:a16="http://schemas.microsoft.com/office/drawing/2014/main" id="{191F9ABB-AE13-CD99-F15C-20C8CF62531D}"/>
                </a:ext>
              </a:extLst>
            </p:cNvPr>
            <p:cNvSpPr/>
            <p:nvPr/>
          </p:nvSpPr>
          <p:spPr>
            <a:xfrm>
              <a:off x="6720309" y="1685328"/>
              <a:ext cx="157251" cy="94209"/>
            </a:xfrm>
            <a:custGeom>
              <a:avLst/>
              <a:gdLst>
                <a:gd name="connsiteX0" fmla="*/ 156741 w 157251"/>
                <a:gd name="connsiteY0" fmla="*/ 597 h 94209"/>
                <a:gd name="connsiteX1" fmla="*/ 4341 w 157251"/>
                <a:gd name="connsiteY1" fmla="*/ 92672 h 94209"/>
                <a:gd name="connsiteX2" fmla="*/ 51966 w 157251"/>
                <a:gd name="connsiteY2" fmla="*/ 54572 h 94209"/>
                <a:gd name="connsiteX3" fmla="*/ 156741 w 157251"/>
                <a:gd name="connsiteY3" fmla="*/ 597 h 94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251" h="94209">
                  <a:moveTo>
                    <a:pt x="156741" y="597"/>
                  </a:moveTo>
                  <a:cubicBezTo>
                    <a:pt x="148804" y="6947"/>
                    <a:pt x="21803" y="83676"/>
                    <a:pt x="4341" y="92672"/>
                  </a:cubicBezTo>
                  <a:cubicBezTo>
                    <a:pt x="-13122" y="101668"/>
                    <a:pt x="26037" y="68859"/>
                    <a:pt x="51966" y="54572"/>
                  </a:cubicBezTo>
                  <a:cubicBezTo>
                    <a:pt x="77895" y="40285"/>
                    <a:pt x="164678" y="-5753"/>
                    <a:pt x="156741" y="5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 51">
              <a:extLst>
                <a:ext uri="{FF2B5EF4-FFF2-40B4-BE49-F238E27FC236}">
                  <a16:creationId xmlns:a16="http://schemas.microsoft.com/office/drawing/2014/main" id="{010E9EA8-BA61-9F29-7573-780518F75CF1}"/>
                </a:ext>
              </a:extLst>
            </p:cNvPr>
            <p:cNvSpPr/>
            <p:nvPr/>
          </p:nvSpPr>
          <p:spPr>
            <a:xfrm>
              <a:off x="6480137" y="1587490"/>
              <a:ext cx="219157" cy="44660"/>
            </a:xfrm>
            <a:custGeom>
              <a:avLst/>
              <a:gdLst>
                <a:gd name="connsiteX0" fmla="*/ 38 w 219157"/>
                <a:gd name="connsiteY0" fmla="*/ 44460 h 44660"/>
                <a:gd name="connsiteX1" fmla="*/ 111163 w 219157"/>
                <a:gd name="connsiteY1" fmla="*/ 19060 h 44660"/>
                <a:gd name="connsiteX2" fmla="*/ 158788 w 219157"/>
                <a:gd name="connsiteY2" fmla="*/ 22235 h 44660"/>
                <a:gd name="connsiteX3" fmla="*/ 136563 w 219157"/>
                <a:gd name="connsiteY3" fmla="*/ 10 h 44660"/>
                <a:gd name="connsiteX4" fmla="*/ 219113 w 219157"/>
                <a:gd name="connsiteY4" fmla="*/ 25410 h 44660"/>
                <a:gd name="connsiteX5" fmla="*/ 123863 w 219157"/>
                <a:gd name="connsiteY5" fmla="*/ 3185 h 44660"/>
                <a:gd name="connsiteX6" fmla="*/ 38 w 219157"/>
                <a:gd name="connsiteY6" fmla="*/ 44460 h 44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157" h="44660">
                  <a:moveTo>
                    <a:pt x="38" y="44460"/>
                  </a:moveTo>
                  <a:cubicBezTo>
                    <a:pt x="-2079" y="47106"/>
                    <a:pt x="84705" y="22764"/>
                    <a:pt x="111163" y="19060"/>
                  </a:cubicBezTo>
                  <a:cubicBezTo>
                    <a:pt x="137621" y="15356"/>
                    <a:pt x="154555" y="25410"/>
                    <a:pt x="158788" y="22235"/>
                  </a:cubicBezTo>
                  <a:cubicBezTo>
                    <a:pt x="163021" y="19060"/>
                    <a:pt x="126509" y="-519"/>
                    <a:pt x="136563" y="10"/>
                  </a:cubicBezTo>
                  <a:cubicBezTo>
                    <a:pt x="146617" y="539"/>
                    <a:pt x="221230" y="24881"/>
                    <a:pt x="219113" y="25410"/>
                  </a:cubicBezTo>
                  <a:cubicBezTo>
                    <a:pt x="216996" y="25939"/>
                    <a:pt x="155084" y="1068"/>
                    <a:pt x="123863" y="3185"/>
                  </a:cubicBezTo>
                  <a:cubicBezTo>
                    <a:pt x="92642" y="5302"/>
                    <a:pt x="2155" y="41814"/>
                    <a:pt x="38" y="44460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フリーフォーム 1">
              <a:extLst>
                <a:ext uri="{FF2B5EF4-FFF2-40B4-BE49-F238E27FC236}">
                  <a16:creationId xmlns:a16="http://schemas.microsoft.com/office/drawing/2014/main" id="{0CF2385F-8FF1-7233-7975-9DBE8F506F92}"/>
                </a:ext>
              </a:extLst>
            </p:cNvPr>
            <p:cNvSpPr/>
            <p:nvPr/>
          </p:nvSpPr>
          <p:spPr>
            <a:xfrm>
              <a:off x="5660948" y="1616065"/>
              <a:ext cx="223558" cy="79883"/>
            </a:xfrm>
            <a:custGeom>
              <a:avLst/>
              <a:gdLst>
                <a:gd name="connsiteX0" fmla="*/ 77 w 223558"/>
                <a:gd name="connsiteY0" fmla="*/ 10 h 79883"/>
                <a:gd name="connsiteX1" fmla="*/ 111202 w 223558"/>
                <a:gd name="connsiteY1" fmla="*/ 28585 h 79883"/>
                <a:gd name="connsiteX2" fmla="*/ 111202 w 223558"/>
                <a:gd name="connsiteY2" fmla="*/ 3185 h 79883"/>
                <a:gd name="connsiteX3" fmla="*/ 174702 w 223558"/>
                <a:gd name="connsiteY3" fmla="*/ 44460 h 79883"/>
                <a:gd name="connsiteX4" fmla="*/ 162002 w 223558"/>
                <a:gd name="connsiteY4" fmla="*/ 15885 h 79883"/>
                <a:gd name="connsiteX5" fmla="*/ 222327 w 223558"/>
                <a:gd name="connsiteY5" fmla="*/ 79385 h 79883"/>
                <a:gd name="connsiteX6" fmla="*/ 196927 w 223558"/>
                <a:gd name="connsiteY6" fmla="*/ 44460 h 79883"/>
                <a:gd name="connsiteX7" fmla="*/ 130252 w 223558"/>
                <a:gd name="connsiteY7" fmla="*/ 25410 h 79883"/>
                <a:gd name="connsiteX8" fmla="*/ 77 w 223558"/>
                <a:gd name="connsiteY8" fmla="*/ 10 h 79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3558" h="79883">
                  <a:moveTo>
                    <a:pt x="77" y="10"/>
                  </a:moveTo>
                  <a:cubicBezTo>
                    <a:pt x="-3098" y="539"/>
                    <a:pt x="92681" y="28056"/>
                    <a:pt x="111202" y="28585"/>
                  </a:cubicBezTo>
                  <a:cubicBezTo>
                    <a:pt x="129723" y="29114"/>
                    <a:pt x="100619" y="539"/>
                    <a:pt x="111202" y="3185"/>
                  </a:cubicBezTo>
                  <a:cubicBezTo>
                    <a:pt x="121785" y="5831"/>
                    <a:pt x="166235" y="42343"/>
                    <a:pt x="174702" y="44460"/>
                  </a:cubicBezTo>
                  <a:cubicBezTo>
                    <a:pt x="183169" y="46577"/>
                    <a:pt x="154065" y="10064"/>
                    <a:pt x="162002" y="15885"/>
                  </a:cubicBezTo>
                  <a:cubicBezTo>
                    <a:pt x="169939" y="21706"/>
                    <a:pt x="216506" y="74623"/>
                    <a:pt x="222327" y="79385"/>
                  </a:cubicBezTo>
                  <a:cubicBezTo>
                    <a:pt x="228148" y="84147"/>
                    <a:pt x="212273" y="53456"/>
                    <a:pt x="196927" y="44460"/>
                  </a:cubicBezTo>
                  <a:cubicBezTo>
                    <a:pt x="181581" y="35464"/>
                    <a:pt x="157239" y="32289"/>
                    <a:pt x="130252" y="25410"/>
                  </a:cubicBezTo>
                  <a:cubicBezTo>
                    <a:pt x="103265" y="18531"/>
                    <a:pt x="3252" y="-519"/>
                    <a:pt x="77" y="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 2">
              <a:extLst>
                <a:ext uri="{FF2B5EF4-FFF2-40B4-BE49-F238E27FC236}">
                  <a16:creationId xmlns:a16="http://schemas.microsoft.com/office/drawing/2014/main" id="{1C574F5F-4301-EBDA-50BC-DE8025C3CA0D}"/>
                </a:ext>
              </a:extLst>
            </p:cNvPr>
            <p:cNvSpPr/>
            <p:nvPr/>
          </p:nvSpPr>
          <p:spPr>
            <a:xfrm>
              <a:off x="5498436" y="1603604"/>
              <a:ext cx="218231" cy="79336"/>
            </a:xfrm>
            <a:custGeom>
              <a:avLst/>
              <a:gdLst>
                <a:gd name="connsiteX0" fmla="*/ 216564 w 218231"/>
                <a:gd name="connsiteY0" fmla="*/ 60096 h 79336"/>
                <a:gd name="connsiteX1" fmla="*/ 99089 w 218231"/>
                <a:gd name="connsiteY1" fmla="*/ 25171 h 79336"/>
                <a:gd name="connsiteX2" fmla="*/ 54639 w 218231"/>
                <a:gd name="connsiteY2" fmla="*/ 41046 h 79336"/>
                <a:gd name="connsiteX3" fmla="*/ 67339 w 218231"/>
                <a:gd name="connsiteY3" fmla="*/ 25171 h 79336"/>
                <a:gd name="connsiteX4" fmla="*/ 664 w 218231"/>
                <a:gd name="connsiteY4" fmla="*/ 79146 h 79336"/>
                <a:gd name="connsiteX5" fmla="*/ 114964 w 218231"/>
                <a:gd name="connsiteY5" fmla="*/ 2946 h 79336"/>
                <a:gd name="connsiteX6" fmla="*/ 105439 w 218231"/>
                <a:gd name="connsiteY6" fmla="*/ 15646 h 79336"/>
                <a:gd name="connsiteX7" fmla="*/ 162589 w 218231"/>
                <a:gd name="connsiteY7" fmla="*/ 15646 h 79336"/>
                <a:gd name="connsiteX8" fmla="*/ 168939 w 218231"/>
                <a:gd name="connsiteY8" fmla="*/ 37871 h 79336"/>
                <a:gd name="connsiteX9" fmla="*/ 216564 w 218231"/>
                <a:gd name="connsiteY9" fmla="*/ 60096 h 79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8231" h="79336">
                  <a:moveTo>
                    <a:pt x="216564" y="60096"/>
                  </a:moveTo>
                  <a:cubicBezTo>
                    <a:pt x="204922" y="57979"/>
                    <a:pt x="126077" y="28346"/>
                    <a:pt x="99089" y="25171"/>
                  </a:cubicBezTo>
                  <a:cubicBezTo>
                    <a:pt x="72101" y="21996"/>
                    <a:pt x="54639" y="41046"/>
                    <a:pt x="54639" y="41046"/>
                  </a:cubicBezTo>
                  <a:cubicBezTo>
                    <a:pt x="49347" y="41046"/>
                    <a:pt x="76335" y="18821"/>
                    <a:pt x="67339" y="25171"/>
                  </a:cubicBezTo>
                  <a:cubicBezTo>
                    <a:pt x="58343" y="31521"/>
                    <a:pt x="-7273" y="82850"/>
                    <a:pt x="664" y="79146"/>
                  </a:cubicBezTo>
                  <a:cubicBezTo>
                    <a:pt x="8601" y="75442"/>
                    <a:pt x="114964" y="2946"/>
                    <a:pt x="114964" y="2946"/>
                  </a:cubicBezTo>
                  <a:cubicBezTo>
                    <a:pt x="132426" y="-7637"/>
                    <a:pt x="97502" y="13529"/>
                    <a:pt x="105439" y="15646"/>
                  </a:cubicBezTo>
                  <a:cubicBezTo>
                    <a:pt x="113376" y="17763"/>
                    <a:pt x="162589" y="15646"/>
                    <a:pt x="162589" y="15646"/>
                  </a:cubicBezTo>
                  <a:cubicBezTo>
                    <a:pt x="173172" y="19350"/>
                    <a:pt x="162589" y="31521"/>
                    <a:pt x="168939" y="37871"/>
                  </a:cubicBezTo>
                  <a:cubicBezTo>
                    <a:pt x="175289" y="44221"/>
                    <a:pt x="228206" y="62213"/>
                    <a:pt x="216564" y="600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フリーフォーム 3">
              <a:extLst>
                <a:ext uri="{FF2B5EF4-FFF2-40B4-BE49-F238E27FC236}">
                  <a16:creationId xmlns:a16="http://schemas.microsoft.com/office/drawing/2014/main" id="{D75EFCF4-48D3-5F26-A655-DBF25F3B7DEA}"/>
                </a:ext>
              </a:extLst>
            </p:cNvPr>
            <p:cNvSpPr/>
            <p:nvPr/>
          </p:nvSpPr>
          <p:spPr>
            <a:xfrm>
              <a:off x="5533162" y="1660516"/>
              <a:ext cx="245477" cy="28760"/>
            </a:xfrm>
            <a:custGeom>
              <a:avLst/>
              <a:gdLst>
                <a:gd name="connsiteX0" fmla="*/ 863 w 245477"/>
                <a:gd name="connsiteY0" fmla="*/ 22234 h 28760"/>
                <a:gd name="connsiteX1" fmla="*/ 194538 w 245477"/>
                <a:gd name="connsiteY1" fmla="*/ 6359 h 28760"/>
                <a:gd name="connsiteX2" fmla="*/ 245338 w 245477"/>
                <a:gd name="connsiteY2" fmla="*/ 28584 h 28760"/>
                <a:gd name="connsiteX3" fmla="*/ 185013 w 245477"/>
                <a:gd name="connsiteY3" fmla="*/ 15884 h 28760"/>
                <a:gd name="connsiteX4" fmla="*/ 124688 w 245477"/>
                <a:gd name="connsiteY4" fmla="*/ 9 h 28760"/>
                <a:gd name="connsiteX5" fmla="*/ 863 w 245477"/>
                <a:gd name="connsiteY5" fmla="*/ 22234 h 28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5477" h="28760">
                  <a:moveTo>
                    <a:pt x="863" y="22234"/>
                  </a:moveTo>
                  <a:cubicBezTo>
                    <a:pt x="12505" y="23292"/>
                    <a:pt x="153792" y="5301"/>
                    <a:pt x="194538" y="6359"/>
                  </a:cubicBezTo>
                  <a:cubicBezTo>
                    <a:pt x="235284" y="7417"/>
                    <a:pt x="246925" y="26997"/>
                    <a:pt x="245338" y="28584"/>
                  </a:cubicBezTo>
                  <a:cubicBezTo>
                    <a:pt x="243751" y="30171"/>
                    <a:pt x="205121" y="20646"/>
                    <a:pt x="185013" y="15884"/>
                  </a:cubicBezTo>
                  <a:cubicBezTo>
                    <a:pt x="164905" y="11122"/>
                    <a:pt x="150617" y="538"/>
                    <a:pt x="124688" y="9"/>
                  </a:cubicBezTo>
                  <a:cubicBezTo>
                    <a:pt x="98759" y="-520"/>
                    <a:pt x="-10779" y="21176"/>
                    <a:pt x="863" y="222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9AA15DF0-80D6-DC66-5C32-6A1EE68731DC}"/>
                </a:ext>
              </a:extLst>
            </p:cNvPr>
            <p:cNvSpPr/>
            <p:nvPr/>
          </p:nvSpPr>
          <p:spPr>
            <a:xfrm>
              <a:off x="5591175" y="1660525"/>
              <a:ext cx="276662" cy="51007"/>
            </a:xfrm>
            <a:custGeom>
              <a:avLst/>
              <a:gdLst>
                <a:gd name="connsiteX0" fmla="*/ 0 w 276662"/>
                <a:gd name="connsiteY0" fmla="*/ 0 h 51007"/>
                <a:gd name="connsiteX1" fmla="*/ 158750 w 276662"/>
                <a:gd name="connsiteY1" fmla="*/ 41275 h 51007"/>
                <a:gd name="connsiteX2" fmla="*/ 117475 w 276662"/>
                <a:gd name="connsiteY2" fmla="*/ 28575 h 51007"/>
                <a:gd name="connsiteX3" fmla="*/ 222250 w 276662"/>
                <a:gd name="connsiteY3" fmla="*/ 44450 h 51007"/>
                <a:gd name="connsiteX4" fmla="*/ 219075 w 276662"/>
                <a:gd name="connsiteY4" fmla="*/ 31750 h 51007"/>
                <a:gd name="connsiteX5" fmla="*/ 276225 w 276662"/>
                <a:gd name="connsiteY5" fmla="*/ 50800 h 51007"/>
                <a:gd name="connsiteX6" fmla="*/ 184150 w 276662"/>
                <a:gd name="connsiteY6" fmla="*/ 41275 h 51007"/>
                <a:gd name="connsiteX7" fmla="*/ 149225 w 276662"/>
                <a:gd name="connsiteY7" fmla="*/ 31750 h 51007"/>
                <a:gd name="connsiteX8" fmla="*/ 0 w 276662"/>
                <a:gd name="connsiteY8" fmla="*/ 0 h 51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6662" h="51007">
                  <a:moveTo>
                    <a:pt x="0" y="0"/>
                  </a:moveTo>
                  <a:cubicBezTo>
                    <a:pt x="1587" y="1587"/>
                    <a:pt x="139171" y="36513"/>
                    <a:pt x="158750" y="41275"/>
                  </a:cubicBezTo>
                  <a:cubicBezTo>
                    <a:pt x="178329" y="46037"/>
                    <a:pt x="106892" y="28046"/>
                    <a:pt x="117475" y="28575"/>
                  </a:cubicBezTo>
                  <a:cubicBezTo>
                    <a:pt x="128058" y="29104"/>
                    <a:pt x="222250" y="44450"/>
                    <a:pt x="222250" y="44450"/>
                  </a:cubicBezTo>
                  <a:cubicBezTo>
                    <a:pt x="239183" y="44979"/>
                    <a:pt x="210079" y="30692"/>
                    <a:pt x="219075" y="31750"/>
                  </a:cubicBezTo>
                  <a:cubicBezTo>
                    <a:pt x="228071" y="32808"/>
                    <a:pt x="282046" y="49213"/>
                    <a:pt x="276225" y="50800"/>
                  </a:cubicBezTo>
                  <a:cubicBezTo>
                    <a:pt x="270404" y="52388"/>
                    <a:pt x="205317" y="44450"/>
                    <a:pt x="184150" y="41275"/>
                  </a:cubicBezTo>
                  <a:cubicBezTo>
                    <a:pt x="162983" y="38100"/>
                    <a:pt x="175154" y="37042"/>
                    <a:pt x="149225" y="31750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C1A61C60-EC8E-094C-D9D0-08B9C6933CFC}"/>
                </a:ext>
              </a:extLst>
            </p:cNvPr>
            <p:cNvSpPr/>
            <p:nvPr/>
          </p:nvSpPr>
          <p:spPr>
            <a:xfrm>
              <a:off x="5724515" y="1644650"/>
              <a:ext cx="142944" cy="74325"/>
            </a:xfrm>
            <a:custGeom>
              <a:avLst/>
              <a:gdLst>
                <a:gd name="connsiteX0" fmla="*/ 10 w 142944"/>
                <a:gd name="connsiteY0" fmla="*/ 0 h 74325"/>
                <a:gd name="connsiteX1" fmla="*/ 98435 w 142944"/>
                <a:gd name="connsiteY1" fmla="*/ 28575 h 74325"/>
                <a:gd name="connsiteX2" fmla="*/ 139710 w 142944"/>
                <a:gd name="connsiteY2" fmla="*/ 73025 h 74325"/>
                <a:gd name="connsiteX3" fmla="*/ 139710 w 142944"/>
                <a:gd name="connsiteY3" fmla="*/ 57150 h 74325"/>
                <a:gd name="connsiteX4" fmla="*/ 142885 w 142944"/>
                <a:gd name="connsiteY4" fmla="*/ 3175 h 74325"/>
                <a:gd name="connsiteX5" fmla="*/ 136535 w 142944"/>
                <a:gd name="connsiteY5" fmla="*/ 34925 h 74325"/>
                <a:gd name="connsiteX6" fmla="*/ 104785 w 142944"/>
                <a:gd name="connsiteY6" fmla="*/ 25400 h 74325"/>
                <a:gd name="connsiteX7" fmla="*/ 10 w 142944"/>
                <a:gd name="connsiteY7" fmla="*/ 0 h 7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944" h="74325">
                  <a:moveTo>
                    <a:pt x="10" y="0"/>
                  </a:moveTo>
                  <a:cubicBezTo>
                    <a:pt x="-1048" y="529"/>
                    <a:pt x="75152" y="16404"/>
                    <a:pt x="98435" y="28575"/>
                  </a:cubicBezTo>
                  <a:cubicBezTo>
                    <a:pt x="121718" y="40746"/>
                    <a:pt x="139710" y="73025"/>
                    <a:pt x="139710" y="73025"/>
                  </a:cubicBezTo>
                  <a:cubicBezTo>
                    <a:pt x="146589" y="77787"/>
                    <a:pt x="139181" y="68792"/>
                    <a:pt x="139710" y="57150"/>
                  </a:cubicBezTo>
                  <a:cubicBezTo>
                    <a:pt x="140239" y="45508"/>
                    <a:pt x="143414" y="6879"/>
                    <a:pt x="142885" y="3175"/>
                  </a:cubicBezTo>
                  <a:cubicBezTo>
                    <a:pt x="142356" y="-529"/>
                    <a:pt x="142885" y="31221"/>
                    <a:pt x="136535" y="34925"/>
                  </a:cubicBezTo>
                  <a:cubicBezTo>
                    <a:pt x="130185" y="38629"/>
                    <a:pt x="121718" y="29633"/>
                    <a:pt x="104785" y="25400"/>
                  </a:cubicBezTo>
                  <a:lnTo>
                    <a:pt x="1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 39">
              <a:extLst>
                <a:ext uri="{FF2B5EF4-FFF2-40B4-BE49-F238E27FC236}">
                  <a16:creationId xmlns:a16="http://schemas.microsoft.com/office/drawing/2014/main" id="{0F128284-1317-6597-3246-9B4C57538058}"/>
                </a:ext>
              </a:extLst>
            </p:cNvPr>
            <p:cNvSpPr/>
            <p:nvPr/>
          </p:nvSpPr>
          <p:spPr>
            <a:xfrm>
              <a:off x="6178538" y="1469455"/>
              <a:ext cx="101612" cy="204312"/>
            </a:xfrm>
            <a:custGeom>
              <a:avLst/>
              <a:gdLst>
                <a:gd name="connsiteX0" fmla="*/ 19062 w 101612"/>
                <a:gd name="connsiteY0" fmla="*/ 16445 h 204312"/>
                <a:gd name="connsiteX1" fmla="*/ 12 w 101612"/>
                <a:gd name="connsiteY1" fmla="*/ 130745 h 204312"/>
                <a:gd name="connsiteX2" fmla="*/ 22237 w 101612"/>
                <a:gd name="connsiteY2" fmla="*/ 79945 h 204312"/>
                <a:gd name="connsiteX3" fmla="*/ 12712 w 101612"/>
                <a:gd name="connsiteY3" fmla="*/ 203770 h 204312"/>
                <a:gd name="connsiteX4" fmla="*/ 19062 w 101612"/>
                <a:gd name="connsiteY4" fmla="*/ 121220 h 204312"/>
                <a:gd name="connsiteX5" fmla="*/ 79387 w 101612"/>
                <a:gd name="connsiteY5" fmla="*/ 29145 h 204312"/>
                <a:gd name="connsiteX6" fmla="*/ 98437 w 101612"/>
                <a:gd name="connsiteY6" fmla="*/ 3745 h 204312"/>
                <a:gd name="connsiteX7" fmla="*/ 19062 w 101612"/>
                <a:gd name="connsiteY7" fmla="*/ 98995 h 204312"/>
                <a:gd name="connsiteX8" fmla="*/ 19062 w 101612"/>
                <a:gd name="connsiteY8" fmla="*/ 16445 h 204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612" h="204312">
                  <a:moveTo>
                    <a:pt x="19062" y="16445"/>
                  </a:moveTo>
                  <a:cubicBezTo>
                    <a:pt x="15887" y="21737"/>
                    <a:pt x="-517" y="120162"/>
                    <a:pt x="12" y="130745"/>
                  </a:cubicBezTo>
                  <a:cubicBezTo>
                    <a:pt x="541" y="141328"/>
                    <a:pt x="20120" y="67774"/>
                    <a:pt x="22237" y="79945"/>
                  </a:cubicBezTo>
                  <a:cubicBezTo>
                    <a:pt x="24354" y="92116"/>
                    <a:pt x="12712" y="203770"/>
                    <a:pt x="12712" y="203770"/>
                  </a:cubicBezTo>
                  <a:cubicBezTo>
                    <a:pt x="12183" y="210649"/>
                    <a:pt x="7949" y="150324"/>
                    <a:pt x="19062" y="121220"/>
                  </a:cubicBezTo>
                  <a:cubicBezTo>
                    <a:pt x="30175" y="92116"/>
                    <a:pt x="66158" y="48724"/>
                    <a:pt x="79387" y="29145"/>
                  </a:cubicBezTo>
                  <a:cubicBezTo>
                    <a:pt x="92616" y="9566"/>
                    <a:pt x="108491" y="-7897"/>
                    <a:pt x="98437" y="3745"/>
                  </a:cubicBezTo>
                  <a:cubicBezTo>
                    <a:pt x="88383" y="15387"/>
                    <a:pt x="32820" y="91058"/>
                    <a:pt x="19062" y="98995"/>
                  </a:cubicBezTo>
                  <a:cubicBezTo>
                    <a:pt x="5304" y="106933"/>
                    <a:pt x="22237" y="11153"/>
                    <a:pt x="19062" y="1644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 52">
              <a:extLst>
                <a:ext uri="{FF2B5EF4-FFF2-40B4-BE49-F238E27FC236}">
                  <a16:creationId xmlns:a16="http://schemas.microsoft.com/office/drawing/2014/main" id="{1BD53B69-F969-1C29-AA95-E33E5149C22C}"/>
                </a:ext>
              </a:extLst>
            </p:cNvPr>
            <p:cNvSpPr/>
            <p:nvPr/>
          </p:nvSpPr>
          <p:spPr>
            <a:xfrm>
              <a:off x="6213475" y="1428303"/>
              <a:ext cx="143474" cy="190953"/>
            </a:xfrm>
            <a:custGeom>
              <a:avLst/>
              <a:gdLst>
                <a:gd name="connsiteX0" fmla="*/ 0 w 143474"/>
                <a:gd name="connsiteY0" fmla="*/ 190947 h 190953"/>
                <a:gd name="connsiteX1" fmla="*/ 53975 w 143474"/>
                <a:gd name="connsiteY1" fmla="*/ 48072 h 190953"/>
                <a:gd name="connsiteX2" fmla="*/ 142875 w 143474"/>
                <a:gd name="connsiteY2" fmla="*/ 447 h 190953"/>
                <a:gd name="connsiteX3" fmla="*/ 6350 w 143474"/>
                <a:gd name="connsiteY3" fmla="*/ 70297 h 190953"/>
                <a:gd name="connsiteX4" fmla="*/ 53975 w 143474"/>
                <a:gd name="connsiteY4" fmla="*/ 54422 h 190953"/>
                <a:gd name="connsiteX5" fmla="*/ 0 w 143474"/>
                <a:gd name="connsiteY5" fmla="*/ 190947 h 190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3474" h="190953">
                  <a:moveTo>
                    <a:pt x="0" y="190947"/>
                  </a:moveTo>
                  <a:cubicBezTo>
                    <a:pt x="0" y="189889"/>
                    <a:pt x="30163" y="79822"/>
                    <a:pt x="53975" y="48072"/>
                  </a:cubicBezTo>
                  <a:cubicBezTo>
                    <a:pt x="77787" y="16322"/>
                    <a:pt x="150812" y="-3257"/>
                    <a:pt x="142875" y="447"/>
                  </a:cubicBezTo>
                  <a:cubicBezTo>
                    <a:pt x="134938" y="4151"/>
                    <a:pt x="21167" y="61301"/>
                    <a:pt x="6350" y="70297"/>
                  </a:cubicBezTo>
                  <a:cubicBezTo>
                    <a:pt x="-8467" y="79293"/>
                    <a:pt x="54504" y="38018"/>
                    <a:pt x="53975" y="54422"/>
                  </a:cubicBezTo>
                  <a:cubicBezTo>
                    <a:pt x="53446" y="70826"/>
                    <a:pt x="0" y="192005"/>
                    <a:pt x="0" y="190947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 53">
              <a:extLst>
                <a:ext uri="{FF2B5EF4-FFF2-40B4-BE49-F238E27FC236}">
                  <a16:creationId xmlns:a16="http://schemas.microsoft.com/office/drawing/2014/main" id="{9C25FDEB-9F6C-7601-5F3C-9D65519E4027}"/>
                </a:ext>
              </a:extLst>
            </p:cNvPr>
            <p:cNvSpPr/>
            <p:nvPr/>
          </p:nvSpPr>
          <p:spPr>
            <a:xfrm>
              <a:off x="6234834" y="1407117"/>
              <a:ext cx="227117" cy="184152"/>
            </a:xfrm>
            <a:custGeom>
              <a:avLst/>
              <a:gdLst>
                <a:gd name="connsiteX0" fmla="*/ 866 w 227117"/>
                <a:gd name="connsiteY0" fmla="*/ 183558 h 184152"/>
                <a:gd name="connsiteX1" fmla="*/ 131041 w 227117"/>
                <a:gd name="connsiteY1" fmla="*/ 21633 h 184152"/>
                <a:gd name="connsiteX2" fmla="*/ 226291 w 227117"/>
                <a:gd name="connsiteY2" fmla="*/ 2583 h 184152"/>
                <a:gd name="connsiteX3" fmla="*/ 175491 w 227117"/>
                <a:gd name="connsiteY3" fmla="*/ 2583 h 184152"/>
                <a:gd name="connsiteX4" fmla="*/ 143741 w 227117"/>
                <a:gd name="connsiteY4" fmla="*/ 24808 h 184152"/>
                <a:gd name="connsiteX5" fmla="*/ 77066 w 227117"/>
                <a:gd name="connsiteY5" fmla="*/ 75608 h 184152"/>
                <a:gd name="connsiteX6" fmla="*/ 866 w 227117"/>
                <a:gd name="connsiteY6" fmla="*/ 183558 h 184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7117" h="184152">
                  <a:moveTo>
                    <a:pt x="866" y="183558"/>
                  </a:moveTo>
                  <a:cubicBezTo>
                    <a:pt x="9862" y="174562"/>
                    <a:pt x="93470" y="51795"/>
                    <a:pt x="131041" y="21633"/>
                  </a:cubicBezTo>
                  <a:cubicBezTo>
                    <a:pt x="168612" y="-8529"/>
                    <a:pt x="218883" y="5758"/>
                    <a:pt x="226291" y="2583"/>
                  </a:cubicBezTo>
                  <a:cubicBezTo>
                    <a:pt x="233699" y="-592"/>
                    <a:pt x="189249" y="-1121"/>
                    <a:pt x="175491" y="2583"/>
                  </a:cubicBezTo>
                  <a:cubicBezTo>
                    <a:pt x="161733" y="6287"/>
                    <a:pt x="160145" y="12637"/>
                    <a:pt x="143741" y="24808"/>
                  </a:cubicBezTo>
                  <a:cubicBezTo>
                    <a:pt x="127337" y="36979"/>
                    <a:pt x="98762" y="54441"/>
                    <a:pt x="77066" y="75608"/>
                  </a:cubicBezTo>
                  <a:cubicBezTo>
                    <a:pt x="55370" y="96775"/>
                    <a:pt x="-8130" y="192554"/>
                    <a:pt x="866" y="18355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 55">
              <a:extLst>
                <a:ext uri="{FF2B5EF4-FFF2-40B4-BE49-F238E27FC236}">
                  <a16:creationId xmlns:a16="http://schemas.microsoft.com/office/drawing/2014/main" id="{B90EB98B-1223-42EB-8BF3-381365B7FFA8}"/>
                </a:ext>
              </a:extLst>
            </p:cNvPr>
            <p:cNvSpPr/>
            <p:nvPr/>
          </p:nvSpPr>
          <p:spPr>
            <a:xfrm>
              <a:off x="6254545" y="1444277"/>
              <a:ext cx="251709" cy="155925"/>
            </a:xfrm>
            <a:custGeom>
              <a:avLst/>
              <a:gdLst>
                <a:gd name="connsiteX0" fmla="*/ 205 w 251709"/>
                <a:gd name="connsiteY0" fmla="*/ 155923 h 155925"/>
                <a:gd name="connsiteX1" fmla="*/ 187530 w 251709"/>
                <a:gd name="connsiteY1" fmla="*/ 44798 h 155925"/>
                <a:gd name="connsiteX2" fmla="*/ 133555 w 251709"/>
                <a:gd name="connsiteY2" fmla="*/ 70198 h 155925"/>
                <a:gd name="connsiteX3" fmla="*/ 251030 w 251709"/>
                <a:gd name="connsiteY3" fmla="*/ 348 h 155925"/>
                <a:gd name="connsiteX4" fmla="*/ 178005 w 251709"/>
                <a:gd name="connsiteY4" fmla="*/ 44798 h 155925"/>
                <a:gd name="connsiteX5" fmla="*/ 98630 w 251709"/>
                <a:gd name="connsiteY5" fmla="*/ 79723 h 155925"/>
                <a:gd name="connsiteX6" fmla="*/ 149430 w 251709"/>
                <a:gd name="connsiteY6" fmla="*/ 47973 h 155925"/>
                <a:gd name="connsiteX7" fmla="*/ 205 w 251709"/>
                <a:gd name="connsiteY7" fmla="*/ 155923 h 155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1709" h="155925">
                  <a:moveTo>
                    <a:pt x="205" y="155923"/>
                  </a:moveTo>
                  <a:cubicBezTo>
                    <a:pt x="6555" y="155394"/>
                    <a:pt x="165305" y="59086"/>
                    <a:pt x="187530" y="44798"/>
                  </a:cubicBezTo>
                  <a:cubicBezTo>
                    <a:pt x="209755" y="30510"/>
                    <a:pt x="122972" y="77606"/>
                    <a:pt x="133555" y="70198"/>
                  </a:cubicBezTo>
                  <a:cubicBezTo>
                    <a:pt x="144138" y="62790"/>
                    <a:pt x="243622" y="4581"/>
                    <a:pt x="251030" y="348"/>
                  </a:cubicBezTo>
                  <a:cubicBezTo>
                    <a:pt x="258438" y="-3885"/>
                    <a:pt x="203405" y="31569"/>
                    <a:pt x="178005" y="44798"/>
                  </a:cubicBezTo>
                  <a:cubicBezTo>
                    <a:pt x="152605" y="58027"/>
                    <a:pt x="103393" y="79194"/>
                    <a:pt x="98630" y="79723"/>
                  </a:cubicBezTo>
                  <a:cubicBezTo>
                    <a:pt x="93868" y="80252"/>
                    <a:pt x="162130" y="34744"/>
                    <a:pt x="149430" y="47973"/>
                  </a:cubicBezTo>
                  <a:cubicBezTo>
                    <a:pt x="136730" y="61202"/>
                    <a:pt x="-6145" y="156452"/>
                    <a:pt x="205" y="1559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 56">
              <a:extLst>
                <a:ext uri="{FF2B5EF4-FFF2-40B4-BE49-F238E27FC236}">
                  <a16:creationId xmlns:a16="http://schemas.microsoft.com/office/drawing/2014/main" id="{BBB85BE3-BA99-DDBB-D8B0-7335C843EE19}"/>
                </a:ext>
              </a:extLst>
            </p:cNvPr>
            <p:cNvSpPr/>
            <p:nvPr/>
          </p:nvSpPr>
          <p:spPr>
            <a:xfrm>
              <a:off x="6337184" y="1401922"/>
              <a:ext cx="254141" cy="80806"/>
            </a:xfrm>
            <a:custGeom>
              <a:avLst/>
              <a:gdLst>
                <a:gd name="connsiteX0" fmla="*/ 116 w 254141"/>
                <a:gd name="connsiteY0" fmla="*/ 80803 h 80806"/>
                <a:gd name="connsiteX1" fmla="*/ 181091 w 254141"/>
                <a:gd name="connsiteY1" fmla="*/ 4603 h 80806"/>
                <a:gd name="connsiteX2" fmla="*/ 254116 w 254141"/>
                <a:gd name="connsiteY2" fmla="*/ 7778 h 80806"/>
                <a:gd name="connsiteX3" fmla="*/ 174741 w 254141"/>
                <a:gd name="connsiteY3" fmla="*/ 1428 h 80806"/>
                <a:gd name="connsiteX4" fmla="*/ 120766 w 254141"/>
                <a:gd name="connsiteY4" fmla="*/ 1428 h 80806"/>
                <a:gd name="connsiteX5" fmla="*/ 152516 w 254141"/>
                <a:gd name="connsiteY5" fmla="*/ 7778 h 80806"/>
                <a:gd name="connsiteX6" fmla="*/ 116 w 254141"/>
                <a:gd name="connsiteY6" fmla="*/ 80803 h 80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4141" h="80806">
                  <a:moveTo>
                    <a:pt x="116" y="80803"/>
                  </a:moveTo>
                  <a:cubicBezTo>
                    <a:pt x="4879" y="80274"/>
                    <a:pt x="138758" y="16774"/>
                    <a:pt x="181091" y="4603"/>
                  </a:cubicBezTo>
                  <a:cubicBezTo>
                    <a:pt x="223424" y="-7568"/>
                    <a:pt x="255174" y="8307"/>
                    <a:pt x="254116" y="7778"/>
                  </a:cubicBezTo>
                  <a:cubicBezTo>
                    <a:pt x="253058" y="7249"/>
                    <a:pt x="196966" y="2486"/>
                    <a:pt x="174741" y="1428"/>
                  </a:cubicBezTo>
                  <a:cubicBezTo>
                    <a:pt x="152516" y="370"/>
                    <a:pt x="124470" y="370"/>
                    <a:pt x="120766" y="1428"/>
                  </a:cubicBezTo>
                  <a:cubicBezTo>
                    <a:pt x="117062" y="2486"/>
                    <a:pt x="166804" y="-3335"/>
                    <a:pt x="152516" y="7778"/>
                  </a:cubicBezTo>
                  <a:cubicBezTo>
                    <a:pt x="138229" y="18890"/>
                    <a:pt x="-4647" y="81332"/>
                    <a:pt x="116" y="808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 57">
              <a:extLst>
                <a:ext uri="{FF2B5EF4-FFF2-40B4-BE49-F238E27FC236}">
                  <a16:creationId xmlns:a16="http://schemas.microsoft.com/office/drawing/2014/main" id="{069CD86A-41D7-623B-5FEC-ED1747505B03}"/>
                </a:ext>
              </a:extLst>
            </p:cNvPr>
            <p:cNvSpPr/>
            <p:nvPr/>
          </p:nvSpPr>
          <p:spPr>
            <a:xfrm>
              <a:off x="6403934" y="1433709"/>
              <a:ext cx="219231" cy="42848"/>
            </a:xfrm>
            <a:custGeom>
              <a:avLst/>
              <a:gdLst>
                <a:gd name="connsiteX0" fmla="*/ 41 w 219231"/>
                <a:gd name="connsiteY0" fmla="*/ 42666 h 42848"/>
                <a:gd name="connsiteX1" fmla="*/ 114341 w 219231"/>
                <a:gd name="connsiteY1" fmla="*/ 17266 h 42848"/>
                <a:gd name="connsiteX2" fmla="*/ 219116 w 219231"/>
                <a:gd name="connsiteY2" fmla="*/ 36316 h 42848"/>
                <a:gd name="connsiteX3" fmla="*/ 136566 w 219231"/>
                <a:gd name="connsiteY3" fmla="*/ 7741 h 42848"/>
                <a:gd name="connsiteX4" fmla="*/ 127041 w 219231"/>
                <a:gd name="connsiteY4" fmla="*/ 1391 h 42848"/>
                <a:gd name="connsiteX5" fmla="*/ 41 w 219231"/>
                <a:gd name="connsiteY5" fmla="*/ 42666 h 42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9231" h="42848">
                  <a:moveTo>
                    <a:pt x="41" y="42666"/>
                  </a:moveTo>
                  <a:cubicBezTo>
                    <a:pt x="-2076" y="45312"/>
                    <a:pt x="77829" y="18324"/>
                    <a:pt x="114341" y="17266"/>
                  </a:cubicBezTo>
                  <a:cubicBezTo>
                    <a:pt x="150853" y="16208"/>
                    <a:pt x="215412" y="37903"/>
                    <a:pt x="219116" y="36316"/>
                  </a:cubicBezTo>
                  <a:cubicBezTo>
                    <a:pt x="222820" y="34729"/>
                    <a:pt x="136566" y="7741"/>
                    <a:pt x="136566" y="7741"/>
                  </a:cubicBezTo>
                  <a:cubicBezTo>
                    <a:pt x="121220" y="1920"/>
                    <a:pt x="143445" y="-2313"/>
                    <a:pt x="127041" y="1391"/>
                  </a:cubicBezTo>
                  <a:cubicBezTo>
                    <a:pt x="110637" y="5095"/>
                    <a:pt x="2158" y="40020"/>
                    <a:pt x="41" y="426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 58">
              <a:extLst>
                <a:ext uri="{FF2B5EF4-FFF2-40B4-BE49-F238E27FC236}">
                  <a16:creationId xmlns:a16="http://schemas.microsoft.com/office/drawing/2014/main" id="{0A5A7402-4EEF-40C7-01F3-9714B2B90767}"/>
                </a:ext>
              </a:extLst>
            </p:cNvPr>
            <p:cNvSpPr/>
            <p:nvPr/>
          </p:nvSpPr>
          <p:spPr>
            <a:xfrm>
              <a:off x="6571483" y="1418612"/>
              <a:ext cx="327209" cy="102850"/>
            </a:xfrm>
            <a:custGeom>
              <a:avLst/>
              <a:gdLst>
                <a:gd name="connsiteX0" fmla="*/ 767 w 327209"/>
                <a:gd name="connsiteY0" fmla="*/ 10138 h 102850"/>
                <a:gd name="connsiteX1" fmla="*/ 89667 w 327209"/>
                <a:gd name="connsiteY1" fmla="*/ 613 h 102850"/>
                <a:gd name="connsiteX2" fmla="*/ 153167 w 327209"/>
                <a:gd name="connsiteY2" fmla="*/ 29188 h 102850"/>
                <a:gd name="connsiteX3" fmla="*/ 146817 w 327209"/>
                <a:gd name="connsiteY3" fmla="*/ 13313 h 102850"/>
                <a:gd name="connsiteX4" fmla="*/ 324617 w 327209"/>
                <a:gd name="connsiteY4" fmla="*/ 102213 h 102850"/>
                <a:gd name="connsiteX5" fmla="*/ 245242 w 327209"/>
                <a:gd name="connsiteY5" fmla="*/ 51413 h 102850"/>
                <a:gd name="connsiteX6" fmla="*/ 143642 w 327209"/>
                <a:gd name="connsiteY6" fmla="*/ 16488 h 102850"/>
                <a:gd name="connsiteX7" fmla="*/ 767 w 327209"/>
                <a:gd name="connsiteY7" fmla="*/ 10138 h 102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7209" h="102850">
                  <a:moveTo>
                    <a:pt x="767" y="10138"/>
                  </a:moveTo>
                  <a:cubicBezTo>
                    <a:pt x="-8229" y="7492"/>
                    <a:pt x="64267" y="-2562"/>
                    <a:pt x="89667" y="613"/>
                  </a:cubicBezTo>
                  <a:cubicBezTo>
                    <a:pt x="115067" y="3788"/>
                    <a:pt x="153167" y="29188"/>
                    <a:pt x="153167" y="29188"/>
                  </a:cubicBezTo>
                  <a:cubicBezTo>
                    <a:pt x="162692" y="31305"/>
                    <a:pt x="118242" y="1142"/>
                    <a:pt x="146817" y="13313"/>
                  </a:cubicBezTo>
                  <a:cubicBezTo>
                    <a:pt x="175392" y="25484"/>
                    <a:pt x="308213" y="95863"/>
                    <a:pt x="324617" y="102213"/>
                  </a:cubicBezTo>
                  <a:cubicBezTo>
                    <a:pt x="341021" y="108563"/>
                    <a:pt x="275404" y="65700"/>
                    <a:pt x="245242" y="51413"/>
                  </a:cubicBezTo>
                  <a:cubicBezTo>
                    <a:pt x="215080" y="37126"/>
                    <a:pt x="180684" y="23367"/>
                    <a:pt x="143642" y="16488"/>
                  </a:cubicBezTo>
                  <a:cubicBezTo>
                    <a:pt x="106600" y="9609"/>
                    <a:pt x="9763" y="12784"/>
                    <a:pt x="767" y="101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 59">
              <a:extLst>
                <a:ext uri="{FF2B5EF4-FFF2-40B4-BE49-F238E27FC236}">
                  <a16:creationId xmlns:a16="http://schemas.microsoft.com/office/drawing/2014/main" id="{F497AC14-8350-205B-6B68-B256FDD24F61}"/>
                </a:ext>
              </a:extLst>
            </p:cNvPr>
            <p:cNvSpPr/>
            <p:nvPr/>
          </p:nvSpPr>
          <p:spPr>
            <a:xfrm>
              <a:off x="6603518" y="1444171"/>
              <a:ext cx="120427" cy="19574"/>
            </a:xfrm>
            <a:custGeom>
              <a:avLst/>
              <a:gdLst>
                <a:gd name="connsiteX0" fmla="*/ 482 w 120427"/>
                <a:gd name="connsiteY0" fmla="*/ 19504 h 19574"/>
                <a:gd name="connsiteX1" fmla="*/ 117957 w 120427"/>
                <a:gd name="connsiteY1" fmla="*/ 454 h 19574"/>
                <a:gd name="connsiteX2" fmla="*/ 76682 w 120427"/>
                <a:gd name="connsiteY2" fmla="*/ 6804 h 19574"/>
                <a:gd name="connsiteX3" fmla="*/ 482 w 120427"/>
                <a:gd name="connsiteY3" fmla="*/ 19504 h 19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427" h="19574">
                  <a:moveTo>
                    <a:pt x="482" y="19504"/>
                  </a:moveTo>
                  <a:lnTo>
                    <a:pt x="117957" y="454"/>
                  </a:lnTo>
                  <a:cubicBezTo>
                    <a:pt x="130657" y="-1663"/>
                    <a:pt x="90969" y="4158"/>
                    <a:pt x="76682" y="6804"/>
                  </a:cubicBezTo>
                  <a:cubicBezTo>
                    <a:pt x="62395" y="9450"/>
                    <a:pt x="-6397" y="20562"/>
                    <a:pt x="482" y="195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 60">
              <a:extLst>
                <a:ext uri="{FF2B5EF4-FFF2-40B4-BE49-F238E27FC236}">
                  <a16:creationId xmlns:a16="http://schemas.microsoft.com/office/drawing/2014/main" id="{5FFAB9AB-7068-CD63-8906-1A260450A3F6}"/>
                </a:ext>
              </a:extLst>
            </p:cNvPr>
            <p:cNvSpPr/>
            <p:nvPr/>
          </p:nvSpPr>
          <p:spPr>
            <a:xfrm>
              <a:off x="6626223" y="1447633"/>
              <a:ext cx="152515" cy="48029"/>
            </a:xfrm>
            <a:custGeom>
              <a:avLst/>
              <a:gdLst>
                <a:gd name="connsiteX0" fmla="*/ 2 w 152515"/>
                <a:gd name="connsiteY0" fmla="*/ 28742 h 48029"/>
                <a:gd name="connsiteX1" fmla="*/ 104777 w 152515"/>
                <a:gd name="connsiteY1" fmla="*/ 9692 h 48029"/>
                <a:gd name="connsiteX2" fmla="*/ 79377 w 152515"/>
                <a:gd name="connsiteY2" fmla="*/ 35092 h 48029"/>
                <a:gd name="connsiteX3" fmla="*/ 114302 w 152515"/>
                <a:gd name="connsiteY3" fmla="*/ 19217 h 48029"/>
                <a:gd name="connsiteX4" fmla="*/ 152402 w 152515"/>
                <a:gd name="connsiteY4" fmla="*/ 47792 h 48029"/>
                <a:gd name="connsiteX5" fmla="*/ 101602 w 152515"/>
                <a:gd name="connsiteY5" fmla="*/ 167 h 48029"/>
                <a:gd name="connsiteX6" fmla="*/ 2 w 152515"/>
                <a:gd name="connsiteY6" fmla="*/ 28742 h 48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515" h="48029">
                  <a:moveTo>
                    <a:pt x="2" y="28742"/>
                  </a:moveTo>
                  <a:cubicBezTo>
                    <a:pt x="531" y="30329"/>
                    <a:pt x="91548" y="8634"/>
                    <a:pt x="104777" y="9692"/>
                  </a:cubicBezTo>
                  <a:cubicBezTo>
                    <a:pt x="118006" y="10750"/>
                    <a:pt x="77790" y="33505"/>
                    <a:pt x="79377" y="35092"/>
                  </a:cubicBezTo>
                  <a:cubicBezTo>
                    <a:pt x="80964" y="36679"/>
                    <a:pt x="102131" y="17100"/>
                    <a:pt x="114302" y="19217"/>
                  </a:cubicBezTo>
                  <a:cubicBezTo>
                    <a:pt x="126473" y="21334"/>
                    <a:pt x="154519" y="50967"/>
                    <a:pt x="152402" y="47792"/>
                  </a:cubicBezTo>
                  <a:cubicBezTo>
                    <a:pt x="150285" y="44617"/>
                    <a:pt x="120652" y="2813"/>
                    <a:pt x="101602" y="167"/>
                  </a:cubicBezTo>
                  <a:cubicBezTo>
                    <a:pt x="82552" y="-2479"/>
                    <a:pt x="-527" y="27155"/>
                    <a:pt x="2" y="287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 61">
              <a:extLst>
                <a:ext uri="{FF2B5EF4-FFF2-40B4-BE49-F238E27FC236}">
                  <a16:creationId xmlns:a16="http://schemas.microsoft.com/office/drawing/2014/main" id="{2D9032D9-684C-1063-273F-B3F33FCA1C04}"/>
                </a:ext>
              </a:extLst>
            </p:cNvPr>
            <p:cNvSpPr/>
            <p:nvPr/>
          </p:nvSpPr>
          <p:spPr>
            <a:xfrm>
              <a:off x="6590299" y="1433594"/>
              <a:ext cx="265494" cy="90469"/>
            </a:xfrm>
            <a:custGeom>
              <a:avLst/>
              <a:gdLst>
                <a:gd name="connsiteX0" fmla="*/ 4176 w 265494"/>
                <a:gd name="connsiteY0" fmla="*/ 1506 h 90469"/>
                <a:gd name="connsiteX1" fmla="*/ 156576 w 265494"/>
                <a:gd name="connsiteY1" fmla="*/ 55481 h 90469"/>
                <a:gd name="connsiteX2" fmla="*/ 112126 w 265494"/>
                <a:gd name="connsiteY2" fmla="*/ 65006 h 90469"/>
                <a:gd name="connsiteX3" fmla="*/ 172451 w 265494"/>
                <a:gd name="connsiteY3" fmla="*/ 61831 h 90469"/>
                <a:gd name="connsiteX4" fmla="*/ 248651 w 265494"/>
                <a:gd name="connsiteY4" fmla="*/ 80881 h 90469"/>
                <a:gd name="connsiteX5" fmla="*/ 226426 w 265494"/>
                <a:gd name="connsiteY5" fmla="*/ 61831 h 90469"/>
                <a:gd name="connsiteX6" fmla="*/ 264526 w 265494"/>
                <a:gd name="connsiteY6" fmla="*/ 90406 h 90469"/>
                <a:gd name="connsiteX7" fmla="*/ 178801 w 265494"/>
                <a:gd name="connsiteY7" fmla="*/ 52306 h 90469"/>
                <a:gd name="connsiteX8" fmla="*/ 54976 w 265494"/>
                <a:gd name="connsiteY8" fmla="*/ 17381 h 90469"/>
                <a:gd name="connsiteX9" fmla="*/ 4176 w 265494"/>
                <a:gd name="connsiteY9" fmla="*/ 1506 h 90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5494" h="90469">
                  <a:moveTo>
                    <a:pt x="4176" y="1506"/>
                  </a:moveTo>
                  <a:cubicBezTo>
                    <a:pt x="21109" y="7856"/>
                    <a:pt x="138584" y="44898"/>
                    <a:pt x="156576" y="55481"/>
                  </a:cubicBezTo>
                  <a:cubicBezTo>
                    <a:pt x="174568" y="66064"/>
                    <a:pt x="109480" y="63948"/>
                    <a:pt x="112126" y="65006"/>
                  </a:cubicBezTo>
                  <a:cubicBezTo>
                    <a:pt x="114772" y="66064"/>
                    <a:pt x="149697" y="59185"/>
                    <a:pt x="172451" y="61831"/>
                  </a:cubicBezTo>
                  <a:cubicBezTo>
                    <a:pt x="195205" y="64477"/>
                    <a:pt x="239655" y="80881"/>
                    <a:pt x="248651" y="80881"/>
                  </a:cubicBezTo>
                  <a:cubicBezTo>
                    <a:pt x="257647" y="80881"/>
                    <a:pt x="223780" y="60244"/>
                    <a:pt x="226426" y="61831"/>
                  </a:cubicBezTo>
                  <a:cubicBezTo>
                    <a:pt x="229072" y="63419"/>
                    <a:pt x="272464" y="91994"/>
                    <a:pt x="264526" y="90406"/>
                  </a:cubicBezTo>
                  <a:cubicBezTo>
                    <a:pt x="256588" y="88818"/>
                    <a:pt x="213726" y="64477"/>
                    <a:pt x="178801" y="52306"/>
                  </a:cubicBezTo>
                  <a:cubicBezTo>
                    <a:pt x="143876" y="40135"/>
                    <a:pt x="84609" y="24260"/>
                    <a:pt x="54976" y="17381"/>
                  </a:cubicBezTo>
                  <a:cubicBezTo>
                    <a:pt x="25343" y="10502"/>
                    <a:pt x="-12757" y="-4844"/>
                    <a:pt x="4176" y="15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 62">
              <a:extLst>
                <a:ext uri="{FF2B5EF4-FFF2-40B4-BE49-F238E27FC236}">
                  <a16:creationId xmlns:a16="http://schemas.microsoft.com/office/drawing/2014/main" id="{814A7609-70E8-B91D-30B7-A712673C9703}"/>
                </a:ext>
              </a:extLst>
            </p:cNvPr>
            <p:cNvSpPr/>
            <p:nvPr/>
          </p:nvSpPr>
          <p:spPr>
            <a:xfrm>
              <a:off x="6190593" y="1492250"/>
              <a:ext cx="114960" cy="216481"/>
            </a:xfrm>
            <a:custGeom>
              <a:avLst/>
              <a:gdLst>
                <a:gd name="connsiteX0" fmla="*/ 114957 w 114960"/>
                <a:gd name="connsiteY0" fmla="*/ 0 h 216481"/>
                <a:gd name="connsiteX1" fmla="*/ 32407 w 114960"/>
                <a:gd name="connsiteY1" fmla="*/ 120650 h 216481"/>
                <a:gd name="connsiteX2" fmla="*/ 657 w 114960"/>
                <a:gd name="connsiteY2" fmla="*/ 215900 h 216481"/>
                <a:gd name="connsiteX3" fmla="*/ 13357 w 114960"/>
                <a:gd name="connsiteY3" fmla="*/ 155575 h 216481"/>
                <a:gd name="connsiteX4" fmla="*/ 41932 w 114960"/>
                <a:gd name="connsiteY4" fmla="*/ 53975 h 216481"/>
                <a:gd name="connsiteX5" fmla="*/ 29232 w 114960"/>
                <a:gd name="connsiteY5" fmla="*/ 120650 h 216481"/>
                <a:gd name="connsiteX6" fmla="*/ 114957 w 114960"/>
                <a:gd name="connsiteY6" fmla="*/ 0 h 216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960" h="216481">
                  <a:moveTo>
                    <a:pt x="114957" y="0"/>
                  </a:moveTo>
                  <a:cubicBezTo>
                    <a:pt x="115486" y="0"/>
                    <a:pt x="51457" y="84667"/>
                    <a:pt x="32407" y="120650"/>
                  </a:cubicBezTo>
                  <a:cubicBezTo>
                    <a:pt x="13357" y="156633"/>
                    <a:pt x="3832" y="210079"/>
                    <a:pt x="657" y="215900"/>
                  </a:cubicBezTo>
                  <a:cubicBezTo>
                    <a:pt x="-2518" y="221721"/>
                    <a:pt x="6478" y="182562"/>
                    <a:pt x="13357" y="155575"/>
                  </a:cubicBezTo>
                  <a:cubicBezTo>
                    <a:pt x="20236" y="128588"/>
                    <a:pt x="39286" y="59796"/>
                    <a:pt x="41932" y="53975"/>
                  </a:cubicBezTo>
                  <a:cubicBezTo>
                    <a:pt x="44578" y="48154"/>
                    <a:pt x="20236" y="125942"/>
                    <a:pt x="29232" y="120650"/>
                  </a:cubicBezTo>
                  <a:cubicBezTo>
                    <a:pt x="38228" y="115358"/>
                    <a:pt x="114428" y="0"/>
                    <a:pt x="1149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 1023">
              <a:extLst>
                <a:ext uri="{FF2B5EF4-FFF2-40B4-BE49-F238E27FC236}">
                  <a16:creationId xmlns:a16="http://schemas.microsoft.com/office/drawing/2014/main" id="{C709B1A5-C535-591A-6BAE-EE02D848010E}"/>
                </a:ext>
              </a:extLst>
            </p:cNvPr>
            <p:cNvSpPr/>
            <p:nvPr/>
          </p:nvSpPr>
          <p:spPr>
            <a:xfrm>
              <a:off x="5975030" y="1869530"/>
              <a:ext cx="83833" cy="480783"/>
            </a:xfrm>
            <a:custGeom>
              <a:avLst/>
              <a:gdLst>
                <a:gd name="connsiteX0" fmla="*/ 82870 w 83833"/>
                <a:gd name="connsiteY0" fmla="*/ 6895 h 480783"/>
                <a:gd name="connsiteX1" fmla="*/ 3495 w 83833"/>
                <a:gd name="connsiteY1" fmla="*/ 378370 h 480783"/>
                <a:gd name="connsiteX2" fmla="*/ 13020 w 83833"/>
                <a:gd name="connsiteY2" fmla="*/ 340270 h 480783"/>
                <a:gd name="connsiteX3" fmla="*/ 3495 w 83833"/>
                <a:gd name="connsiteY3" fmla="*/ 476795 h 480783"/>
                <a:gd name="connsiteX4" fmla="*/ 44770 w 83833"/>
                <a:gd name="connsiteY4" fmla="*/ 159295 h 480783"/>
                <a:gd name="connsiteX5" fmla="*/ 82870 w 83833"/>
                <a:gd name="connsiteY5" fmla="*/ 6895 h 480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833" h="480783">
                  <a:moveTo>
                    <a:pt x="82870" y="6895"/>
                  </a:moveTo>
                  <a:cubicBezTo>
                    <a:pt x="75991" y="43407"/>
                    <a:pt x="15137" y="322808"/>
                    <a:pt x="3495" y="378370"/>
                  </a:cubicBezTo>
                  <a:cubicBezTo>
                    <a:pt x="-8147" y="433932"/>
                    <a:pt x="13020" y="323866"/>
                    <a:pt x="13020" y="340270"/>
                  </a:cubicBezTo>
                  <a:cubicBezTo>
                    <a:pt x="13020" y="356674"/>
                    <a:pt x="-1797" y="506957"/>
                    <a:pt x="3495" y="476795"/>
                  </a:cubicBezTo>
                  <a:cubicBezTo>
                    <a:pt x="8787" y="446633"/>
                    <a:pt x="31541" y="231262"/>
                    <a:pt x="44770" y="159295"/>
                  </a:cubicBezTo>
                  <a:cubicBezTo>
                    <a:pt x="57999" y="87328"/>
                    <a:pt x="89749" y="-29617"/>
                    <a:pt x="82870" y="68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 1024">
              <a:extLst>
                <a:ext uri="{FF2B5EF4-FFF2-40B4-BE49-F238E27FC236}">
                  <a16:creationId xmlns:a16="http://schemas.microsoft.com/office/drawing/2014/main" id="{CB30747B-D313-9A43-D885-D768BE1C57A6}"/>
                </a:ext>
              </a:extLst>
            </p:cNvPr>
            <p:cNvSpPr/>
            <p:nvPr/>
          </p:nvSpPr>
          <p:spPr>
            <a:xfrm>
              <a:off x="6006929" y="2352157"/>
              <a:ext cx="68818" cy="117228"/>
            </a:xfrm>
            <a:custGeom>
              <a:avLst/>
              <a:gdLst>
                <a:gd name="connsiteX0" fmla="*/ 171 w 68818"/>
                <a:gd name="connsiteY0" fmla="*/ 518 h 117228"/>
                <a:gd name="connsiteX1" fmla="*/ 66846 w 68818"/>
                <a:gd name="connsiteY1" fmla="*/ 114818 h 117228"/>
                <a:gd name="connsiteX2" fmla="*/ 47796 w 68818"/>
                <a:gd name="connsiteY2" fmla="*/ 73543 h 117228"/>
                <a:gd name="connsiteX3" fmla="*/ 171 w 68818"/>
                <a:gd name="connsiteY3" fmla="*/ 518 h 117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18" h="117228">
                  <a:moveTo>
                    <a:pt x="171" y="518"/>
                  </a:moveTo>
                  <a:cubicBezTo>
                    <a:pt x="3346" y="7397"/>
                    <a:pt x="58909" y="102647"/>
                    <a:pt x="66846" y="114818"/>
                  </a:cubicBezTo>
                  <a:cubicBezTo>
                    <a:pt x="74783" y="126989"/>
                    <a:pt x="56792" y="89947"/>
                    <a:pt x="47796" y="73543"/>
                  </a:cubicBezTo>
                  <a:cubicBezTo>
                    <a:pt x="38800" y="57139"/>
                    <a:pt x="-3004" y="-6361"/>
                    <a:pt x="171" y="5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 1026">
              <a:extLst>
                <a:ext uri="{FF2B5EF4-FFF2-40B4-BE49-F238E27FC236}">
                  <a16:creationId xmlns:a16="http://schemas.microsoft.com/office/drawing/2014/main" id="{F1593520-CD53-A4F4-08DD-5685D394022C}"/>
                </a:ext>
              </a:extLst>
            </p:cNvPr>
            <p:cNvSpPr/>
            <p:nvPr/>
          </p:nvSpPr>
          <p:spPr>
            <a:xfrm>
              <a:off x="6022353" y="2065988"/>
              <a:ext cx="20211" cy="303007"/>
            </a:xfrm>
            <a:custGeom>
              <a:avLst/>
              <a:gdLst>
                <a:gd name="connsiteX0" fmla="*/ 19672 w 20211"/>
                <a:gd name="connsiteY0" fmla="*/ 937 h 303007"/>
                <a:gd name="connsiteX1" fmla="*/ 16497 w 20211"/>
                <a:gd name="connsiteY1" fmla="*/ 251762 h 303007"/>
                <a:gd name="connsiteX2" fmla="*/ 16497 w 20211"/>
                <a:gd name="connsiteY2" fmla="*/ 220012 h 303007"/>
                <a:gd name="connsiteX3" fmla="*/ 6972 w 20211"/>
                <a:gd name="connsiteY3" fmla="*/ 302562 h 303007"/>
                <a:gd name="connsiteX4" fmla="*/ 13322 w 20211"/>
                <a:gd name="connsiteY4" fmla="*/ 245412 h 303007"/>
                <a:gd name="connsiteX5" fmla="*/ 622 w 20211"/>
                <a:gd name="connsiteY5" fmla="*/ 93012 h 303007"/>
                <a:gd name="connsiteX6" fmla="*/ 3797 w 20211"/>
                <a:gd name="connsiteY6" fmla="*/ 162862 h 303007"/>
                <a:gd name="connsiteX7" fmla="*/ 19672 w 20211"/>
                <a:gd name="connsiteY7" fmla="*/ 937 h 303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211" h="303007">
                  <a:moveTo>
                    <a:pt x="19672" y="937"/>
                  </a:moveTo>
                  <a:cubicBezTo>
                    <a:pt x="21789" y="15754"/>
                    <a:pt x="17026" y="215250"/>
                    <a:pt x="16497" y="251762"/>
                  </a:cubicBezTo>
                  <a:cubicBezTo>
                    <a:pt x="15968" y="288274"/>
                    <a:pt x="18084" y="211545"/>
                    <a:pt x="16497" y="220012"/>
                  </a:cubicBezTo>
                  <a:cubicBezTo>
                    <a:pt x="14910" y="228479"/>
                    <a:pt x="7501" y="298329"/>
                    <a:pt x="6972" y="302562"/>
                  </a:cubicBezTo>
                  <a:cubicBezTo>
                    <a:pt x="6443" y="306795"/>
                    <a:pt x="14380" y="280337"/>
                    <a:pt x="13322" y="245412"/>
                  </a:cubicBezTo>
                  <a:cubicBezTo>
                    <a:pt x="12264" y="210487"/>
                    <a:pt x="2209" y="106770"/>
                    <a:pt x="622" y="93012"/>
                  </a:cubicBezTo>
                  <a:cubicBezTo>
                    <a:pt x="-965" y="79254"/>
                    <a:pt x="622" y="173975"/>
                    <a:pt x="3797" y="162862"/>
                  </a:cubicBezTo>
                  <a:cubicBezTo>
                    <a:pt x="6972" y="151749"/>
                    <a:pt x="17555" y="-13880"/>
                    <a:pt x="19672" y="9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 1027">
              <a:extLst>
                <a:ext uri="{FF2B5EF4-FFF2-40B4-BE49-F238E27FC236}">
                  <a16:creationId xmlns:a16="http://schemas.microsoft.com/office/drawing/2014/main" id="{CA33D0C9-C2AF-DEB4-34BE-B0A8FE546B08}"/>
                </a:ext>
              </a:extLst>
            </p:cNvPr>
            <p:cNvSpPr/>
            <p:nvPr/>
          </p:nvSpPr>
          <p:spPr>
            <a:xfrm>
              <a:off x="5976622" y="2295518"/>
              <a:ext cx="62233" cy="184176"/>
            </a:xfrm>
            <a:custGeom>
              <a:avLst/>
              <a:gdLst>
                <a:gd name="connsiteX0" fmla="*/ 33653 w 62233"/>
                <a:gd name="connsiteY0" fmla="*/ 7 h 184176"/>
                <a:gd name="connsiteX1" fmla="*/ 17778 w 62233"/>
                <a:gd name="connsiteY1" fmla="*/ 136532 h 184176"/>
                <a:gd name="connsiteX2" fmla="*/ 62228 w 62233"/>
                <a:gd name="connsiteY2" fmla="*/ 184157 h 184176"/>
                <a:gd name="connsiteX3" fmla="*/ 14603 w 62233"/>
                <a:gd name="connsiteY3" fmla="*/ 142882 h 184176"/>
                <a:gd name="connsiteX4" fmla="*/ 1903 w 62233"/>
                <a:gd name="connsiteY4" fmla="*/ 130182 h 184176"/>
                <a:gd name="connsiteX5" fmla="*/ 33653 w 62233"/>
                <a:gd name="connsiteY5" fmla="*/ 7 h 18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233" h="184176">
                  <a:moveTo>
                    <a:pt x="33653" y="7"/>
                  </a:moveTo>
                  <a:cubicBezTo>
                    <a:pt x="36299" y="1065"/>
                    <a:pt x="13016" y="105841"/>
                    <a:pt x="17778" y="136532"/>
                  </a:cubicBezTo>
                  <a:cubicBezTo>
                    <a:pt x="22540" y="167223"/>
                    <a:pt x="62757" y="183099"/>
                    <a:pt x="62228" y="184157"/>
                  </a:cubicBezTo>
                  <a:cubicBezTo>
                    <a:pt x="61699" y="185215"/>
                    <a:pt x="14603" y="142882"/>
                    <a:pt x="14603" y="142882"/>
                  </a:cubicBezTo>
                  <a:cubicBezTo>
                    <a:pt x="4549" y="133886"/>
                    <a:pt x="-3918" y="149761"/>
                    <a:pt x="1903" y="130182"/>
                  </a:cubicBezTo>
                  <a:cubicBezTo>
                    <a:pt x="7724" y="110603"/>
                    <a:pt x="31007" y="-1051"/>
                    <a:pt x="33653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 1028">
              <a:extLst>
                <a:ext uri="{FF2B5EF4-FFF2-40B4-BE49-F238E27FC236}">
                  <a16:creationId xmlns:a16="http://schemas.microsoft.com/office/drawing/2014/main" id="{C50263D0-3E51-5C23-4C36-6686575E19F2}"/>
                </a:ext>
              </a:extLst>
            </p:cNvPr>
            <p:cNvSpPr/>
            <p:nvPr/>
          </p:nvSpPr>
          <p:spPr>
            <a:xfrm>
              <a:off x="5953072" y="2295524"/>
              <a:ext cx="126675" cy="223204"/>
            </a:xfrm>
            <a:custGeom>
              <a:avLst/>
              <a:gdLst>
                <a:gd name="connsiteX0" fmla="*/ 34978 w 126675"/>
                <a:gd name="connsiteY0" fmla="*/ 1 h 223204"/>
                <a:gd name="connsiteX1" fmla="*/ 9578 w 126675"/>
                <a:gd name="connsiteY1" fmla="*/ 133351 h 223204"/>
                <a:gd name="connsiteX2" fmla="*/ 34978 w 126675"/>
                <a:gd name="connsiteY2" fmla="*/ 177801 h 223204"/>
                <a:gd name="connsiteX3" fmla="*/ 25453 w 126675"/>
                <a:gd name="connsiteY3" fmla="*/ 158751 h 223204"/>
                <a:gd name="connsiteX4" fmla="*/ 123878 w 126675"/>
                <a:gd name="connsiteY4" fmla="*/ 222251 h 223204"/>
                <a:gd name="connsiteX5" fmla="*/ 92128 w 126675"/>
                <a:gd name="connsiteY5" fmla="*/ 193676 h 223204"/>
                <a:gd name="connsiteX6" fmla="*/ 12753 w 126675"/>
                <a:gd name="connsiteY6" fmla="*/ 149226 h 223204"/>
                <a:gd name="connsiteX7" fmla="*/ 15928 w 126675"/>
                <a:gd name="connsiteY7" fmla="*/ 98426 h 223204"/>
                <a:gd name="connsiteX8" fmla="*/ 53 w 126675"/>
                <a:gd name="connsiteY8" fmla="*/ 130176 h 223204"/>
                <a:gd name="connsiteX9" fmla="*/ 34978 w 126675"/>
                <a:gd name="connsiteY9" fmla="*/ 1 h 223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6675" h="223204">
                  <a:moveTo>
                    <a:pt x="34978" y="1"/>
                  </a:moveTo>
                  <a:cubicBezTo>
                    <a:pt x="36565" y="530"/>
                    <a:pt x="9578" y="103718"/>
                    <a:pt x="9578" y="133351"/>
                  </a:cubicBezTo>
                  <a:cubicBezTo>
                    <a:pt x="9578" y="162984"/>
                    <a:pt x="34978" y="177801"/>
                    <a:pt x="34978" y="177801"/>
                  </a:cubicBezTo>
                  <a:cubicBezTo>
                    <a:pt x="37624" y="182034"/>
                    <a:pt x="10636" y="151343"/>
                    <a:pt x="25453" y="158751"/>
                  </a:cubicBezTo>
                  <a:cubicBezTo>
                    <a:pt x="40270" y="166159"/>
                    <a:pt x="112766" y="216430"/>
                    <a:pt x="123878" y="222251"/>
                  </a:cubicBezTo>
                  <a:cubicBezTo>
                    <a:pt x="134990" y="228072"/>
                    <a:pt x="110649" y="205847"/>
                    <a:pt x="92128" y="193676"/>
                  </a:cubicBezTo>
                  <a:cubicBezTo>
                    <a:pt x="73607" y="181505"/>
                    <a:pt x="25453" y="165101"/>
                    <a:pt x="12753" y="149226"/>
                  </a:cubicBezTo>
                  <a:cubicBezTo>
                    <a:pt x="53" y="133351"/>
                    <a:pt x="18045" y="101601"/>
                    <a:pt x="15928" y="98426"/>
                  </a:cubicBezTo>
                  <a:cubicBezTo>
                    <a:pt x="13811" y="95251"/>
                    <a:pt x="-1005" y="140759"/>
                    <a:pt x="53" y="130176"/>
                  </a:cubicBezTo>
                  <a:cubicBezTo>
                    <a:pt x="1111" y="119593"/>
                    <a:pt x="33391" y="-528"/>
                    <a:pt x="34978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 1029">
              <a:extLst>
                <a:ext uri="{FF2B5EF4-FFF2-40B4-BE49-F238E27FC236}">
                  <a16:creationId xmlns:a16="http://schemas.microsoft.com/office/drawing/2014/main" id="{E5003F13-47F3-1F03-E2C6-F6AADABEEA64}"/>
                </a:ext>
              </a:extLst>
            </p:cNvPr>
            <p:cNvSpPr/>
            <p:nvPr/>
          </p:nvSpPr>
          <p:spPr>
            <a:xfrm>
              <a:off x="6000746" y="2422458"/>
              <a:ext cx="127009" cy="51093"/>
            </a:xfrm>
            <a:custGeom>
              <a:avLst/>
              <a:gdLst>
                <a:gd name="connsiteX0" fmla="*/ 4 w 127009"/>
                <a:gd name="connsiteY0" fmla="*/ 50867 h 51093"/>
                <a:gd name="connsiteX1" fmla="*/ 69854 w 127009"/>
                <a:gd name="connsiteY1" fmla="*/ 19117 h 51093"/>
                <a:gd name="connsiteX2" fmla="*/ 127004 w 127009"/>
                <a:gd name="connsiteY2" fmla="*/ 28642 h 51093"/>
                <a:gd name="connsiteX3" fmla="*/ 73029 w 127009"/>
                <a:gd name="connsiteY3" fmla="*/ 67 h 51093"/>
                <a:gd name="connsiteX4" fmla="*/ 4 w 127009"/>
                <a:gd name="connsiteY4" fmla="*/ 50867 h 51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009" h="51093">
                  <a:moveTo>
                    <a:pt x="4" y="50867"/>
                  </a:moveTo>
                  <a:cubicBezTo>
                    <a:pt x="-525" y="54042"/>
                    <a:pt x="48687" y="22821"/>
                    <a:pt x="69854" y="19117"/>
                  </a:cubicBezTo>
                  <a:cubicBezTo>
                    <a:pt x="91021" y="15413"/>
                    <a:pt x="126475" y="31817"/>
                    <a:pt x="127004" y="28642"/>
                  </a:cubicBezTo>
                  <a:cubicBezTo>
                    <a:pt x="127533" y="25467"/>
                    <a:pt x="89962" y="-1521"/>
                    <a:pt x="73029" y="67"/>
                  </a:cubicBezTo>
                  <a:cubicBezTo>
                    <a:pt x="56096" y="1654"/>
                    <a:pt x="533" y="47692"/>
                    <a:pt x="4" y="508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 1030">
              <a:extLst>
                <a:ext uri="{FF2B5EF4-FFF2-40B4-BE49-F238E27FC236}">
                  <a16:creationId xmlns:a16="http://schemas.microsoft.com/office/drawing/2014/main" id="{C384DF3B-11D2-66F3-849B-6FC42EF6AE19}"/>
                </a:ext>
              </a:extLst>
            </p:cNvPr>
            <p:cNvSpPr/>
            <p:nvPr/>
          </p:nvSpPr>
          <p:spPr>
            <a:xfrm>
              <a:off x="6019751" y="1691569"/>
              <a:ext cx="66961" cy="457936"/>
            </a:xfrm>
            <a:custGeom>
              <a:avLst/>
              <a:gdLst>
                <a:gd name="connsiteX0" fmla="*/ 49 w 66961"/>
                <a:gd name="connsiteY0" fmla="*/ 706 h 457936"/>
                <a:gd name="connsiteX1" fmla="*/ 54024 w 66961"/>
                <a:gd name="connsiteY1" fmla="*/ 254706 h 457936"/>
                <a:gd name="connsiteX2" fmla="*/ 60374 w 66961"/>
                <a:gd name="connsiteY2" fmla="*/ 229306 h 457936"/>
                <a:gd name="connsiteX3" fmla="*/ 41324 w 66961"/>
                <a:gd name="connsiteY3" fmla="*/ 384881 h 457936"/>
                <a:gd name="connsiteX4" fmla="*/ 66724 w 66961"/>
                <a:gd name="connsiteY4" fmla="*/ 324556 h 457936"/>
                <a:gd name="connsiteX5" fmla="*/ 54024 w 66961"/>
                <a:gd name="connsiteY5" fmla="*/ 457906 h 457936"/>
                <a:gd name="connsiteX6" fmla="*/ 54024 w 66961"/>
                <a:gd name="connsiteY6" fmla="*/ 334081 h 457936"/>
                <a:gd name="connsiteX7" fmla="*/ 57199 w 66961"/>
                <a:gd name="connsiteY7" fmla="*/ 70556 h 457936"/>
                <a:gd name="connsiteX8" fmla="*/ 44499 w 66961"/>
                <a:gd name="connsiteY8" fmla="*/ 175331 h 457936"/>
                <a:gd name="connsiteX9" fmla="*/ 49 w 66961"/>
                <a:gd name="connsiteY9" fmla="*/ 706 h 457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961" h="457936">
                  <a:moveTo>
                    <a:pt x="49" y="706"/>
                  </a:moveTo>
                  <a:cubicBezTo>
                    <a:pt x="1636" y="13935"/>
                    <a:pt x="43970" y="216606"/>
                    <a:pt x="54024" y="254706"/>
                  </a:cubicBezTo>
                  <a:cubicBezTo>
                    <a:pt x="64078" y="292806"/>
                    <a:pt x="62491" y="207610"/>
                    <a:pt x="60374" y="229306"/>
                  </a:cubicBezTo>
                  <a:cubicBezTo>
                    <a:pt x="58257" y="251002"/>
                    <a:pt x="40266" y="369006"/>
                    <a:pt x="41324" y="384881"/>
                  </a:cubicBezTo>
                  <a:cubicBezTo>
                    <a:pt x="42382" y="400756"/>
                    <a:pt x="64607" y="312385"/>
                    <a:pt x="66724" y="324556"/>
                  </a:cubicBezTo>
                  <a:cubicBezTo>
                    <a:pt x="68841" y="336727"/>
                    <a:pt x="56141" y="456318"/>
                    <a:pt x="54024" y="457906"/>
                  </a:cubicBezTo>
                  <a:cubicBezTo>
                    <a:pt x="51907" y="459494"/>
                    <a:pt x="53495" y="398639"/>
                    <a:pt x="54024" y="334081"/>
                  </a:cubicBezTo>
                  <a:cubicBezTo>
                    <a:pt x="54553" y="269523"/>
                    <a:pt x="58787" y="97014"/>
                    <a:pt x="57199" y="70556"/>
                  </a:cubicBezTo>
                  <a:cubicBezTo>
                    <a:pt x="55612" y="44098"/>
                    <a:pt x="53495" y="186443"/>
                    <a:pt x="44499" y="175331"/>
                  </a:cubicBezTo>
                  <a:cubicBezTo>
                    <a:pt x="35503" y="164219"/>
                    <a:pt x="-1538" y="-12523"/>
                    <a:pt x="49" y="706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 1031">
              <a:extLst>
                <a:ext uri="{FF2B5EF4-FFF2-40B4-BE49-F238E27FC236}">
                  <a16:creationId xmlns:a16="http://schemas.microsoft.com/office/drawing/2014/main" id="{E3C1C35B-D274-7A58-71F7-AE9A764CE7A0}"/>
                </a:ext>
              </a:extLst>
            </p:cNvPr>
            <p:cNvSpPr/>
            <p:nvPr/>
          </p:nvSpPr>
          <p:spPr>
            <a:xfrm>
              <a:off x="5933840" y="2202884"/>
              <a:ext cx="51035" cy="226070"/>
            </a:xfrm>
            <a:custGeom>
              <a:avLst/>
              <a:gdLst>
                <a:gd name="connsiteX0" fmla="*/ 51035 w 51035"/>
                <a:gd name="connsiteY0" fmla="*/ 566 h 226070"/>
                <a:gd name="connsiteX1" fmla="*/ 6585 w 51035"/>
                <a:gd name="connsiteY1" fmla="*/ 165666 h 226070"/>
                <a:gd name="connsiteX2" fmla="*/ 235 w 51035"/>
                <a:gd name="connsiteY2" fmla="*/ 225991 h 226070"/>
                <a:gd name="connsiteX3" fmla="*/ 6585 w 51035"/>
                <a:gd name="connsiteY3" fmla="*/ 175191 h 226070"/>
                <a:gd name="connsiteX4" fmla="*/ 25635 w 51035"/>
                <a:gd name="connsiteY4" fmla="*/ 45016 h 226070"/>
                <a:gd name="connsiteX5" fmla="*/ 6585 w 51035"/>
                <a:gd name="connsiteY5" fmla="*/ 108516 h 226070"/>
                <a:gd name="connsiteX6" fmla="*/ 51035 w 51035"/>
                <a:gd name="connsiteY6" fmla="*/ 566 h 226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35" h="226070">
                  <a:moveTo>
                    <a:pt x="51035" y="566"/>
                  </a:moveTo>
                  <a:cubicBezTo>
                    <a:pt x="51035" y="10091"/>
                    <a:pt x="15052" y="128095"/>
                    <a:pt x="6585" y="165666"/>
                  </a:cubicBezTo>
                  <a:cubicBezTo>
                    <a:pt x="-1882" y="203237"/>
                    <a:pt x="235" y="224404"/>
                    <a:pt x="235" y="225991"/>
                  </a:cubicBezTo>
                  <a:cubicBezTo>
                    <a:pt x="235" y="227578"/>
                    <a:pt x="2352" y="205353"/>
                    <a:pt x="6585" y="175191"/>
                  </a:cubicBezTo>
                  <a:cubicBezTo>
                    <a:pt x="10818" y="145029"/>
                    <a:pt x="25635" y="56128"/>
                    <a:pt x="25635" y="45016"/>
                  </a:cubicBezTo>
                  <a:cubicBezTo>
                    <a:pt x="25635" y="33904"/>
                    <a:pt x="2881" y="112220"/>
                    <a:pt x="6585" y="108516"/>
                  </a:cubicBezTo>
                  <a:cubicBezTo>
                    <a:pt x="10289" y="104812"/>
                    <a:pt x="51035" y="-8959"/>
                    <a:pt x="51035" y="5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 1032">
              <a:extLst>
                <a:ext uri="{FF2B5EF4-FFF2-40B4-BE49-F238E27FC236}">
                  <a16:creationId xmlns:a16="http://schemas.microsoft.com/office/drawing/2014/main" id="{4D86D5E9-131D-2E4B-0F6E-218D945E64FD}"/>
                </a:ext>
              </a:extLst>
            </p:cNvPr>
            <p:cNvSpPr/>
            <p:nvPr/>
          </p:nvSpPr>
          <p:spPr>
            <a:xfrm>
              <a:off x="5905456" y="2362189"/>
              <a:ext cx="38468" cy="149544"/>
            </a:xfrm>
            <a:custGeom>
              <a:avLst/>
              <a:gdLst>
                <a:gd name="connsiteX0" fmla="*/ 38144 w 38468"/>
                <a:gd name="connsiteY0" fmla="*/ 11 h 149544"/>
                <a:gd name="connsiteX1" fmla="*/ 19094 w 38468"/>
                <a:gd name="connsiteY1" fmla="*/ 88911 h 149544"/>
                <a:gd name="connsiteX2" fmla="*/ 31794 w 38468"/>
                <a:gd name="connsiteY2" fmla="*/ 149236 h 149544"/>
                <a:gd name="connsiteX3" fmla="*/ 22269 w 38468"/>
                <a:gd name="connsiteY3" fmla="*/ 111136 h 149544"/>
                <a:gd name="connsiteX4" fmla="*/ 44 w 38468"/>
                <a:gd name="connsiteY4" fmla="*/ 82561 h 149544"/>
                <a:gd name="connsiteX5" fmla="*/ 38144 w 38468"/>
                <a:gd name="connsiteY5" fmla="*/ 11 h 149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68" h="149544">
                  <a:moveTo>
                    <a:pt x="38144" y="11"/>
                  </a:moveTo>
                  <a:cubicBezTo>
                    <a:pt x="41319" y="1069"/>
                    <a:pt x="20152" y="64040"/>
                    <a:pt x="19094" y="88911"/>
                  </a:cubicBezTo>
                  <a:cubicBezTo>
                    <a:pt x="18036" y="113782"/>
                    <a:pt x="31265" y="145532"/>
                    <a:pt x="31794" y="149236"/>
                  </a:cubicBezTo>
                  <a:cubicBezTo>
                    <a:pt x="32323" y="152940"/>
                    <a:pt x="27561" y="122249"/>
                    <a:pt x="22269" y="111136"/>
                  </a:cubicBezTo>
                  <a:cubicBezTo>
                    <a:pt x="16977" y="100024"/>
                    <a:pt x="-1014" y="95790"/>
                    <a:pt x="44" y="82561"/>
                  </a:cubicBezTo>
                  <a:cubicBezTo>
                    <a:pt x="1102" y="69332"/>
                    <a:pt x="34969" y="-1047"/>
                    <a:pt x="38144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 1033">
              <a:extLst>
                <a:ext uri="{FF2B5EF4-FFF2-40B4-BE49-F238E27FC236}">
                  <a16:creationId xmlns:a16="http://schemas.microsoft.com/office/drawing/2014/main" id="{5D35801E-E812-A35C-1209-7D25EE510B5D}"/>
                </a:ext>
              </a:extLst>
            </p:cNvPr>
            <p:cNvSpPr/>
            <p:nvPr/>
          </p:nvSpPr>
          <p:spPr>
            <a:xfrm>
              <a:off x="5937032" y="2450710"/>
              <a:ext cx="141824" cy="74686"/>
            </a:xfrm>
            <a:custGeom>
              <a:avLst/>
              <a:gdLst>
                <a:gd name="connsiteX0" fmla="*/ 218 w 141824"/>
                <a:gd name="connsiteY0" fmla="*/ 390 h 74686"/>
                <a:gd name="connsiteX1" fmla="*/ 136743 w 141824"/>
                <a:gd name="connsiteY1" fmla="*/ 73415 h 74686"/>
                <a:gd name="connsiteX2" fmla="*/ 104993 w 141824"/>
                <a:gd name="connsiteY2" fmla="*/ 44840 h 74686"/>
                <a:gd name="connsiteX3" fmla="*/ 218 w 141824"/>
                <a:gd name="connsiteY3" fmla="*/ 390 h 74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824" h="74686">
                  <a:moveTo>
                    <a:pt x="218" y="390"/>
                  </a:moveTo>
                  <a:cubicBezTo>
                    <a:pt x="5510" y="5153"/>
                    <a:pt x="119281" y="66007"/>
                    <a:pt x="136743" y="73415"/>
                  </a:cubicBezTo>
                  <a:cubicBezTo>
                    <a:pt x="154205" y="80823"/>
                    <a:pt x="122456" y="53836"/>
                    <a:pt x="104993" y="44840"/>
                  </a:cubicBezTo>
                  <a:cubicBezTo>
                    <a:pt x="87531" y="35844"/>
                    <a:pt x="-5074" y="-4373"/>
                    <a:pt x="218" y="3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 1034">
              <a:extLst>
                <a:ext uri="{FF2B5EF4-FFF2-40B4-BE49-F238E27FC236}">
                  <a16:creationId xmlns:a16="http://schemas.microsoft.com/office/drawing/2014/main" id="{89C633EB-9C5D-4C7C-3E07-08F3C6DC6CAE}"/>
                </a:ext>
              </a:extLst>
            </p:cNvPr>
            <p:cNvSpPr/>
            <p:nvPr/>
          </p:nvSpPr>
          <p:spPr>
            <a:xfrm>
              <a:off x="6048364" y="1933554"/>
              <a:ext cx="60363" cy="495640"/>
            </a:xfrm>
            <a:custGeom>
              <a:avLst/>
              <a:gdLst>
                <a:gd name="connsiteX0" fmla="*/ 11 w 60363"/>
                <a:gd name="connsiteY0" fmla="*/ 254021 h 495640"/>
                <a:gd name="connsiteX1" fmla="*/ 22236 w 60363"/>
                <a:gd name="connsiteY1" fmla="*/ 387371 h 495640"/>
                <a:gd name="connsiteX2" fmla="*/ 22236 w 60363"/>
                <a:gd name="connsiteY2" fmla="*/ 488971 h 495640"/>
                <a:gd name="connsiteX3" fmla="*/ 25411 w 60363"/>
                <a:gd name="connsiteY3" fmla="*/ 431821 h 495640"/>
                <a:gd name="connsiteX4" fmla="*/ 60336 w 60363"/>
                <a:gd name="connsiteY4" fmla="*/ 21 h 495640"/>
                <a:gd name="connsiteX5" fmla="*/ 19061 w 60363"/>
                <a:gd name="connsiteY5" fmla="*/ 450871 h 495640"/>
                <a:gd name="connsiteX6" fmla="*/ 19061 w 60363"/>
                <a:gd name="connsiteY6" fmla="*/ 381021 h 495640"/>
                <a:gd name="connsiteX7" fmla="*/ 11 w 60363"/>
                <a:gd name="connsiteY7" fmla="*/ 254021 h 495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363" h="495640">
                  <a:moveTo>
                    <a:pt x="11" y="254021"/>
                  </a:moveTo>
                  <a:cubicBezTo>
                    <a:pt x="540" y="255079"/>
                    <a:pt x="18532" y="348213"/>
                    <a:pt x="22236" y="387371"/>
                  </a:cubicBezTo>
                  <a:cubicBezTo>
                    <a:pt x="25940" y="426529"/>
                    <a:pt x="21707" y="481563"/>
                    <a:pt x="22236" y="488971"/>
                  </a:cubicBezTo>
                  <a:cubicBezTo>
                    <a:pt x="22765" y="496379"/>
                    <a:pt x="19061" y="513313"/>
                    <a:pt x="25411" y="431821"/>
                  </a:cubicBezTo>
                  <a:cubicBezTo>
                    <a:pt x="31761" y="350329"/>
                    <a:pt x="61394" y="-3154"/>
                    <a:pt x="60336" y="21"/>
                  </a:cubicBezTo>
                  <a:cubicBezTo>
                    <a:pt x="59278" y="3196"/>
                    <a:pt x="25940" y="387371"/>
                    <a:pt x="19061" y="450871"/>
                  </a:cubicBezTo>
                  <a:cubicBezTo>
                    <a:pt x="12182" y="514371"/>
                    <a:pt x="21178" y="408538"/>
                    <a:pt x="19061" y="381021"/>
                  </a:cubicBezTo>
                  <a:cubicBezTo>
                    <a:pt x="16944" y="353504"/>
                    <a:pt x="-518" y="252963"/>
                    <a:pt x="11" y="2540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 1035">
              <a:extLst>
                <a:ext uri="{FF2B5EF4-FFF2-40B4-BE49-F238E27FC236}">
                  <a16:creationId xmlns:a16="http://schemas.microsoft.com/office/drawing/2014/main" id="{0CFB5031-B7A8-D45E-CE44-0F89ADB0B45D}"/>
                </a:ext>
              </a:extLst>
            </p:cNvPr>
            <p:cNvSpPr/>
            <p:nvPr/>
          </p:nvSpPr>
          <p:spPr>
            <a:xfrm>
              <a:off x="6002623" y="2182965"/>
              <a:ext cx="17177" cy="142570"/>
            </a:xfrm>
            <a:custGeom>
              <a:avLst/>
              <a:gdLst>
                <a:gd name="connsiteX0" fmla="*/ 17177 w 17177"/>
                <a:gd name="connsiteY0" fmla="*/ 1435 h 142570"/>
                <a:gd name="connsiteX1" fmla="*/ 1302 w 17177"/>
                <a:gd name="connsiteY1" fmla="*/ 141135 h 142570"/>
                <a:gd name="connsiteX2" fmla="*/ 1302 w 17177"/>
                <a:gd name="connsiteY2" fmla="*/ 71285 h 142570"/>
                <a:gd name="connsiteX3" fmla="*/ 17177 w 17177"/>
                <a:gd name="connsiteY3" fmla="*/ 1435 h 142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77" h="142570">
                  <a:moveTo>
                    <a:pt x="17177" y="1435"/>
                  </a:moveTo>
                  <a:cubicBezTo>
                    <a:pt x="17177" y="13077"/>
                    <a:pt x="3948" y="129493"/>
                    <a:pt x="1302" y="141135"/>
                  </a:cubicBezTo>
                  <a:cubicBezTo>
                    <a:pt x="-1344" y="152777"/>
                    <a:pt x="773" y="90335"/>
                    <a:pt x="1302" y="71285"/>
                  </a:cubicBezTo>
                  <a:cubicBezTo>
                    <a:pt x="1831" y="52235"/>
                    <a:pt x="17177" y="-10207"/>
                    <a:pt x="17177" y="14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 1036">
              <a:extLst>
                <a:ext uri="{FF2B5EF4-FFF2-40B4-BE49-F238E27FC236}">
                  <a16:creationId xmlns:a16="http://schemas.microsoft.com/office/drawing/2014/main" id="{F82F8248-CFCB-F861-4E54-6DD48E67CB6E}"/>
                </a:ext>
              </a:extLst>
            </p:cNvPr>
            <p:cNvSpPr/>
            <p:nvPr/>
          </p:nvSpPr>
          <p:spPr>
            <a:xfrm>
              <a:off x="6032477" y="2276467"/>
              <a:ext cx="61524" cy="146210"/>
            </a:xfrm>
            <a:custGeom>
              <a:avLst/>
              <a:gdLst>
                <a:gd name="connsiteX0" fmla="*/ 44473 w 61524"/>
                <a:gd name="connsiteY0" fmla="*/ 8 h 146210"/>
                <a:gd name="connsiteX1" fmla="*/ 60348 w 61524"/>
                <a:gd name="connsiteY1" fmla="*/ 117483 h 146210"/>
                <a:gd name="connsiteX2" fmla="*/ 60348 w 61524"/>
                <a:gd name="connsiteY2" fmla="*/ 146058 h 146210"/>
                <a:gd name="connsiteX3" fmla="*/ 47648 w 61524"/>
                <a:gd name="connsiteY3" fmla="*/ 127008 h 146210"/>
                <a:gd name="connsiteX4" fmla="*/ 23 w 61524"/>
                <a:gd name="connsiteY4" fmla="*/ 88908 h 146210"/>
                <a:gd name="connsiteX5" fmla="*/ 41298 w 61524"/>
                <a:gd name="connsiteY5" fmla="*/ 111133 h 146210"/>
                <a:gd name="connsiteX6" fmla="*/ 44473 w 61524"/>
                <a:gd name="connsiteY6" fmla="*/ 8 h 146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524" h="146210">
                  <a:moveTo>
                    <a:pt x="44473" y="8"/>
                  </a:moveTo>
                  <a:cubicBezTo>
                    <a:pt x="47648" y="1066"/>
                    <a:pt x="57702" y="93141"/>
                    <a:pt x="60348" y="117483"/>
                  </a:cubicBezTo>
                  <a:cubicBezTo>
                    <a:pt x="62994" y="141825"/>
                    <a:pt x="60348" y="146058"/>
                    <a:pt x="60348" y="146058"/>
                  </a:cubicBezTo>
                  <a:cubicBezTo>
                    <a:pt x="58231" y="147646"/>
                    <a:pt x="57702" y="136533"/>
                    <a:pt x="47648" y="127008"/>
                  </a:cubicBezTo>
                  <a:cubicBezTo>
                    <a:pt x="37594" y="117483"/>
                    <a:pt x="1081" y="91554"/>
                    <a:pt x="23" y="88908"/>
                  </a:cubicBezTo>
                  <a:cubicBezTo>
                    <a:pt x="-1035" y="86262"/>
                    <a:pt x="33360" y="119600"/>
                    <a:pt x="41298" y="111133"/>
                  </a:cubicBezTo>
                  <a:cubicBezTo>
                    <a:pt x="49236" y="102666"/>
                    <a:pt x="41298" y="-1050"/>
                    <a:pt x="44473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 1037">
              <a:extLst>
                <a:ext uri="{FF2B5EF4-FFF2-40B4-BE49-F238E27FC236}">
                  <a16:creationId xmlns:a16="http://schemas.microsoft.com/office/drawing/2014/main" id="{D6D34A70-D496-C3A9-E63D-F4BE0E0D9C85}"/>
                </a:ext>
              </a:extLst>
            </p:cNvPr>
            <p:cNvSpPr/>
            <p:nvPr/>
          </p:nvSpPr>
          <p:spPr>
            <a:xfrm>
              <a:off x="6089624" y="2276213"/>
              <a:ext cx="60351" cy="152860"/>
            </a:xfrm>
            <a:custGeom>
              <a:avLst/>
              <a:gdLst>
                <a:gd name="connsiteX0" fmla="*/ 26 w 60351"/>
                <a:gd name="connsiteY0" fmla="*/ 262 h 152860"/>
                <a:gd name="connsiteX1" fmla="*/ 34951 w 60351"/>
                <a:gd name="connsiteY1" fmla="*/ 79637 h 152860"/>
                <a:gd name="connsiteX2" fmla="*/ 31776 w 60351"/>
                <a:gd name="connsiteY2" fmla="*/ 136787 h 152860"/>
                <a:gd name="connsiteX3" fmla="*/ 60351 w 60351"/>
                <a:gd name="connsiteY3" fmla="*/ 92337 h 152860"/>
                <a:gd name="connsiteX4" fmla="*/ 31776 w 60351"/>
                <a:gd name="connsiteY4" fmla="*/ 152662 h 152860"/>
                <a:gd name="connsiteX5" fmla="*/ 41301 w 60351"/>
                <a:gd name="connsiteY5" fmla="*/ 108212 h 152860"/>
                <a:gd name="connsiteX6" fmla="*/ 26 w 60351"/>
                <a:gd name="connsiteY6" fmla="*/ 262 h 15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351" h="152860">
                  <a:moveTo>
                    <a:pt x="26" y="262"/>
                  </a:moveTo>
                  <a:cubicBezTo>
                    <a:pt x="-1032" y="-4500"/>
                    <a:pt x="29659" y="56883"/>
                    <a:pt x="34951" y="79637"/>
                  </a:cubicBezTo>
                  <a:cubicBezTo>
                    <a:pt x="40243" y="102391"/>
                    <a:pt x="27543" y="134670"/>
                    <a:pt x="31776" y="136787"/>
                  </a:cubicBezTo>
                  <a:cubicBezTo>
                    <a:pt x="36009" y="138904"/>
                    <a:pt x="60351" y="89691"/>
                    <a:pt x="60351" y="92337"/>
                  </a:cubicBezTo>
                  <a:cubicBezTo>
                    <a:pt x="60351" y="94983"/>
                    <a:pt x="34951" y="150016"/>
                    <a:pt x="31776" y="152662"/>
                  </a:cubicBezTo>
                  <a:cubicBezTo>
                    <a:pt x="28601" y="155308"/>
                    <a:pt x="45005" y="130966"/>
                    <a:pt x="41301" y="108212"/>
                  </a:cubicBezTo>
                  <a:cubicBezTo>
                    <a:pt x="37597" y="85458"/>
                    <a:pt x="1084" y="5024"/>
                    <a:pt x="26" y="2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 1038">
              <a:extLst>
                <a:ext uri="{FF2B5EF4-FFF2-40B4-BE49-F238E27FC236}">
                  <a16:creationId xmlns:a16="http://schemas.microsoft.com/office/drawing/2014/main" id="{EEBEC80F-E915-9750-DBAA-9DEBDD3A2076}"/>
                </a:ext>
              </a:extLst>
            </p:cNvPr>
            <p:cNvSpPr/>
            <p:nvPr/>
          </p:nvSpPr>
          <p:spPr>
            <a:xfrm>
              <a:off x="6022629" y="2457383"/>
              <a:ext cx="118520" cy="35117"/>
            </a:xfrm>
            <a:custGeom>
              <a:avLst/>
              <a:gdLst>
                <a:gd name="connsiteX0" fmla="*/ 346 w 118520"/>
                <a:gd name="connsiteY0" fmla="*/ 34992 h 35117"/>
                <a:gd name="connsiteX1" fmla="*/ 60671 w 118520"/>
                <a:gd name="connsiteY1" fmla="*/ 67 h 35117"/>
                <a:gd name="connsiteX2" fmla="*/ 117821 w 118520"/>
                <a:gd name="connsiteY2" fmla="*/ 25467 h 35117"/>
                <a:gd name="connsiteX3" fmla="*/ 89246 w 118520"/>
                <a:gd name="connsiteY3" fmla="*/ 12767 h 35117"/>
                <a:gd name="connsiteX4" fmla="*/ 346 w 118520"/>
                <a:gd name="connsiteY4" fmla="*/ 34992 h 3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520" h="35117">
                  <a:moveTo>
                    <a:pt x="346" y="34992"/>
                  </a:moveTo>
                  <a:cubicBezTo>
                    <a:pt x="-4416" y="32875"/>
                    <a:pt x="41092" y="1654"/>
                    <a:pt x="60671" y="67"/>
                  </a:cubicBezTo>
                  <a:cubicBezTo>
                    <a:pt x="80250" y="-1520"/>
                    <a:pt x="117821" y="25467"/>
                    <a:pt x="117821" y="25467"/>
                  </a:cubicBezTo>
                  <a:cubicBezTo>
                    <a:pt x="122583" y="27584"/>
                    <a:pt x="101946" y="13825"/>
                    <a:pt x="89246" y="12767"/>
                  </a:cubicBezTo>
                  <a:cubicBezTo>
                    <a:pt x="76546" y="11709"/>
                    <a:pt x="5108" y="37109"/>
                    <a:pt x="346" y="349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 1039">
              <a:extLst>
                <a:ext uri="{FF2B5EF4-FFF2-40B4-BE49-F238E27FC236}">
                  <a16:creationId xmlns:a16="http://schemas.microsoft.com/office/drawing/2014/main" id="{AB6AF92E-4513-7BED-83A4-7ABC21ACC743}"/>
                </a:ext>
              </a:extLst>
            </p:cNvPr>
            <p:cNvSpPr/>
            <p:nvPr/>
          </p:nvSpPr>
          <p:spPr>
            <a:xfrm>
              <a:off x="6159247" y="2339975"/>
              <a:ext cx="206990" cy="120728"/>
            </a:xfrm>
            <a:custGeom>
              <a:avLst/>
              <a:gdLst>
                <a:gd name="connsiteX0" fmla="*/ 253 w 206990"/>
                <a:gd name="connsiteY0" fmla="*/ 0 h 120728"/>
                <a:gd name="connsiteX1" fmla="*/ 136778 w 206990"/>
                <a:gd name="connsiteY1" fmla="*/ 25400 h 120728"/>
                <a:gd name="connsiteX2" fmla="*/ 168528 w 206990"/>
                <a:gd name="connsiteY2" fmla="*/ 44450 h 120728"/>
                <a:gd name="connsiteX3" fmla="*/ 162178 w 206990"/>
                <a:gd name="connsiteY3" fmla="*/ 12700 h 120728"/>
                <a:gd name="connsiteX4" fmla="*/ 206628 w 206990"/>
                <a:gd name="connsiteY4" fmla="*/ 63500 h 120728"/>
                <a:gd name="connsiteX5" fmla="*/ 184403 w 206990"/>
                <a:gd name="connsiteY5" fmla="*/ 120650 h 120728"/>
                <a:gd name="connsiteX6" fmla="*/ 206628 w 206990"/>
                <a:gd name="connsiteY6" fmla="*/ 50800 h 120728"/>
                <a:gd name="connsiteX7" fmla="*/ 174878 w 206990"/>
                <a:gd name="connsiteY7" fmla="*/ 25400 h 120728"/>
                <a:gd name="connsiteX8" fmla="*/ 253 w 206990"/>
                <a:gd name="connsiteY8" fmla="*/ 0 h 12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990" h="120728">
                  <a:moveTo>
                    <a:pt x="253" y="0"/>
                  </a:moveTo>
                  <a:cubicBezTo>
                    <a:pt x="-6097" y="0"/>
                    <a:pt x="108732" y="17992"/>
                    <a:pt x="136778" y="25400"/>
                  </a:cubicBezTo>
                  <a:cubicBezTo>
                    <a:pt x="164824" y="32808"/>
                    <a:pt x="164295" y="46567"/>
                    <a:pt x="168528" y="44450"/>
                  </a:cubicBezTo>
                  <a:cubicBezTo>
                    <a:pt x="172761" y="42333"/>
                    <a:pt x="155828" y="9525"/>
                    <a:pt x="162178" y="12700"/>
                  </a:cubicBezTo>
                  <a:cubicBezTo>
                    <a:pt x="168528" y="15875"/>
                    <a:pt x="202924" y="45508"/>
                    <a:pt x="206628" y="63500"/>
                  </a:cubicBezTo>
                  <a:cubicBezTo>
                    <a:pt x="210332" y="81492"/>
                    <a:pt x="184403" y="122767"/>
                    <a:pt x="184403" y="120650"/>
                  </a:cubicBezTo>
                  <a:cubicBezTo>
                    <a:pt x="184403" y="118533"/>
                    <a:pt x="208216" y="66675"/>
                    <a:pt x="206628" y="50800"/>
                  </a:cubicBezTo>
                  <a:cubicBezTo>
                    <a:pt x="205041" y="34925"/>
                    <a:pt x="202924" y="34925"/>
                    <a:pt x="174878" y="25400"/>
                  </a:cubicBezTo>
                  <a:cubicBezTo>
                    <a:pt x="146832" y="15875"/>
                    <a:pt x="6603" y="0"/>
                    <a:pt x="25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 1040">
              <a:extLst>
                <a:ext uri="{FF2B5EF4-FFF2-40B4-BE49-F238E27FC236}">
                  <a16:creationId xmlns:a16="http://schemas.microsoft.com/office/drawing/2014/main" id="{7C720B94-AC73-F0A9-E816-EF27BF8E8C97}"/>
                </a:ext>
              </a:extLst>
            </p:cNvPr>
            <p:cNvSpPr/>
            <p:nvPr/>
          </p:nvSpPr>
          <p:spPr>
            <a:xfrm>
              <a:off x="6101759" y="2161513"/>
              <a:ext cx="149842" cy="162860"/>
            </a:xfrm>
            <a:custGeom>
              <a:avLst/>
              <a:gdLst>
                <a:gd name="connsiteX0" fmla="*/ 591 w 149842"/>
                <a:gd name="connsiteY0" fmla="*/ 662 h 162860"/>
                <a:gd name="connsiteX1" fmla="*/ 25991 w 149842"/>
                <a:gd name="connsiteY1" fmla="*/ 102262 h 162860"/>
                <a:gd name="connsiteX2" fmla="*/ 29166 w 149842"/>
                <a:gd name="connsiteY2" fmla="*/ 153062 h 162860"/>
                <a:gd name="connsiteX3" fmla="*/ 45041 w 149842"/>
                <a:gd name="connsiteY3" fmla="*/ 127662 h 162860"/>
                <a:gd name="connsiteX4" fmla="*/ 64091 w 149842"/>
                <a:gd name="connsiteY4" fmla="*/ 153062 h 162860"/>
                <a:gd name="connsiteX5" fmla="*/ 149816 w 149842"/>
                <a:gd name="connsiteY5" fmla="*/ 146712 h 162860"/>
                <a:gd name="connsiteX6" fmla="*/ 54566 w 149842"/>
                <a:gd name="connsiteY6" fmla="*/ 156237 h 162860"/>
                <a:gd name="connsiteX7" fmla="*/ 591 w 149842"/>
                <a:gd name="connsiteY7" fmla="*/ 662 h 16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9842" h="162860">
                  <a:moveTo>
                    <a:pt x="591" y="662"/>
                  </a:moveTo>
                  <a:cubicBezTo>
                    <a:pt x="-4171" y="-8334"/>
                    <a:pt x="21229" y="76862"/>
                    <a:pt x="25991" y="102262"/>
                  </a:cubicBezTo>
                  <a:cubicBezTo>
                    <a:pt x="30753" y="127662"/>
                    <a:pt x="25991" y="148829"/>
                    <a:pt x="29166" y="153062"/>
                  </a:cubicBezTo>
                  <a:cubicBezTo>
                    <a:pt x="32341" y="157295"/>
                    <a:pt x="39220" y="127662"/>
                    <a:pt x="45041" y="127662"/>
                  </a:cubicBezTo>
                  <a:cubicBezTo>
                    <a:pt x="50862" y="127662"/>
                    <a:pt x="46629" y="149887"/>
                    <a:pt x="64091" y="153062"/>
                  </a:cubicBezTo>
                  <a:cubicBezTo>
                    <a:pt x="81554" y="156237"/>
                    <a:pt x="151403" y="146183"/>
                    <a:pt x="149816" y="146712"/>
                  </a:cubicBezTo>
                  <a:cubicBezTo>
                    <a:pt x="148229" y="147241"/>
                    <a:pt x="77320" y="175287"/>
                    <a:pt x="54566" y="156237"/>
                  </a:cubicBezTo>
                  <a:cubicBezTo>
                    <a:pt x="31812" y="137187"/>
                    <a:pt x="5353" y="9658"/>
                    <a:pt x="591" y="6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 1041">
              <a:extLst>
                <a:ext uri="{FF2B5EF4-FFF2-40B4-BE49-F238E27FC236}">
                  <a16:creationId xmlns:a16="http://schemas.microsoft.com/office/drawing/2014/main" id="{575C98AB-C2BF-44FE-38FC-61DCCCF388E9}"/>
                </a:ext>
              </a:extLst>
            </p:cNvPr>
            <p:cNvSpPr/>
            <p:nvPr/>
          </p:nvSpPr>
          <p:spPr>
            <a:xfrm>
              <a:off x="6115050" y="2386248"/>
              <a:ext cx="171450" cy="61681"/>
            </a:xfrm>
            <a:custGeom>
              <a:avLst/>
              <a:gdLst>
                <a:gd name="connsiteX0" fmla="*/ 0 w 171450"/>
                <a:gd name="connsiteY0" fmla="*/ 61677 h 61681"/>
                <a:gd name="connsiteX1" fmla="*/ 139700 w 171450"/>
                <a:gd name="connsiteY1" fmla="*/ 4527 h 61681"/>
                <a:gd name="connsiteX2" fmla="*/ 171450 w 171450"/>
                <a:gd name="connsiteY2" fmla="*/ 10877 h 61681"/>
                <a:gd name="connsiteX3" fmla="*/ 139700 w 171450"/>
                <a:gd name="connsiteY3" fmla="*/ 1352 h 61681"/>
                <a:gd name="connsiteX4" fmla="*/ 0 w 171450"/>
                <a:gd name="connsiteY4" fmla="*/ 61677 h 6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61681">
                  <a:moveTo>
                    <a:pt x="0" y="61677"/>
                  </a:moveTo>
                  <a:cubicBezTo>
                    <a:pt x="0" y="62206"/>
                    <a:pt x="111125" y="12994"/>
                    <a:pt x="139700" y="4527"/>
                  </a:cubicBezTo>
                  <a:cubicBezTo>
                    <a:pt x="168275" y="-3940"/>
                    <a:pt x="171450" y="11406"/>
                    <a:pt x="171450" y="10877"/>
                  </a:cubicBezTo>
                  <a:cubicBezTo>
                    <a:pt x="171450" y="10348"/>
                    <a:pt x="163513" y="-4469"/>
                    <a:pt x="139700" y="1352"/>
                  </a:cubicBezTo>
                  <a:cubicBezTo>
                    <a:pt x="115887" y="7173"/>
                    <a:pt x="0" y="61148"/>
                    <a:pt x="0" y="616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 1042">
              <a:extLst>
                <a:ext uri="{FF2B5EF4-FFF2-40B4-BE49-F238E27FC236}">
                  <a16:creationId xmlns:a16="http://schemas.microsoft.com/office/drawing/2014/main" id="{C1D376FB-765D-776A-2EA8-7F974D522758}"/>
                </a:ext>
              </a:extLst>
            </p:cNvPr>
            <p:cNvSpPr/>
            <p:nvPr/>
          </p:nvSpPr>
          <p:spPr>
            <a:xfrm>
              <a:off x="6181708" y="2368527"/>
              <a:ext cx="149541" cy="79446"/>
            </a:xfrm>
            <a:custGeom>
              <a:avLst/>
              <a:gdLst>
                <a:gd name="connsiteX0" fmla="*/ 17 w 149541"/>
                <a:gd name="connsiteY0" fmla="*/ 23 h 79446"/>
                <a:gd name="connsiteX1" fmla="*/ 136542 w 149541"/>
                <a:gd name="connsiteY1" fmla="*/ 50823 h 79446"/>
                <a:gd name="connsiteX2" fmla="*/ 142892 w 149541"/>
                <a:gd name="connsiteY2" fmla="*/ 79398 h 79446"/>
                <a:gd name="connsiteX3" fmla="*/ 127017 w 149541"/>
                <a:gd name="connsiteY3" fmla="*/ 44473 h 79446"/>
                <a:gd name="connsiteX4" fmla="*/ 17 w 149541"/>
                <a:gd name="connsiteY4" fmla="*/ 23 h 7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541" h="79446">
                  <a:moveTo>
                    <a:pt x="17" y="23"/>
                  </a:moveTo>
                  <a:cubicBezTo>
                    <a:pt x="1605" y="1081"/>
                    <a:pt x="112730" y="37594"/>
                    <a:pt x="136542" y="50823"/>
                  </a:cubicBezTo>
                  <a:cubicBezTo>
                    <a:pt x="160354" y="64052"/>
                    <a:pt x="144480" y="80456"/>
                    <a:pt x="142892" y="79398"/>
                  </a:cubicBezTo>
                  <a:cubicBezTo>
                    <a:pt x="141304" y="78340"/>
                    <a:pt x="146596" y="55585"/>
                    <a:pt x="127017" y="44473"/>
                  </a:cubicBezTo>
                  <a:cubicBezTo>
                    <a:pt x="107438" y="33361"/>
                    <a:pt x="-1571" y="-1035"/>
                    <a:pt x="17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 1043">
              <a:extLst>
                <a:ext uri="{FF2B5EF4-FFF2-40B4-BE49-F238E27FC236}">
                  <a16:creationId xmlns:a16="http://schemas.microsoft.com/office/drawing/2014/main" id="{EE3EA201-D11E-BF8D-8EED-D71A5193369D}"/>
                </a:ext>
              </a:extLst>
            </p:cNvPr>
            <p:cNvSpPr/>
            <p:nvPr/>
          </p:nvSpPr>
          <p:spPr>
            <a:xfrm>
              <a:off x="6190806" y="2238120"/>
              <a:ext cx="121095" cy="84033"/>
            </a:xfrm>
            <a:custGeom>
              <a:avLst/>
              <a:gdLst>
                <a:gd name="connsiteX0" fmla="*/ 44894 w 121095"/>
                <a:gd name="connsiteY0" fmla="*/ 255 h 84033"/>
                <a:gd name="connsiteX1" fmla="*/ 86169 w 121095"/>
                <a:gd name="connsiteY1" fmla="*/ 47880 h 84033"/>
                <a:gd name="connsiteX2" fmla="*/ 3619 w 121095"/>
                <a:gd name="connsiteY2" fmla="*/ 82805 h 84033"/>
                <a:gd name="connsiteX3" fmla="*/ 121094 w 121095"/>
                <a:gd name="connsiteY3" fmla="*/ 76455 h 84033"/>
                <a:gd name="connsiteX4" fmla="*/ 444 w 121095"/>
                <a:gd name="connsiteY4" fmla="*/ 79630 h 84033"/>
                <a:gd name="connsiteX5" fmla="*/ 79819 w 121095"/>
                <a:gd name="connsiteY5" fmla="*/ 70105 h 84033"/>
                <a:gd name="connsiteX6" fmla="*/ 44894 w 121095"/>
                <a:gd name="connsiteY6" fmla="*/ 255 h 8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095" h="84033">
                  <a:moveTo>
                    <a:pt x="44894" y="255"/>
                  </a:moveTo>
                  <a:cubicBezTo>
                    <a:pt x="45952" y="-3449"/>
                    <a:pt x="93048" y="34122"/>
                    <a:pt x="86169" y="47880"/>
                  </a:cubicBezTo>
                  <a:cubicBezTo>
                    <a:pt x="79290" y="61638"/>
                    <a:pt x="-2202" y="78043"/>
                    <a:pt x="3619" y="82805"/>
                  </a:cubicBezTo>
                  <a:cubicBezTo>
                    <a:pt x="9440" y="87567"/>
                    <a:pt x="121623" y="76984"/>
                    <a:pt x="121094" y="76455"/>
                  </a:cubicBezTo>
                  <a:cubicBezTo>
                    <a:pt x="120565" y="75926"/>
                    <a:pt x="7323" y="80688"/>
                    <a:pt x="444" y="79630"/>
                  </a:cubicBezTo>
                  <a:cubicBezTo>
                    <a:pt x="-6435" y="78572"/>
                    <a:pt x="68707" y="79101"/>
                    <a:pt x="79819" y="70105"/>
                  </a:cubicBezTo>
                  <a:cubicBezTo>
                    <a:pt x="90931" y="61109"/>
                    <a:pt x="43836" y="3959"/>
                    <a:pt x="44894" y="2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 1044">
              <a:extLst>
                <a:ext uri="{FF2B5EF4-FFF2-40B4-BE49-F238E27FC236}">
                  <a16:creationId xmlns:a16="http://schemas.microsoft.com/office/drawing/2014/main" id="{B66102F2-232F-8C25-2545-0CCB2696B243}"/>
                </a:ext>
              </a:extLst>
            </p:cNvPr>
            <p:cNvSpPr/>
            <p:nvPr/>
          </p:nvSpPr>
          <p:spPr>
            <a:xfrm>
              <a:off x="6245206" y="2266864"/>
              <a:ext cx="88970" cy="92210"/>
            </a:xfrm>
            <a:custGeom>
              <a:avLst/>
              <a:gdLst>
                <a:gd name="connsiteX0" fmla="*/ 19 w 88970"/>
                <a:gd name="connsiteY0" fmla="*/ 86 h 92210"/>
                <a:gd name="connsiteX1" fmla="*/ 57169 w 88970"/>
                <a:gd name="connsiteY1" fmla="*/ 41361 h 92210"/>
                <a:gd name="connsiteX2" fmla="*/ 88919 w 88970"/>
                <a:gd name="connsiteY2" fmla="*/ 92161 h 92210"/>
                <a:gd name="connsiteX3" fmla="*/ 63519 w 88970"/>
                <a:gd name="connsiteY3" fmla="*/ 31836 h 92210"/>
                <a:gd name="connsiteX4" fmla="*/ 19 w 88970"/>
                <a:gd name="connsiteY4" fmla="*/ 86 h 92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970" h="92210">
                  <a:moveTo>
                    <a:pt x="19" y="86"/>
                  </a:moveTo>
                  <a:cubicBezTo>
                    <a:pt x="-1039" y="1674"/>
                    <a:pt x="42352" y="26015"/>
                    <a:pt x="57169" y="41361"/>
                  </a:cubicBezTo>
                  <a:cubicBezTo>
                    <a:pt x="71986" y="56707"/>
                    <a:pt x="87861" y="93749"/>
                    <a:pt x="88919" y="92161"/>
                  </a:cubicBezTo>
                  <a:cubicBezTo>
                    <a:pt x="89977" y="90573"/>
                    <a:pt x="74631" y="44536"/>
                    <a:pt x="63519" y="31836"/>
                  </a:cubicBezTo>
                  <a:cubicBezTo>
                    <a:pt x="52407" y="19136"/>
                    <a:pt x="1077" y="-1502"/>
                    <a:pt x="19" y="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 1045">
              <a:extLst>
                <a:ext uri="{FF2B5EF4-FFF2-40B4-BE49-F238E27FC236}">
                  <a16:creationId xmlns:a16="http://schemas.microsoft.com/office/drawing/2014/main" id="{1880FC87-B257-D768-78EE-424372DEE6DA}"/>
                </a:ext>
              </a:extLst>
            </p:cNvPr>
            <p:cNvSpPr/>
            <p:nvPr/>
          </p:nvSpPr>
          <p:spPr>
            <a:xfrm>
              <a:off x="5940968" y="2469972"/>
              <a:ext cx="116995" cy="57344"/>
            </a:xfrm>
            <a:custGeom>
              <a:avLst/>
              <a:gdLst>
                <a:gd name="connsiteX0" fmla="*/ 116932 w 116995"/>
                <a:gd name="connsiteY0" fmla="*/ 57328 h 57344"/>
                <a:gd name="connsiteX1" fmla="*/ 21682 w 116995"/>
                <a:gd name="connsiteY1" fmla="*/ 6528 h 57344"/>
                <a:gd name="connsiteX2" fmla="*/ 15332 w 116995"/>
                <a:gd name="connsiteY2" fmla="*/ 38278 h 57344"/>
                <a:gd name="connsiteX3" fmla="*/ 5807 w 116995"/>
                <a:gd name="connsiteY3" fmla="*/ 178 h 57344"/>
                <a:gd name="connsiteX4" fmla="*/ 116932 w 116995"/>
                <a:gd name="connsiteY4" fmla="*/ 57328 h 57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995" h="57344">
                  <a:moveTo>
                    <a:pt x="116932" y="57328"/>
                  </a:moveTo>
                  <a:cubicBezTo>
                    <a:pt x="119578" y="58386"/>
                    <a:pt x="38615" y="9703"/>
                    <a:pt x="21682" y="6528"/>
                  </a:cubicBezTo>
                  <a:cubicBezTo>
                    <a:pt x="4749" y="3353"/>
                    <a:pt x="17978" y="39336"/>
                    <a:pt x="15332" y="38278"/>
                  </a:cubicBezTo>
                  <a:cubicBezTo>
                    <a:pt x="12686" y="37220"/>
                    <a:pt x="-10597" y="-2997"/>
                    <a:pt x="5807" y="178"/>
                  </a:cubicBezTo>
                  <a:cubicBezTo>
                    <a:pt x="22211" y="3353"/>
                    <a:pt x="114286" y="56270"/>
                    <a:pt x="116932" y="573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 1046">
              <a:extLst>
                <a:ext uri="{FF2B5EF4-FFF2-40B4-BE49-F238E27FC236}">
                  <a16:creationId xmlns:a16="http://schemas.microsoft.com/office/drawing/2014/main" id="{9EF76DEF-A8FC-C465-6127-A4787A5B990E}"/>
                </a:ext>
              </a:extLst>
            </p:cNvPr>
            <p:cNvSpPr/>
            <p:nvPr/>
          </p:nvSpPr>
          <p:spPr>
            <a:xfrm>
              <a:off x="6102139" y="2421927"/>
              <a:ext cx="204206" cy="67276"/>
            </a:xfrm>
            <a:custGeom>
              <a:avLst/>
              <a:gdLst>
                <a:gd name="connsiteX0" fmla="*/ 211 w 204206"/>
                <a:gd name="connsiteY0" fmla="*/ 67273 h 67276"/>
                <a:gd name="connsiteX1" fmla="*/ 124036 w 204206"/>
                <a:gd name="connsiteY1" fmla="*/ 3773 h 67276"/>
                <a:gd name="connsiteX2" fmla="*/ 203411 w 204206"/>
                <a:gd name="connsiteY2" fmla="*/ 16473 h 67276"/>
                <a:gd name="connsiteX3" fmla="*/ 155786 w 204206"/>
                <a:gd name="connsiteY3" fmla="*/ 598 h 67276"/>
                <a:gd name="connsiteX4" fmla="*/ 211 w 204206"/>
                <a:gd name="connsiteY4" fmla="*/ 67273 h 67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206" h="67276">
                  <a:moveTo>
                    <a:pt x="211" y="67273"/>
                  </a:moveTo>
                  <a:cubicBezTo>
                    <a:pt x="-5081" y="67802"/>
                    <a:pt x="90169" y="12240"/>
                    <a:pt x="124036" y="3773"/>
                  </a:cubicBezTo>
                  <a:cubicBezTo>
                    <a:pt x="157903" y="-4694"/>
                    <a:pt x="198119" y="17002"/>
                    <a:pt x="203411" y="16473"/>
                  </a:cubicBezTo>
                  <a:cubicBezTo>
                    <a:pt x="208703" y="15944"/>
                    <a:pt x="187007" y="-3635"/>
                    <a:pt x="155786" y="598"/>
                  </a:cubicBezTo>
                  <a:cubicBezTo>
                    <a:pt x="124565" y="4831"/>
                    <a:pt x="5503" y="66744"/>
                    <a:pt x="211" y="672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 1047">
              <a:extLst>
                <a:ext uri="{FF2B5EF4-FFF2-40B4-BE49-F238E27FC236}">
                  <a16:creationId xmlns:a16="http://schemas.microsoft.com/office/drawing/2014/main" id="{8D52439A-95AD-49E1-BAE5-484D9979AACD}"/>
                </a:ext>
              </a:extLst>
            </p:cNvPr>
            <p:cNvSpPr/>
            <p:nvPr/>
          </p:nvSpPr>
          <p:spPr>
            <a:xfrm>
              <a:off x="6111810" y="1688560"/>
              <a:ext cx="44548" cy="477043"/>
            </a:xfrm>
            <a:custGeom>
              <a:avLst/>
              <a:gdLst>
                <a:gd name="connsiteX0" fmla="*/ 19115 w 44548"/>
                <a:gd name="connsiteY0" fmla="*/ 540 h 477043"/>
                <a:gd name="connsiteX1" fmla="*/ 3240 w 44548"/>
                <a:gd name="connsiteY1" fmla="*/ 260890 h 477043"/>
                <a:gd name="connsiteX2" fmla="*/ 22290 w 44548"/>
                <a:gd name="connsiteY2" fmla="*/ 219615 h 477043"/>
                <a:gd name="connsiteX3" fmla="*/ 12765 w 44548"/>
                <a:gd name="connsiteY3" fmla="*/ 375190 h 477043"/>
                <a:gd name="connsiteX4" fmla="*/ 65 w 44548"/>
                <a:gd name="connsiteY4" fmla="*/ 476790 h 477043"/>
                <a:gd name="connsiteX5" fmla="*/ 9590 w 44548"/>
                <a:gd name="connsiteY5" fmla="*/ 346615 h 477043"/>
                <a:gd name="connsiteX6" fmla="*/ 44515 w 44548"/>
                <a:gd name="connsiteY6" fmla="*/ 44990 h 477043"/>
                <a:gd name="connsiteX7" fmla="*/ 15940 w 44548"/>
                <a:gd name="connsiteY7" fmla="*/ 187865 h 477043"/>
                <a:gd name="connsiteX8" fmla="*/ 19115 w 44548"/>
                <a:gd name="connsiteY8" fmla="*/ 540 h 477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548" h="477043">
                  <a:moveTo>
                    <a:pt x="19115" y="540"/>
                  </a:moveTo>
                  <a:cubicBezTo>
                    <a:pt x="16998" y="12711"/>
                    <a:pt x="2711" y="224378"/>
                    <a:pt x="3240" y="260890"/>
                  </a:cubicBezTo>
                  <a:cubicBezTo>
                    <a:pt x="3769" y="297402"/>
                    <a:pt x="20703" y="200565"/>
                    <a:pt x="22290" y="219615"/>
                  </a:cubicBezTo>
                  <a:cubicBezTo>
                    <a:pt x="23877" y="238665"/>
                    <a:pt x="16469" y="332327"/>
                    <a:pt x="12765" y="375190"/>
                  </a:cubicBezTo>
                  <a:cubicBezTo>
                    <a:pt x="9061" y="418053"/>
                    <a:pt x="594" y="481553"/>
                    <a:pt x="65" y="476790"/>
                  </a:cubicBezTo>
                  <a:cubicBezTo>
                    <a:pt x="-464" y="472028"/>
                    <a:pt x="2182" y="418582"/>
                    <a:pt x="9590" y="346615"/>
                  </a:cubicBezTo>
                  <a:cubicBezTo>
                    <a:pt x="16998" y="274648"/>
                    <a:pt x="43457" y="71448"/>
                    <a:pt x="44515" y="44990"/>
                  </a:cubicBezTo>
                  <a:cubicBezTo>
                    <a:pt x="45573" y="18532"/>
                    <a:pt x="21232" y="189982"/>
                    <a:pt x="15940" y="187865"/>
                  </a:cubicBezTo>
                  <a:cubicBezTo>
                    <a:pt x="10648" y="185748"/>
                    <a:pt x="21232" y="-11631"/>
                    <a:pt x="19115" y="54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 1048">
              <a:extLst>
                <a:ext uri="{FF2B5EF4-FFF2-40B4-BE49-F238E27FC236}">
                  <a16:creationId xmlns:a16="http://schemas.microsoft.com/office/drawing/2014/main" id="{A77E3EB8-838F-C9B6-58F7-916FF6BD84FF}"/>
                </a:ext>
              </a:extLst>
            </p:cNvPr>
            <p:cNvSpPr/>
            <p:nvPr/>
          </p:nvSpPr>
          <p:spPr>
            <a:xfrm>
              <a:off x="5978221" y="1565270"/>
              <a:ext cx="70264" cy="374825"/>
            </a:xfrm>
            <a:custGeom>
              <a:avLst/>
              <a:gdLst>
                <a:gd name="connsiteX0" fmla="*/ 304 w 70264"/>
                <a:gd name="connsiteY0" fmla="*/ 5 h 374825"/>
                <a:gd name="connsiteX1" fmla="*/ 9829 w 70264"/>
                <a:gd name="connsiteY1" fmla="*/ 193680 h 374825"/>
                <a:gd name="connsiteX2" fmla="*/ 13004 w 70264"/>
                <a:gd name="connsiteY2" fmla="*/ 168280 h 374825"/>
                <a:gd name="connsiteX3" fmla="*/ 32054 w 70264"/>
                <a:gd name="connsiteY3" fmla="*/ 320680 h 374825"/>
                <a:gd name="connsiteX4" fmla="*/ 38404 w 70264"/>
                <a:gd name="connsiteY4" fmla="*/ 279405 h 374825"/>
                <a:gd name="connsiteX5" fmla="*/ 70154 w 70264"/>
                <a:gd name="connsiteY5" fmla="*/ 374655 h 374825"/>
                <a:gd name="connsiteX6" fmla="*/ 47929 w 70264"/>
                <a:gd name="connsiteY6" fmla="*/ 298455 h 374825"/>
                <a:gd name="connsiteX7" fmla="*/ 22529 w 70264"/>
                <a:gd name="connsiteY7" fmla="*/ 149230 h 374825"/>
                <a:gd name="connsiteX8" fmla="*/ 22529 w 70264"/>
                <a:gd name="connsiteY8" fmla="*/ 200030 h 374825"/>
                <a:gd name="connsiteX9" fmla="*/ 304 w 70264"/>
                <a:gd name="connsiteY9" fmla="*/ 5 h 37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0264" h="374825">
                  <a:moveTo>
                    <a:pt x="304" y="5"/>
                  </a:moveTo>
                  <a:cubicBezTo>
                    <a:pt x="-1813" y="-1053"/>
                    <a:pt x="7712" y="165634"/>
                    <a:pt x="9829" y="193680"/>
                  </a:cubicBezTo>
                  <a:cubicBezTo>
                    <a:pt x="11946" y="221726"/>
                    <a:pt x="9300" y="147113"/>
                    <a:pt x="13004" y="168280"/>
                  </a:cubicBezTo>
                  <a:cubicBezTo>
                    <a:pt x="16708" y="189447"/>
                    <a:pt x="27821" y="302159"/>
                    <a:pt x="32054" y="320680"/>
                  </a:cubicBezTo>
                  <a:cubicBezTo>
                    <a:pt x="36287" y="339201"/>
                    <a:pt x="32054" y="270409"/>
                    <a:pt x="38404" y="279405"/>
                  </a:cubicBezTo>
                  <a:cubicBezTo>
                    <a:pt x="44754" y="288401"/>
                    <a:pt x="68567" y="371480"/>
                    <a:pt x="70154" y="374655"/>
                  </a:cubicBezTo>
                  <a:cubicBezTo>
                    <a:pt x="71741" y="377830"/>
                    <a:pt x="55866" y="336026"/>
                    <a:pt x="47929" y="298455"/>
                  </a:cubicBezTo>
                  <a:cubicBezTo>
                    <a:pt x="39992" y="260884"/>
                    <a:pt x="26762" y="165634"/>
                    <a:pt x="22529" y="149230"/>
                  </a:cubicBezTo>
                  <a:cubicBezTo>
                    <a:pt x="18296" y="132826"/>
                    <a:pt x="25704" y="219080"/>
                    <a:pt x="22529" y="200030"/>
                  </a:cubicBezTo>
                  <a:cubicBezTo>
                    <a:pt x="19354" y="180980"/>
                    <a:pt x="2421" y="1063"/>
                    <a:pt x="304" y="5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 1049">
              <a:extLst>
                <a:ext uri="{FF2B5EF4-FFF2-40B4-BE49-F238E27FC236}">
                  <a16:creationId xmlns:a16="http://schemas.microsoft.com/office/drawing/2014/main" id="{F45EFC87-24DA-75D6-2852-14E57630460A}"/>
                </a:ext>
              </a:extLst>
            </p:cNvPr>
            <p:cNvSpPr/>
            <p:nvPr/>
          </p:nvSpPr>
          <p:spPr>
            <a:xfrm>
              <a:off x="6207064" y="2562205"/>
              <a:ext cx="60686" cy="76319"/>
            </a:xfrm>
            <a:custGeom>
              <a:avLst/>
              <a:gdLst>
                <a:gd name="connsiteX0" fmla="*/ 61 w 60686"/>
                <a:gd name="connsiteY0" fmla="*/ 20 h 76319"/>
                <a:gd name="connsiteX1" fmla="*/ 38161 w 60686"/>
                <a:gd name="connsiteY1" fmla="*/ 57170 h 76319"/>
                <a:gd name="connsiteX2" fmla="*/ 60386 w 60686"/>
                <a:gd name="connsiteY2" fmla="*/ 76220 h 76319"/>
                <a:gd name="connsiteX3" fmla="*/ 47686 w 60686"/>
                <a:gd name="connsiteY3" fmla="*/ 50820 h 76319"/>
                <a:gd name="connsiteX4" fmla="*/ 61 w 60686"/>
                <a:gd name="connsiteY4" fmla="*/ 20 h 76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686" h="76319">
                  <a:moveTo>
                    <a:pt x="61" y="20"/>
                  </a:moveTo>
                  <a:cubicBezTo>
                    <a:pt x="-1527" y="1078"/>
                    <a:pt x="28107" y="44470"/>
                    <a:pt x="38161" y="57170"/>
                  </a:cubicBezTo>
                  <a:cubicBezTo>
                    <a:pt x="48215" y="69870"/>
                    <a:pt x="58798" y="77278"/>
                    <a:pt x="60386" y="76220"/>
                  </a:cubicBezTo>
                  <a:cubicBezTo>
                    <a:pt x="61974" y="75162"/>
                    <a:pt x="57211" y="61933"/>
                    <a:pt x="47686" y="50820"/>
                  </a:cubicBezTo>
                  <a:cubicBezTo>
                    <a:pt x="38161" y="39708"/>
                    <a:pt x="1649" y="-1038"/>
                    <a:pt x="61" y="2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 1050">
              <a:extLst>
                <a:ext uri="{FF2B5EF4-FFF2-40B4-BE49-F238E27FC236}">
                  <a16:creationId xmlns:a16="http://schemas.microsoft.com/office/drawing/2014/main" id="{D58F90DE-86D9-63A5-D5B1-6054DC6FF48A}"/>
                </a:ext>
              </a:extLst>
            </p:cNvPr>
            <p:cNvSpPr/>
            <p:nvPr/>
          </p:nvSpPr>
          <p:spPr>
            <a:xfrm>
              <a:off x="6130244" y="2568560"/>
              <a:ext cx="32594" cy="98545"/>
            </a:xfrm>
            <a:custGeom>
              <a:avLst/>
              <a:gdLst>
                <a:gd name="connsiteX0" fmla="*/ 19731 w 32594"/>
                <a:gd name="connsiteY0" fmla="*/ 15 h 98545"/>
                <a:gd name="connsiteX1" fmla="*/ 13381 w 32594"/>
                <a:gd name="connsiteY1" fmla="*/ 76215 h 98545"/>
                <a:gd name="connsiteX2" fmla="*/ 32431 w 32594"/>
                <a:gd name="connsiteY2" fmla="*/ 98440 h 98545"/>
                <a:gd name="connsiteX3" fmla="*/ 681 w 32594"/>
                <a:gd name="connsiteY3" fmla="*/ 69865 h 98545"/>
                <a:gd name="connsiteX4" fmla="*/ 19731 w 32594"/>
                <a:gd name="connsiteY4" fmla="*/ 15 h 9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594" h="98545">
                  <a:moveTo>
                    <a:pt x="19731" y="15"/>
                  </a:moveTo>
                  <a:cubicBezTo>
                    <a:pt x="21848" y="1073"/>
                    <a:pt x="11264" y="59811"/>
                    <a:pt x="13381" y="76215"/>
                  </a:cubicBezTo>
                  <a:cubicBezTo>
                    <a:pt x="15498" y="92619"/>
                    <a:pt x="34548" y="99498"/>
                    <a:pt x="32431" y="98440"/>
                  </a:cubicBezTo>
                  <a:cubicBezTo>
                    <a:pt x="30314" y="97382"/>
                    <a:pt x="5444" y="87328"/>
                    <a:pt x="681" y="69865"/>
                  </a:cubicBezTo>
                  <a:cubicBezTo>
                    <a:pt x="-4082" y="52402"/>
                    <a:pt x="17614" y="-1043"/>
                    <a:pt x="19731" y="1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 1051">
              <a:extLst>
                <a:ext uri="{FF2B5EF4-FFF2-40B4-BE49-F238E27FC236}">
                  <a16:creationId xmlns:a16="http://schemas.microsoft.com/office/drawing/2014/main" id="{F29C5D53-BA9C-1067-82E9-75E300918FAA}"/>
                </a:ext>
              </a:extLst>
            </p:cNvPr>
            <p:cNvSpPr/>
            <p:nvPr/>
          </p:nvSpPr>
          <p:spPr>
            <a:xfrm>
              <a:off x="6162675" y="2539877"/>
              <a:ext cx="16111" cy="115024"/>
            </a:xfrm>
            <a:custGeom>
              <a:avLst/>
              <a:gdLst>
                <a:gd name="connsiteX0" fmla="*/ 15875 w 16111"/>
                <a:gd name="connsiteY0" fmla="*/ 123 h 115024"/>
                <a:gd name="connsiteX1" fmla="*/ 9525 w 16111"/>
                <a:gd name="connsiteY1" fmla="*/ 89023 h 115024"/>
                <a:gd name="connsiteX2" fmla="*/ 9525 w 16111"/>
                <a:gd name="connsiteY2" fmla="*/ 114423 h 115024"/>
                <a:gd name="connsiteX3" fmla="*/ 0 w 16111"/>
                <a:gd name="connsiteY3" fmla="*/ 69973 h 115024"/>
                <a:gd name="connsiteX4" fmla="*/ 15875 w 16111"/>
                <a:gd name="connsiteY4" fmla="*/ 123 h 115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111" h="115024">
                  <a:moveTo>
                    <a:pt x="15875" y="123"/>
                  </a:moveTo>
                  <a:cubicBezTo>
                    <a:pt x="17462" y="3298"/>
                    <a:pt x="10583" y="69973"/>
                    <a:pt x="9525" y="89023"/>
                  </a:cubicBezTo>
                  <a:cubicBezTo>
                    <a:pt x="8467" y="108073"/>
                    <a:pt x="11112" y="117598"/>
                    <a:pt x="9525" y="114423"/>
                  </a:cubicBezTo>
                  <a:cubicBezTo>
                    <a:pt x="7938" y="111248"/>
                    <a:pt x="0" y="84260"/>
                    <a:pt x="0" y="69973"/>
                  </a:cubicBezTo>
                  <a:cubicBezTo>
                    <a:pt x="0" y="55686"/>
                    <a:pt x="14288" y="-3052"/>
                    <a:pt x="15875" y="12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 1052">
              <a:extLst>
                <a:ext uri="{FF2B5EF4-FFF2-40B4-BE49-F238E27FC236}">
                  <a16:creationId xmlns:a16="http://schemas.microsoft.com/office/drawing/2014/main" id="{3E1634BB-0F8A-48A7-27D7-2F86F306726D}"/>
                </a:ext>
              </a:extLst>
            </p:cNvPr>
            <p:cNvSpPr/>
            <p:nvPr/>
          </p:nvSpPr>
          <p:spPr>
            <a:xfrm>
              <a:off x="6206998" y="2587621"/>
              <a:ext cx="22363" cy="73055"/>
            </a:xfrm>
            <a:custGeom>
              <a:avLst/>
              <a:gdLst>
                <a:gd name="connsiteX0" fmla="*/ 3302 w 22363"/>
                <a:gd name="connsiteY0" fmla="*/ 4 h 73055"/>
                <a:gd name="connsiteX1" fmla="*/ 12827 w 22363"/>
                <a:gd name="connsiteY1" fmla="*/ 53979 h 73055"/>
                <a:gd name="connsiteX2" fmla="*/ 127 w 22363"/>
                <a:gd name="connsiteY2" fmla="*/ 73029 h 73055"/>
                <a:gd name="connsiteX3" fmla="*/ 22352 w 22363"/>
                <a:gd name="connsiteY3" fmla="*/ 50804 h 73055"/>
                <a:gd name="connsiteX4" fmla="*/ 3302 w 22363"/>
                <a:gd name="connsiteY4" fmla="*/ 4 h 73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63" h="73055">
                  <a:moveTo>
                    <a:pt x="3302" y="4"/>
                  </a:moveTo>
                  <a:cubicBezTo>
                    <a:pt x="1715" y="533"/>
                    <a:pt x="12827" y="53979"/>
                    <a:pt x="12827" y="53979"/>
                  </a:cubicBezTo>
                  <a:cubicBezTo>
                    <a:pt x="12298" y="66150"/>
                    <a:pt x="-1460" y="73558"/>
                    <a:pt x="127" y="73029"/>
                  </a:cubicBezTo>
                  <a:cubicBezTo>
                    <a:pt x="1714" y="72500"/>
                    <a:pt x="21823" y="59800"/>
                    <a:pt x="22352" y="50804"/>
                  </a:cubicBezTo>
                  <a:cubicBezTo>
                    <a:pt x="22881" y="41808"/>
                    <a:pt x="4889" y="-525"/>
                    <a:pt x="3302" y="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 1053">
              <a:extLst>
                <a:ext uri="{FF2B5EF4-FFF2-40B4-BE49-F238E27FC236}">
                  <a16:creationId xmlns:a16="http://schemas.microsoft.com/office/drawing/2014/main" id="{395E8CE5-C606-5341-293F-B003C1065B3C}"/>
                </a:ext>
              </a:extLst>
            </p:cNvPr>
            <p:cNvSpPr/>
            <p:nvPr/>
          </p:nvSpPr>
          <p:spPr>
            <a:xfrm>
              <a:off x="6019766" y="2695486"/>
              <a:ext cx="258012" cy="85864"/>
            </a:xfrm>
            <a:custGeom>
              <a:avLst/>
              <a:gdLst>
                <a:gd name="connsiteX0" fmla="*/ 34 w 258012"/>
                <a:gd name="connsiteY0" fmla="*/ 85814 h 85864"/>
                <a:gd name="connsiteX1" fmla="*/ 117509 w 258012"/>
                <a:gd name="connsiteY1" fmla="*/ 3264 h 85864"/>
                <a:gd name="connsiteX2" fmla="*/ 181009 w 258012"/>
                <a:gd name="connsiteY2" fmla="*/ 19139 h 85864"/>
                <a:gd name="connsiteX3" fmla="*/ 177834 w 258012"/>
                <a:gd name="connsiteY3" fmla="*/ 89 h 85864"/>
                <a:gd name="connsiteX4" fmla="*/ 234984 w 258012"/>
                <a:gd name="connsiteY4" fmla="*/ 28664 h 85864"/>
                <a:gd name="connsiteX5" fmla="*/ 257209 w 258012"/>
                <a:gd name="connsiteY5" fmla="*/ 50889 h 85864"/>
                <a:gd name="connsiteX6" fmla="*/ 209584 w 258012"/>
                <a:gd name="connsiteY6" fmla="*/ 9614 h 85864"/>
                <a:gd name="connsiteX7" fmla="*/ 152434 w 258012"/>
                <a:gd name="connsiteY7" fmla="*/ 3264 h 85864"/>
                <a:gd name="connsiteX8" fmla="*/ 95284 w 258012"/>
                <a:gd name="connsiteY8" fmla="*/ 35014 h 85864"/>
                <a:gd name="connsiteX9" fmla="*/ 104809 w 258012"/>
                <a:gd name="connsiteY9" fmla="*/ 15964 h 85864"/>
                <a:gd name="connsiteX10" fmla="*/ 34 w 258012"/>
                <a:gd name="connsiteY10" fmla="*/ 85814 h 8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8012" h="85864">
                  <a:moveTo>
                    <a:pt x="34" y="85814"/>
                  </a:moveTo>
                  <a:cubicBezTo>
                    <a:pt x="2151" y="83697"/>
                    <a:pt x="87347" y="14376"/>
                    <a:pt x="117509" y="3264"/>
                  </a:cubicBezTo>
                  <a:cubicBezTo>
                    <a:pt x="147671" y="-7848"/>
                    <a:pt x="181009" y="19139"/>
                    <a:pt x="181009" y="19139"/>
                  </a:cubicBezTo>
                  <a:cubicBezTo>
                    <a:pt x="191063" y="18610"/>
                    <a:pt x="168838" y="-1498"/>
                    <a:pt x="177834" y="89"/>
                  </a:cubicBezTo>
                  <a:cubicBezTo>
                    <a:pt x="186830" y="1676"/>
                    <a:pt x="221755" y="20197"/>
                    <a:pt x="234984" y="28664"/>
                  </a:cubicBezTo>
                  <a:cubicBezTo>
                    <a:pt x="248213" y="37131"/>
                    <a:pt x="261442" y="54064"/>
                    <a:pt x="257209" y="50889"/>
                  </a:cubicBezTo>
                  <a:cubicBezTo>
                    <a:pt x="252976" y="47714"/>
                    <a:pt x="227046" y="17551"/>
                    <a:pt x="209584" y="9614"/>
                  </a:cubicBezTo>
                  <a:cubicBezTo>
                    <a:pt x="192122" y="1677"/>
                    <a:pt x="171484" y="-969"/>
                    <a:pt x="152434" y="3264"/>
                  </a:cubicBezTo>
                  <a:cubicBezTo>
                    <a:pt x="133384" y="7497"/>
                    <a:pt x="103221" y="32897"/>
                    <a:pt x="95284" y="35014"/>
                  </a:cubicBezTo>
                  <a:cubicBezTo>
                    <a:pt x="87347" y="37131"/>
                    <a:pt x="116451" y="9085"/>
                    <a:pt x="104809" y="15964"/>
                  </a:cubicBezTo>
                  <a:cubicBezTo>
                    <a:pt x="93167" y="22843"/>
                    <a:pt x="-2083" y="87931"/>
                    <a:pt x="34" y="858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 1054">
              <a:extLst>
                <a:ext uri="{FF2B5EF4-FFF2-40B4-BE49-F238E27FC236}">
                  <a16:creationId xmlns:a16="http://schemas.microsoft.com/office/drawing/2014/main" id="{C7F052F0-0FFD-D8DA-0334-6A38C37C4F40}"/>
                </a:ext>
              </a:extLst>
            </p:cNvPr>
            <p:cNvSpPr/>
            <p:nvPr/>
          </p:nvSpPr>
          <p:spPr>
            <a:xfrm>
              <a:off x="6187016" y="2653179"/>
              <a:ext cx="433915" cy="118601"/>
            </a:xfrm>
            <a:custGeom>
              <a:avLst/>
              <a:gdLst>
                <a:gd name="connsiteX0" fmla="*/ 4234 w 433915"/>
                <a:gd name="connsiteY0" fmla="*/ 118596 h 118601"/>
                <a:gd name="connsiteX1" fmla="*/ 10584 w 433915"/>
                <a:gd name="connsiteY1" fmla="*/ 61446 h 118601"/>
                <a:gd name="connsiteX2" fmla="*/ 89959 w 433915"/>
                <a:gd name="connsiteY2" fmla="*/ 13821 h 118601"/>
                <a:gd name="connsiteX3" fmla="*/ 77259 w 433915"/>
                <a:gd name="connsiteY3" fmla="*/ 29696 h 118601"/>
                <a:gd name="connsiteX4" fmla="*/ 137584 w 433915"/>
                <a:gd name="connsiteY4" fmla="*/ 16996 h 118601"/>
                <a:gd name="connsiteX5" fmla="*/ 255059 w 433915"/>
                <a:gd name="connsiteY5" fmla="*/ 32871 h 118601"/>
                <a:gd name="connsiteX6" fmla="*/ 226484 w 433915"/>
                <a:gd name="connsiteY6" fmla="*/ 29696 h 118601"/>
                <a:gd name="connsiteX7" fmla="*/ 289984 w 433915"/>
                <a:gd name="connsiteY7" fmla="*/ 29696 h 118601"/>
                <a:gd name="connsiteX8" fmla="*/ 432859 w 433915"/>
                <a:gd name="connsiteY8" fmla="*/ 1121 h 118601"/>
                <a:gd name="connsiteX9" fmla="*/ 353484 w 433915"/>
                <a:gd name="connsiteY9" fmla="*/ 7471 h 118601"/>
                <a:gd name="connsiteX10" fmla="*/ 324909 w 433915"/>
                <a:gd name="connsiteY10" fmla="*/ 23346 h 118601"/>
                <a:gd name="connsiteX11" fmla="*/ 109009 w 433915"/>
                <a:gd name="connsiteY11" fmla="*/ 20171 h 118601"/>
                <a:gd name="connsiteX12" fmla="*/ 61384 w 433915"/>
                <a:gd name="connsiteY12" fmla="*/ 26521 h 118601"/>
                <a:gd name="connsiteX13" fmla="*/ 42334 w 433915"/>
                <a:gd name="connsiteY13" fmla="*/ 58271 h 118601"/>
                <a:gd name="connsiteX14" fmla="*/ 4234 w 433915"/>
                <a:gd name="connsiteY14" fmla="*/ 118596 h 118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33915" h="118601">
                  <a:moveTo>
                    <a:pt x="4234" y="118596"/>
                  </a:moveTo>
                  <a:cubicBezTo>
                    <a:pt x="-1058" y="119125"/>
                    <a:pt x="-3703" y="78908"/>
                    <a:pt x="10584" y="61446"/>
                  </a:cubicBezTo>
                  <a:cubicBezTo>
                    <a:pt x="24871" y="43984"/>
                    <a:pt x="89959" y="13821"/>
                    <a:pt x="89959" y="13821"/>
                  </a:cubicBezTo>
                  <a:cubicBezTo>
                    <a:pt x="101072" y="8529"/>
                    <a:pt x="69322" y="29167"/>
                    <a:pt x="77259" y="29696"/>
                  </a:cubicBezTo>
                  <a:cubicBezTo>
                    <a:pt x="85197" y="30225"/>
                    <a:pt x="107951" y="16467"/>
                    <a:pt x="137584" y="16996"/>
                  </a:cubicBezTo>
                  <a:cubicBezTo>
                    <a:pt x="167217" y="17525"/>
                    <a:pt x="240242" y="30754"/>
                    <a:pt x="255059" y="32871"/>
                  </a:cubicBezTo>
                  <a:cubicBezTo>
                    <a:pt x="269876" y="34988"/>
                    <a:pt x="220663" y="30225"/>
                    <a:pt x="226484" y="29696"/>
                  </a:cubicBezTo>
                  <a:cubicBezTo>
                    <a:pt x="232305" y="29167"/>
                    <a:pt x="255588" y="34458"/>
                    <a:pt x="289984" y="29696"/>
                  </a:cubicBezTo>
                  <a:cubicBezTo>
                    <a:pt x="324380" y="24934"/>
                    <a:pt x="422276" y="4825"/>
                    <a:pt x="432859" y="1121"/>
                  </a:cubicBezTo>
                  <a:cubicBezTo>
                    <a:pt x="443442" y="-2583"/>
                    <a:pt x="371476" y="3767"/>
                    <a:pt x="353484" y="7471"/>
                  </a:cubicBezTo>
                  <a:cubicBezTo>
                    <a:pt x="335492" y="11175"/>
                    <a:pt x="365655" y="21229"/>
                    <a:pt x="324909" y="23346"/>
                  </a:cubicBezTo>
                  <a:cubicBezTo>
                    <a:pt x="284163" y="25463"/>
                    <a:pt x="152930" y="19642"/>
                    <a:pt x="109009" y="20171"/>
                  </a:cubicBezTo>
                  <a:cubicBezTo>
                    <a:pt x="65088" y="20700"/>
                    <a:pt x="72496" y="20171"/>
                    <a:pt x="61384" y="26521"/>
                  </a:cubicBezTo>
                  <a:cubicBezTo>
                    <a:pt x="50272" y="32871"/>
                    <a:pt x="50271" y="45571"/>
                    <a:pt x="42334" y="58271"/>
                  </a:cubicBezTo>
                  <a:cubicBezTo>
                    <a:pt x="34397" y="70971"/>
                    <a:pt x="9526" y="118067"/>
                    <a:pt x="4234" y="1185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 1055">
              <a:extLst>
                <a:ext uri="{FF2B5EF4-FFF2-40B4-BE49-F238E27FC236}">
                  <a16:creationId xmlns:a16="http://schemas.microsoft.com/office/drawing/2014/main" id="{FA2E26EA-CCAC-D5FE-C2D1-944625F3D9C4}"/>
                </a:ext>
              </a:extLst>
            </p:cNvPr>
            <p:cNvSpPr/>
            <p:nvPr/>
          </p:nvSpPr>
          <p:spPr>
            <a:xfrm>
              <a:off x="6032441" y="2762219"/>
              <a:ext cx="162659" cy="38131"/>
            </a:xfrm>
            <a:custGeom>
              <a:avLst/>
              <a:gdLst>
                <a:gd name="connsiteX0" fmla="*/ 59 w 162659"/>
                <a:gd name="connsiteY0" fmla="*/ 38131 h 38131"/>
                <a:gd name="connsiteX1" fmla="*/ 79434 w 162659"/>
                <a:gd name="connsiteY1" fmla="*/ 3206 h 38131"/>
                <a:gd name="connsiteX2" fmla="*/ 161984 w 162659"/>
                <a:gd name="connsiteY2" fmla="*/ 31781 h 38131"/>
                <a:gd name="connsiteX3" fmla="*/ 117534 w 162659"/>
                <a:gd name="connsiteY3" fmla="*/ 31 h 38131"/>
                <a:gd name="connsiteX4" fmla="*/ 98484 w 162659"/>
                <a:gd name="connsiteY4" fmla="*/ 25431 h 38131"/>
                <a:gd name="connsiteX5" fmla="*/ 92134 w 162659"/>
                <a:gd name="connsiteY5" fmla="*/ 3206 h 38131"/>
                <a:gd name="connsiteX6" fmla="*/ 59 w 162659"/>
                <a:gd name="connsiteY6" fmla="*/ 38131 h 38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2659" h="38131">
                  <a:moveTo>
                    <a:pt x="59" y="38131"/>
                  </a:moveTo>
                  <a:cubicBezTo>
                    <a:pt x="-2058" y="38131"/>
                    <a:pt x="52447" y="4264"/>
                    <a:pt x="79434" y="3206"/>
                  </a:cubicBezTo>
                  <a:cubicBezTo>
                    <a:pt x="106421" y="2148"/>
                    <a:pt x="155634" y="32310"/>
                    <a:pt x="161984" y="31781"/>
                  </a:cubicBezTo>
                  <a:cubicBezTo>
                    <a:pt x="168334" y="31252"/>
                    <a:pt x="128117" y="1089"/>
                    <a:pt x="117534" y="31"/>
                  </a:cubicBezTo>
                  <a:cubicBezTo>
                    <a:pt x="106951" y="-1027"/>
                    <a:pt x="102717" y="24902"/>
                    <a:pt x="98484" y="25431"/>
                  </a:cubicBezTo>
                  <a:cubicBezTo>
                    <a:pt x="94251" y="25960"/>
                    <a:pt x="102717" y="1089"/>
                    <a:pt x="92134" y="3206"/>
                  </a:cubicBezTo>
                  <a:cubicBezTo>
                    <a:pt x="81551" y="5323"/>
                    <a:pt x="2176" y="38131"/>
                    <a:pt x="59" y="381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 1056">
              <a:extLst>
                <a:ext uri="{FF2B5EF4-FFF2-40B4-BE49-F238E27FC236}">
                  <a16:creationId xmlns:a16="http://schemas.microsoft.com/office/drawing/2014/main" id="{290FD148-55FF-5388-B1ED-EA3BF73E540B}"/>
                </a:ext>
              </a:extLst>
            </p:cNvPr>
            <p:cNvSpPr/>
            <p:nvPr/>
          </p:nvSpPr>
          <p:spPr>
            <a:xfrm>
              <a:off x="6194386" y="2682258"/>
              <a:ext cx="299187" cy="102221"/>
            </a:xfrm>
            <a:custGeom>
              <a:avLst/>
              <a:gdLst>
                <a:gd name="connsiteX0" fmla="*/ 39 w 299187"/>
                <a:gd name="connsiteY0" fmla="*/ 102217 h 102221"/>
                <a:gd name="connsiteX1" fmla="*/ 146089 w 299187"/>
                <a:gd name="connsiteY1" fmla="*/ 41892 h 102221"/>
                <a:gd name="connsiteX2" fmla="*/ 114339 w 299187"/>
                <a:gd name="connsiteY2" fmla="*/ 70467 h 102221"/>
                <a:gd name="connsiteX3" fmla="*/ 225464 w 299187"/>
                <a:gd name="connsiteY3" fmla="*/ 32367 h 102221"/>
                <a:gd name="connsiteX4" fmla="*/ 190539 w 299187"/>
                <a:gd name="connsiteY4" fmla="*/ 51417 h 102221"/>
                <a:gd name="connsiteX5" fmla="*/ 298489 w 299187"/>
                <a:gd name="connsiteY5" fmla="*/ 617 h 102221"/>
                <a:gd name="connsiteX6" fmla="*/ 231814 w 299187"/>
                <a:gd name="connsiteY6" fmla="*/ 26017 h 102221"/>
                <a:gd name="connsiteX7" fmla="*/ 130214 w 299187"/>
                <a:gd name="connsiteY7" fmla="*/ 67292 h 102221"/>
                <a:gd name="connsiteX8" fmla="*/ 146089 w 299187"/>
                <a:gd name="connsiteY8" fmla="*/ 38717 h 102221"/>
                <a:gd name="connsiteX9" fmla="*/ 41314 w 299187"/>
                <a:gd name="connsiteY9" fmla="*/ 13317 h 102221"/>
                <a:gd name="connsiteX10" fmla="*/ 130214 w 299187"/>
                <a:gd name="connsiteY10" fmla="*/ 45067 h 102221"/>
                <a:gd name="connsiteX11" fmla="*/ 39 w 299187"/>
                <a:gd name="connsiteY11" fmla="*/ 102217 h 102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9187" h="102221">
                  <a:moveTo>
                    <a:pt x="39" y="102217"/>
                  </a:moveTo>
                  <a:cubicBezTo>
                    <a:pt x="2685" y="101688"/>
                    <a:pt x="127039" y="47184"/>
                    <a:pt x="146089" y="41892"/>
                  </a:cubicBezTo>
                  <a:cubicBezTo>
                    <a:pt x="165139" y="36600"/>
                    <a:pt x="101110" y="72054"/>
                    <a:pt x="114339" y="70467"/>
                  </a:cubicBezTo>
                  <a:cubicBezTo>
                    <a:pt x="127568" y="68880"/>
                    <a:pt x="212764" y="35542"/>
                    <a:pt x="225464" y="32367"/>
                  </a:cubicBezTo>
                  <a:cubicBezTo>
                    <a:pt x="238164" y="29192"/>
                    <a:pt x="178368" y="56709"/>
                    <a:pt x="190539" y="51417"/>
                  </a:cubicBezTo>
                  <a:cubicBezTo>
                    <a:pt x="202710" y="46125"/>
                    <a:pt x="291610" y="4850"/>
                    <a:pt x="298489" y="617"/>
                  </a:cubicBezTo>
                  <a:cubicBezTo>
                    <a:pt x="305368" y="-3616"/>
                    <a:pt x="259860" y="14904"/>
                    <a:pt x="231814" y="26017"/>
                  </a:cubicBezTo>
                  <a:cubicBezTo>
                    <a:pt x="203768" y="37129"/>
                    <a:pt x="144502" y="65175"/>
                    <a:pt x="130214" y="67292"/>
                  </a:cubicBezTo>
                  <a:cubicBezTo>
                    <a:pt x="115927" y="69409"/>
                    <a:pt x="160906" y="47713"/>
                    <a:pt x="146089" y="38717"/>
                  </a:cubicBezTo>
                  <a:cubicBezTo>
                    <a:pt x="131272" y="29721"/>
                    <a:pt x="43960" y="12259"/>
                    <a:pt x="41314" y="13317"/>
                  </a:cubicBezTo>
                  <a:cubicBezTo>
                    <a:pt x="38668" y="14375"/>
                    <a:pt x="130743" y="31309"/>
                    <a:pt x="130214" y="45067"/>
                  </a:cubicBezTo>
                  <a:cubicBezTo>
                    <a:pt x="129685" y="58825"/>
                    <a:pt x="-2607" y="102746"/>
                    <a:pt x="39" y="1022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 1057">
              <a:extLst>
                <a:ext uri="{FF2B5EF4-FFF2-40B4-BE49-F238E27FC236}">
                  <a16:creationId xmlns:a16="http://schemas.microsoft.com/office/drawing/2014/main" id="{D46454A1-D416-F8D2-BBE5-BB673CB3B559}"/>
                </a:ext>
              </a:extLst>
            </p:cNvPr>
            <p:cNvSpPr/>
            <p:nvPr/>
          </p:nvSpPr>
          <p:spPr>
            <a:xfrm>
              <a:off x="6114793" y="2724067"/>
              <a:ext cx="349657" cy="124597"/>
            </a:xfrm>
            <a:custGeom>
              <a:avLst/>
              <a:gdLst>
                <a:gd name="connsiteX0" fmla="*/ 257 w 349657"/>
                <a:gd name="connsiteY0" fmla="*/ 95333 h 124597"/>
                <a:gd name="connsiteX1" fmla="*/ 174882 w 349657"/>
                <a:gd name="connsiteY1" fmla="*/ 79458 h 124597"/>
                <a:gd name="connsiteX2" fmla="*/ 114557 w 349657"/>
                <a:gd name="connsiteY2" fmla="*/ 108033 h 124597"/>
                <a:gd name="connsiteX3" fmla="*/ 257432 w 349657"/>
                <a:gd name="connsiteY3" fmla="*/ 50883 h 124597"/>
                <a:gd name="connsiteX4" fmla="*/ 219332 w 349657"/>
                <a:gd name="connsiteY4" fmla="*/ 69933 h 124597"/>
                <a:gd name="connsiteX5" fmla="*/ 349507 w 349657"/>
                <a:gd name="connsiteY5" fmla="*/ 83 h 124597"/>
                <a:gd name="connsiteX6" fmla="*/ 241557 w 349657"/>
                <a:gd name="connsiteY6" fmla="*/ 57233 h 124597"/>
                <a:gd name="connsiteX7" fmla="*/ 73282 w 349657"/>
                <a:gd name="connsiteY7" fmla="*/ 123908 h 124597"/>
                <a:gd name="connsiteX8" fmla="*/ 133607 w 349657"/>
                <a:gd name="connsiteY8" fmla="*/ 92158 h 124597"/>
                <a:gd name="connsiteX9" fmla="*/ 257 w 349657"/>
                <a:gd name="connsiteY9" fmla="*/ 95333 h 124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9657" h="124597">
                  <a:moveTo>
                    <a:pt x="257" y="95333"/>
                  </a:moveTo>
                  <a:cubicBezTo>
                    <a:pt x="7136" y="93216"/>
                    <a:pt x="155832" y="77341"/>
                    <a:pt x="174882" y="79458"/>
                  </a:cubicBezTo>
                  <a:cubicBezTo>
                    <a:pt x="193932" y="81575"/>
                    <a:pt x="100799" y="112795"/>
                    <a:pt x="114557" y="108033"/>
                  </a:cubicBezTo>
                  <a:cubicBezTo>
                    <a:pt x="128315" y="103271"/>
                    <a:pt x="239970" y="57233"/>
                    <a:pt x="257432" y="50883"/>
                  </a:cubicBezTo>
                  <a:cubicBezTo>
                    <a:pt x="274894" y="44533"/>
                    <a:pt x="203986" y="78400"/>
                    <a:pt x="219332" y="69933"/>
                  </a:cubicBezTo>
                  <a:cubicBezTo>
                    <a:pt x="234678" y="61466"/>
                    <a:pt x="345803" y="2200"/>
                    <a:pt x="349507" y="83"/>
                  </a:cubicBezTo>
                  <a:cubicBezTo>
                    <a:pt x="353211" y="-2034"/>
                    <a:pt x="287595" y="36595"/>
                    <a:pt x="241557" y="57233"/>
                  </a:cubicBezTo>
                  <a:cubicBezTo>
                    <a:pt x="195520" y="77870"/>
                    <a:pt x="91274" y="118087"/>
                    <a:pt x="73282" y="123908"/>
                  </a:cubicBezTo>
                  <a:cubicBezTo>
                    <a:pt x="55290" y="129729"/>
                    <a:pt x="140486" y="96920"/>
                    <a:pt x="133607" y="92158"/>
                  </a:cubicBezTo>
                  <a:cubicBezTo>
                    <a:pt x="126728" y="87396"/>
                    <a:pt x="-6622" y="97450"/>
                    <a:pt x="257" y="953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 1058">
              <a:extLst>
                <a:ext uri="{FF2B5EF4-FFF2-40B4-BE49-F238E27FC236}">
                  <a16:creationId xmlns:a16="http://schemas.microsoft.com/office/drawing/2014/main" id="{E7832110-50A6-D226-2F38-50E809018F74}"/>
                </a:ext>
              </a:extLst>
            </p:cNvPr>
            <p:cNvSpPr/>
            <p:nvPr/>
          </p:nvSpPr>
          <p:spPr>
            <a:xfrm>
              <a:off x="6082390" y="2819138"/>
              <a:ext cx="150267" cy="87974"/>
            </a:xfrm>
            <a:custGeom>
              <a:avLst/>
              <a:gdLst>
                <a:gd name="connsiteX0" fmla="*/ 910 w 150267"/>
                <a:gd name="connsiteY0" fmla="*/ 262 h 87974"/>
                <a:gd name="connsiteX1" fmla="*/ 96160 w 150267"/>
                <a:gd name="connsiteY1" fmla="*/ 51062 h 87974"/>
                <a:gd name="connsiteX2" fmla="*/ 83460 w 150267"/>
                <a:gd name="connsiteY2" fmla="*/ 28837 h 87974"/>
                <a:gd name="connsiteX3" fmla="*/ 150135 w 150267"/>
                <a:gd name="connsiteY3" fmla="*/ 85987 h 87974"/>
                <a:gd name="connsiteX4" fmla="*/ 99335 w 150267"/>
                <a:gd name="connsiteY4" fmla="*/ 73287 h 87974"/>
                <a:gd name="connsiteX5" fmla="*/ 54885 w 150267"/>
                <a:gd name="connsiteY5" fmla="*/ 57412 h 87974"/>
                <a:gd name="connsiteX6" fmla="*/ 127910 w 150267"/>
                <a:gd name="connsiteY6" fmla="*/ 70112 h 87974"/>
                <a:gd name="connsiteX7" fmla="*/ 51710 w 150267"/>
                <a:gd name="connsiteY7" fmla="*/ 32012 h 87974"/>
                <a:gd name="connsiteX8" fmla="*/ 910 w 150267"/>
                <a:gd name="connsiteY8" fmla="*/ 262 h 87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267" h="87974">
                  <a:moveTo>
                    <a:pt x="910" y="262"/>
                  </a:moveTo>
                  <a:cubicBezTo>
                    <a:pt x="8318" y="3437"/>
                    <a:pt x="82402" y="46300"/>
                    <a:pt x="96160" y="51062"/>
                  </a:cubicBezTo>
                  <a:cubicBezTo>
                    <a:pt x="109918" y="55824"/>
                    <a:pt x="74464" y="23016"/>
                    <a:pt x="83460" y="28837"/>
                  </a:cubicBezTo>
                  <a:cubicBezTo>
                    <a:pt x="92456" y="34658"/>
                    <a:pt x="147489" y="78579"/>
                    <a:pt x="150135" y="85987"/>
                  </a:cubicBezTo>
                  <a:cubicBezTo>
                    <a:pt x="152781" y="93395"/>
                    <a:pt x="115210" y="78049"/>
                    <a:pt x="99335" y="73287"/>
                  </a:cubicBezTo>
                  <a:cubicBezTo>
                    <a:pt x="83460" y="68525"/>
                    <a:pt x="50123" y="57941"/>
                    <a:pt x="54885" y="57412"/>
                  </a:cubicBezTo>
                  <a:cubicBezTo>
                    <a:pt x="59648" y="56883"/>
                    <a:pt x="128439" y="74345"/>
                    <a:pt x="127910" y="70112"/>
                  </a:cubicBezTo>
                  <a:cubicBezTo>
                    <a:pt x="127381" y="65879"/>
                    <a:pt x="70231" y="40479"/>
                    <a:pt x="51710" y="32012"/>
                  </a:cubicBezTo>
                  <a:cubicBezTo>
                    <a:pt x="33189" y="23545"/>
                    <a:pt x="-6498" y="-2913"/>
                    <a:pt x="910" y="2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 1059">
              <a:extLst>
                <a:ext uri="{FF2B5EF4-FFF2-40B4-BE49-F238E27FC236}">
                  <a16:creationId xmlns:a16="http://schemas.microsoft.com/office/drawing/2014/main" id="{674C076D-1DA6-9194-3DDE-DCF0C11FB85D}"/>
                </a:ext>
              </a:extLst>
            </p:cNvPr>
            <p:cNvSpPr/>
            <p:nvPr/>
          </p:nvSpPr>
          <p:spPr>
            <a:xfrm>
              <a:off x="6261674" y="2724150"/>
              <a:ext cx="218553" cy="173876"/>
            </a:xfrm>
            <a:custGeom>
              <a:avLst/>
              <a:gdLst>
                <a:gd name="connsiteX0" fmla="*/ 218501 w 218553"/>
                <a:gd name="connsiteY0" fmla="*/ 0 h 173876"/>
                <a:gd name="connsiteX1" fmla="*/ 62926 w 218553"/>
                <a:gd name="connsiteY1" fmla="*/ 127000 h 173876"/>
                <a:gd name="connsiteX2" fmla="*/ 110551 w 218553"/>
                <a:gd name="connsiteY2" fmla="*/ 88900 h 173876"/>
                <a:gd name="connsiteX3" fmla="*/ 2601 w 218553"/>
                <a:gd name="connsiteY3" fmla="*/ 171450 h 173876"/>
                <a:gd name="connsiteX4" fmla="*/ 34351 w 218553"/>
                <a:gd name="connsiteY4" fmla="*/ 142875 h 173876"/>
                <a:gd name="connsiteX5" fmla="*/ 43876 w 218553"/>
                <a:gd name="connsiteY5" fmla="*/ 50800 h 173876"/>
                <a:gd name="connsiteX6" fmla="*/ 43876 w 218553"/>
                <a:gd name="connsiteY6" fmla="*/ 127000 h 173876"/>
                <a:gd name="connsiteX7" fmla="*/ 218501 w 218553"/>
                <a:gd name="connsiteY7" fmla="*/ 0 h 173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553" h="173876">
                  <a:moveTo>
                    <a:pt x="218501" y="0"/>
                  </a:moveTo>
                  <a:cubicBezTo>
                    <a:pt x="221676" y="0"/>
                    <a:pt x="80918" y="112183"/>
                    <a:pt x="62926" y="127000"/>
                  </a:cubicBezTo>
                  <a:cubicBezTo>
                    <a:pt x="44934" y="141817"/>
                    <a:pt x="120605" y="81492"/>
                    <a:pt x="110551" y="88900"/>
                  </a:cubicBezTo>
                  <a:cubicBezTo>
                    <a:pt x="100497" y="96308"/>
                    <a:pt x="15301" y="162454"/>
                    <a:pt x="2601" y="171450"/>
                  </a:cubicBezTo>
                  <a:cubicBezTo>
                    <a:pt x="-10099" y="180446"/>
                    <a:pt x="27472" y="162983"/>
                    <a:pt x="34351" y="142875"/>
                  </a:cubicBezTo>
                  <a:cubicBezTo>
                    <a:pt x="41230" y="122767"/>
                    <a:pt x="42288" y="53446"/>
                    <a:pt x="43876" y="50800"/>
                  </a:cubicBezTo>
                  <a:cubicBezTo>
                    <a:pt x="45463" y="48154"/>
                    <a:pt x="16889" y="134937"/>
                    <a:pt x="43876" y="127000"/>
                  </a:cubicBezTo>
                  <a:cubicBezTo>
                    <a:pt x="70863" y="119063"/>
                    <a:pt x="215326" y="0"/>
                    <a:pt x="21850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 1060">
              <a:extLst>
                <a:ext uri="{FF2B5EF4-FFF2-40B4-BE49-F238E27FC236}">
                  <a16:creationId xmlns:a16="http://schemas.microsoft.com/office/drawing/2014/main" id="{0B166808-A635-51BA-9A03-EEF422104E01}"/>
                </a:ext>
              </a:extLst>
            </p:cNvPr>
            <p:cNvSpPr/>
            <p:nvPr/>
          </p:nvSpPr>
          <p:spPr>
            <a:xfrm>
              <a:off x="6210296" y="2780916"/>
              <a:ext cx="254528" cy="119829"/>
            </a:xfrm>
            <a:custGeom>
              <a:avLst/>
              <a:gdLst>
                <a:gd name="connsiteX0" fmla="*/ 4 w 254528"/>
                <a:gd name="connsiteY0" fmla="*/ 28959 h 119829"/>
                <a:gd name="connsiteX1" fmla="*/ 50804 w 254528"/>
                <a:gd name="connsiteY1" fmla="*/ 95634 h 119829"/>
                <a:gd name="connsiteX2" fmla="*/ 31754 w 254528"/>
                <a:gd name="connsiteY2" fmla="*/ 117859 h 119829"/>
                <a:gd name="connsiteX3" fmla="*/ 161929 w 254528"/>
                <a:gd name="connsiteY3" fmla="*/ 51184 h 119829"/>
                <a:gd name="connsiteX4" fmla="*/ 123829 w 254528"/>
                <a:gd name="connsiteY4" fmla="*/ 82934 h 119829"/>
                <a:gd name="connsiteX5" fmla="*/ 254004 w 254528"/>
                <a:gd name="connsiteY5" fmla="*/ 384 h 119829"/>
                <a:gd name="connsiteX6" fmla="*/ 165104 w 254528"/>
                <a:gd name="connsiteY6" fmla="*/ 54359 h 119829"/>
                <a:gd name="connsiteX7" fmla="*/ 53979 w 254528"/>
                <a:gd name="connsiteY7" fmla="*/ 108334 h 119829"/>
                <a:gd name="connsiteX8" fmla="*/ 4 w 254528"/>
                <a:gd name="connsiteY8" fmla="*/ 28959 h 119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4528" h="119829">
                  <a:moveTo>
                    <a:pt x="4" y="28959"/>
                  </a:moveTo>
                  <a:cubicBezTo>
                    <a:pt x="-525" y="26842"/>
                    <a:pt x="45512" y="80817"/>
                    <a:pt x="50804" y="95634"/>
                  </a:cubicBezTo>
                  <a:cubicBezTo>
                    <a:pt x="56096" y="110451"/>
                    <a:pt x="13233" y="125267"/>
                    <a:pt x="31754" y="117859"/>
                  </a:cubicBezTo>
                  <a:cubicBezTo>
                    <a:pt x="50275" y="110451"/>
                    <a:pt x="146583" y="57005"/>
                    <a:pt x="161929" y="51184"/>
                  </a:cubicBezTo>
                  <a:cubicBezTo>
                    <a:pt x="177275" y="45363"/>
                    <a:pt x="108483" y="91401"/>
                    <a:pt x="123829" y="82934"/>
                  </a:cubicBezTo>
                  <a:cubicBezTo>
                    <a:pt x="139175" y="74467"/>
                    <a:pt x="247125" y="5146"/>
                    <a:pt x="254004" y="384"/>
                  </a:cubicBezTo>
                  <a:cubicBezTo>
                    <a:pt x="260883" y="-4378"/>
                    <a:pt x="198441" y="36367"/>
                    <a:pt x="165104" y="54359"/>
                  </a:cubicBezTo>
                  <a:cubicBezTo>
                    <a:pt x="131767" y="72351"/>
                    <a:pt x="78850" y="108863"/>
                    <a:pt x="53979" y="108334"/>
                  </a:cubicBezTo>
                  <a:cubicBezTo>
                    <a:pt x="29108" y="107805"/>
                    <a:pt x="533" y="31076"/>
                    <a:pt x="4" y="289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 1061">
              <a:extLst>
                <a:ext uri="{FF2B5EF4-FFF2-40B4-BE49-F238E27FC236}">
                  <a16:creationId xmlns:a16="http://schemas.microsoft.com/office/drawing/2014/main" id="{0D140311-4D2E-F26B-F49A-F63CB7F03B8B}"/>
                </a:ext>
              </a:extLst>
            </p:cNvPr>
            <p:cNvSpPr/>
            <p:nvPr/>
          </p:nvSpPr>
          <p:spPr>
            <a:xfrm>
              <a:off x="6295732" y="2685647"/>
              <a:ext cx="289367" cy="210261"/>
            </a:xfrm>
            <a:custGeom>
              <a:avLst/>
              <a:gdLst>
                <a:gd name="connsiteX0" fmla="*/ 289218 w 289367"/>
                <a:gd name="connsiteY0" fmla="*/ 403 h 210261"/>
                <a:gd name="connsiteX1" fmla="*/ 111418 w 289367"/>
                <a:gd name="connsiteY1" fmla="*/ 143278 h 210261"/>
                <a:gd name="connsiteX2" fmla="*/ 146343 w 289367"/>
                <a:gd name="connsiteY2" fmla="*/ 111528 h 210261"/>
                <a:gd name="connsiteX3" fmla="*/ 293 w 289367"/>
                <a:gd name="connsiteY3" fmla="*/ 209953 h 210261"/>
                <a:gd name="connsiteX4" fmla="*/ 190793 w 289367"/>
                <a:gd name="connsiteY4" fmla="*/ 73428 h 210261"/>
                <a:gd name="connsiteX5" fmla="*/ 143168 w 289367"/>
                <a:gd name="connsiteY5" fmla="*/ 98828 h 210261"/>
                <a:gd name="connsiteX6" fmla="*/ 289218 w 289367"/>
                <a:gd name="connsiteY6" fmla="*/ 403 h 2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9367" h="210261">
                  <a:moveTo>
                    <a:pt x="289218" y="403"/>
                  </a:moveTo>
                  <a:cubicBezTo>
                    <a:pt x="283926" y="7811"/>
                    <a:pt x="135230" y="124757"/>
                    <a:pt x="111418" y="143278"/>
                  </a:cubicBezTo>
                  <a:cubicBezTo>
                    <a:pt x="87606" y="161799"/>
                    <a:pt x="164864" y="100416"/>
                    <a:pt x="146343" y="111528"/>
                  </a:cubicBezTo>
                  <a:cubicBezTo>
                    <a:pt x="127822" y="122641"/>
                    <a:pt x="-7115" y="216303"/>
                    <a:pt x="293" y="209953"/>
                  </a:cubicBezTo>
                  <a:cubicBezTo>
                    <a:pt x="7701" y="203603"/>
                    <a:pt x="166981" y="91949"/>
                    <a:pt x="190793" y="73428"/>
                  </a:cubicBezTo>
                  <a:cubicBezTo>
                    <a:pt x="214605" y="54907"/>
                    <a:pt x="128881" y="107824"/>
                    <a:pt x="143168" y="98828"/>
                  </a:cubicBezTo>
                  <a:cubicBezTo>
                    <a:pt x="157455" y="89832"/>
                    <a:pt x="294510" y="-7005"/>
                    <a:pt x="289218" y="4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 1062">
              <a:extLst>
                <a:ext uri="{FF2B5EF4-FFF2-40B4-BE49-F238E27FC236}">
                  <a16:creationId xmlns:a16="http://schemas.microsoft.com/office/drawing/2014/main" id="{BB5316CE-2D4B-B26A-3D0E-B53504549E95}"/>
                </a:ext>
              </a:extLst>
            </p:cNvPr>
            <p:cNvSpPr/>
            <p:nvPr/>
          </p:nvSpPr>
          <p:spPr>
            <a:xfrm>
              <a:off x="6067295" y="2838151"/>
              <a:ext cx="162091" cy="74354"/>
            </a:xfrm>
            <a:custGeom>
              <a:avLst/>
              <a:gdLst>
                <a:gd name="connsiteX0" fmla="*/ 130 w 162091"/>
                <a:gd name="connsiteY0" fmla="*/ 299 h 74354"/>
                <a:gd name="connsiteX1" fmla="*/ 117605 w 162091"/>
                <a:gd name="connsiteY1" fmla="*/ 73324 h 74354"/>
                <a:gd name="connsiteX2" fmla="*/ 104905 w 162091"/>
                <a:gd name="connsiteY2" fmla="*/ 44749 h 74354"/>
                <a:gd name="connsiteX3" fmla="*/ 162055 w 162091"/>
                <a:gd name="connsiteY3" fmla="*/ 66974 h 74354"/>
                <a:gd name="connsiteX4" fmla="*/ 95380 w 162091"/>
                <a:gd name="connsiteY4" fmla="*/ 47924 h 74354"/>
                <a:gd name="connsiteX5" fmla="*/ 130 w 162091"/>
                <a:gd name="connsiteY5" fmla="*/ 299 h 74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2091" h="74354">
                  <a:moveTo>
                    <a:pt x="130" y="299"/>
                  </a:moveTo>
                  <a:cubicBezTo>
                    <a:pt x="3834" y="4532"/>
                    <a:pt x="100143" y="65916"/>
                    <a:pt x="117605" y="73324"/>
                  </a:cubicBezTo>
                  <a:cubicBezTo>
                    <a:pt x="135067" y="80732"/>
                    <a:pt x="97497" y="45807"/>
                    <a:pt x="104905" y="44749"/>
                  </a:cubicBezTo>
                  <a:cubicBezTo>
                    <a:pt x="112313" y="43691"/>
                    <a:pt x="163642" y="66445"/>
                    <a:pt x="162055" y="66974"/>
                  </a:cubicBezTo>
                  <a:cubicBezTo>
                    <a:pt x="160468" y="67503"/>
                    <a:pt x="118134" y="57978"/>
                    <a:pt x="95380" y="47924"/>
                  </a:cubicBezTo>
                  <a:cubicBezTo>
                    <a:pt x="72626" y="37870"/>
                    <a:pt x="-3574" y="-3934"/>
                    <a:pt x="130" y="2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 1063">
              <a:extLst>
                <a:ext uri="{FF2B5EF4-FFF2-40B4-BE49-F238E27FC236}">
                  <a16:creationId xmlns:a16="http://schemas.microsoft.com/office/drawing/2014/main" id="{2FDFC7A7-2248-898A-90A3-0F50E315929B}"/>
                </a:ext>
              </a:extLst>
            </p:cNvPr>
            <p:cNvSpPr/>
            <p:nvPr/>
          </p:nvSpPr>
          <p:spPr>
            <a:xfrm>
              <a:off x="5535061" y="1168342"/>
              <a:ext cx="27548" cy="448919"/>
            </a:xfrm>
            <a:custGeom>
              <a:avLst/>
              <a:gdLst>
                <a:gd name="connsiteX0" fmla="*/ 27539 w 27548"/>
                <a:gd name="connsiteY0" fmla="*/ 58 h 448919"/>
                <a:gd name="connsiteX1" fmla="*/ 5314 w 27548"/>
                <a:gd name="connsiteY1" fmla="*/ 263583 h 448919"/>
                <a:gd name="connsiteX2" fmla="*/ 18014 w 27548"/>
                <a:gd name="connsiteY2" fmla="*/ 209608 h 448919"/>
                <a:gd name="connsiteX3" fmla="*/ 8489 w 27548"/>
                <a:gd name="connsiteY3" fmla="*/ 374708 h 448919"/>
                <a:gd name="connsiteX4" fmla="*/ 8489 w 27548"/>
                <a:gd name="connsiteY4" fmla="*/ 304858 h 448919"/>
                <a:gd name="connsiteX5" fmla="*/ 2139 w 27548"/>
                <a:gd name="connsiteY5" fmla="*/ 447733 h 448919"/>
                <a:gd name="connsiteX6" fmla="*/ 2139 w 27548"/>
                <a:gd name="connsiteY6" fmla="*/ 358833 h 448919"/>
                <a:gd name="connsiteX7" fmla="*/ 27539 w 27548"/>
                <a:gd name="connsiteY7" fmla="*/ 120708 h 448919"/>
                <a:gd name="connsiteX8" fmla="*/ 5314 w 27548"/>
                <a:gd name="connsiteY8" fmla="*/ 238183 h 448919"/>
                <a:gd name="connsiteX9" fmla="*/ 27539 w 27548"/>
                <a:gd name="connsiteY9" fmla="*/ 58 h 448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548" h="448919">
                  <a:moveTo>
                    <a:pt x="27539" y="58"/>
                  </a:moveTo>
                  <a:cubicBezTo>
                    <a:pt x="27539" y="4291"/>
                    <a:pt x="6902" y="228658"/>
                    <a:pt x="5314" y="263583"/>
                  </a:cubicBezTo>
                  <a:cubicBezTo>
                    <a:pt x="3726" y="298508"/>
                    <a:pt x="17485" y="191087"/>
                    <a:pt x="18014" y="209608"/>
                  </a:cubicBezTo>
                  <a:cubicBezTo>
                    <a:pt x="18543" y="228129"/>
                    <a:pt x="10076" y="358833"/>
                    <a:pt x="8489" y="374708"/>
                  </a:cubicBezTo>
                  <a:cubicBezTo>
                    <a:pt x="6901" y="390583"/>
                    <a:pt x="9547" y="292687"/>
                    <a:pt x="8489" y="304858"/>
                  </a:cubicBezTo>
                  <a:cubicBezTo>
                    <a:pt x="7431" y="317029"/>
                    <a:pt x="3197" y="438737"/>
                    <a:pt x="2139" y="447733"/>
                  </a:cubicBezTo>
                  <a:cubicBezTo>
                    <a:pt x="1081" y="456729"/>
                    <a:pt x="-2094" y="413337"/>
                    <a:pt x="2139" y="358833"/>
                  </a:cubicBezTo>
                  <a:cubicBezTo>
                    <a:pt x="6372" y="304329"/>
                    <a:pt x="27010" y="140816"/>
                    <a:pt x="27539" y="120708"/>
                  </a:cubicBezTo>
                  <a:cubicBezTo>
                    <a:pt x="28068" y="100600"/>
                    <a:pt x="6901" y="255116"/>
                    <a:pt x="5314" y="238183"/>
                  </a:cubicBezTo>
                  <a:cubicBezTo>
                    <a:pt x="3726" y="221250"/>
                    <a:pt x="27539" y="-4175"/>
                    <a:pt x="27539" y="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 1064">
              <a:extLst>
                <a:ext uri="{FF2B5EF4-FFF2-40B4-BE49-F238E27FC236}">
                  <a16:creationId xmlns:a16="http://schemas.microsoft.com/office/drawing/2014/main" id="{BF5DC199-38C4-9128-6DF0-EBAD93258305}"/>
                </a:ext>
              </a:extLst>
            </p:cNvPr>
            <p:cNvSpPr/>
            <p:nvPr/>
          </p:nvSpPr>
          <p:spPr>
            <a:xfrm>
              <a:off x="5543144" y="1720822"/>
              <a:ext cx="48389" cy="259414"/>
            </a:xfrm>
            <a:custGeom>
              <a:avLst/>
              <a:gdLst>
                <a:gd name="connsiteX0" fmla="*/ 9931 w 48389"/>
                <a:gd name="connsiteY0" fmla="*/ 28 h 259414"/>
                <a:gd name="connsiteX1" fmla="*/ 6756 w 48389"/>
                <a:gd name="connsiteY1" fmla="*/ 104803 h 259414"/>
                <a:gd name="connsiteX2" fmla="*/ 44856 w 48389"/>
                <a:gd name="connsiteY2" fmla="*/ 254028 h 259414"/>
                <a:gd name="connsiteX3" fmla="*/ 41681 w 48389"/>
                <a:gd name="connsiteY3" fmla="*/ 215928 h 259414"/>
                <a:gd name="connsiteX4" fmla="*/ 406 w 48389"/>
                <a:gd name="connsiteY4" fmla="*/ 114328 h 259414"/>
                <a:gd name="connsiteX5" fmla="*/ 9931 w 48389"/>
                <a:gd name="connsiteY5" fmla="*/ 28 h 259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389" h="259414">
                  <a:moveTo>
                    <a:pt x="9931" y="28"/>
                  </a:moveTo>
                  <a:cubicBezTo>
                    <a:pt x="10989" y="-1560"/>
                    <a:pt x="935" y="62470"/>
                    <a:pt x="6756" y="104803"/>
                  </a:cubicBezTo>
                  <a:cubicBezTo>
                    <a:pt x="12577" y="147136"/>
                    <a:pt x="39035" y="235507"/>
                    <a:pt x="44856" y="254028"/>
                  </a:cubicBezTo>
                  <a:cubicBezTo>
                    <a:pt x="50677" y="272549"/>
                    <a:pt x="49089" y="239211"/>
                    <a:pt x="41681" y="215928"/>
                  </a:cubicBezTo>
                  <a:cubicBezTo>
                    <a:pt x="34273" y="192645"/>
                    <a:pt x="3052" y="145549"/>
                    <a:pt x="406" y="114328"/>
                  </a:cubicBezTo>
                  <a:cubicBezTo>
                    <a:pt x="-2240" y="83107"/>
                    <a:pt x="8873" y="1616"/>
                    <a:pt x="9931" y="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 1065">
              <a:extLst>
                <a:ext uri="{FF2B5EF4-FFF2-40B4-BE49-F238E27FC236}">
                  <a16:creationId xmlns:a16="http://schemas.microsoft.com/office/drawing/2014/main" id="{2A102FDD-4105-08C3-EB60-930FC3C37B96}"/>
                </a:ext>
              </a:extLst>
            </p:cNvPr>
            <p:cNvSpPr/>
            <p:nvPr/>
          </p:nvSpPr>
          <p:spPr>
            <a:xfrm>
              <a:off x="5590349" y="2110209"/>
              <a:ext cx="83389" cy="363116"/>
            </a:xfrm>
            <a:custGeom>
              <a:avLst/>
              <a:gdLst>
                <a:gd name="connsiteX0" fmla="*/ 7176 w 83389"/>
                <a:gd name="connsiteY0" fmla="*/ 1166 h 363116"/>
                <a:gd name="connsiteX1" fmla="*/ 4001 w 83389"/>
                <a:gd name="connsiteY1" fmla="*/ 128166 h 363116"/>
                <a:gd name="connsiteX2" fmla="*/ 42101 w 83389"/>
                <a:gd name="connsiteY2" fmla="*/ 274216 h 363116"/>
                <a:gd name="connsiteX3" fmla="*/ 35751 w 83389"/>
                <a:gd name="connsiteY3" fmla="*/ 226591 h 363116"/>
                <a:gd name="connsiteX4" fmla="*/ 61151 w 83389"/>
                <a:gd name="connsiteY4" fmla="*/ 290091 h 363116"/>
                <a:gd name="connsiteX5" fmla="*/ 83376 w 83389"/>
                <a:gd name="connsiteY5" fmla="*/ 363116 h 363116"/>
                <a:gd name="connsiteX6" fmla="*/ 57976 w 83389"/>
                <a:gd name="connsiteY6" fmla="*/ 290091 h 363116"/>
                <a:gd name="connsiteX7" fmla="*/ 4001 w 83389"/>
                <a:gd name="connsiteY7" fmla="*/ 204366 h 363116"/>
                <a:gd name="connsiteX8" fmla="*/ 7176 w 83389"/>
                <a:gd name="connsiteY8" fmla="*/ 1166 h 363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389" h="363116">
                  <a:moveTo>
                    <a:pt x="7176" y="1166"/>
                  </a:moveTo>
                  <a:cubicBezTo>
                    <a:pt x="7176" y="-11534"/>
                    <a:pt x="-1820" y="82658"/>
                    <a:pt x="4001" y="128166"/>
                  </a:cubicBezTo>
                  <a:cubicBezTo>
                    <a:pt x="9822" y="173674"/>
                    <a:pt x="36809" y="257812"/>
                    <a:pt x="42101" y="274216"/>
                  </a:cubicBezTo>
                  <a:cubicBezTo>
                    <a:pt x="47393" y="290620"/>
                    <a:pt x="32576" y="223945"/>
                    <a:pt x="35751" y="226591"/>
                  </a:cubicBezTo>
                  <a:cubicBezTo>
                    <a:pt x="38926" y="229237"/>
                    <a:pt x="53214" y="267337"/>
                    <a:pt x="61151" y="290091"/>
                  </a:cubicBezTo>
                  <a:cubicBezTo>
                    <a:pt x="69089" y="312845"/>
                    <a:pt x="83905" y="363116"/>
                    <a:pt x="83376" y="363116"/>
                  </a:cubicBezTo>
                  <a:cubicBezTo>
                    <a:pt x="82847" y="363116"/>
                    <a:pt x="71205" y="316549"/>
                    <a:pt x="57976" y="290091"/>
                  </a:cubicBezTo>
                  <a:cubicBezTo>
                    <a:pt x="44747" y="263633"/>
                    <a:pt x="14584" y="246699"/>
                    <a:pt x="4001" y="204366"/>
                  </a:cubicBezTo>
                  <a:cubicBezTo>
                    <a:pt x="-6582" y="162033"/>
                    <a:pt x="7176" y="13866"/>
                    <a:pt x="7176" y="1166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 1066">
              <a:extLst>
                <a:ext uri="{FF2B5EF4-FFF2-40B4-BE49-F238E27FC236}">
                  <a16:creationId xmlns:a16="http://schemas.microsoft.com/office/drawing/2014/main" id="{A2DA368B-968E-F661-BF1A-DE294864A11C}"/>
                </a:ext>
              </a:extLst>
            </p:cNvPr>
            <p:cNvSpPr/>
            <p:nvPr/>
          </p:nvSpPr>
          <p:spPr>
            <a:xfrm>
              <a:off x="5667184" y="2453216"/>
              <a:ext cx="257602" cy="481404"/>
            </a:xfrm>
            <a:custGeom>
              <a:avLst/>
              <a:gdLst>
                <a:gd name="connsiteX0" fmla="*/ 9716 w 257602"/>
                <a:gd name="connsiteY0" fmla="*/ 1059 h 481404"/>
                <a:gd name="connsiteX1" fmla="*/ 44641 w 257602"/>
                <a:gd name="connsiteY1" fmla="*/ 115359 h 481404"/>
                <a:gd name="connsiteX2" fmla="*/ 155766 w 257602"/>
                <a:gd name="connsiteY2" fmla="*/ 324909 h 481404"/>
                <a:gd name="connsiteX3" fmla="*/ 139891 w 257602"/>
                <a:gd name="connsiteY3" fmla="*/ 277284 h 481404"/>
                <a:gd name="connsiteX4" fmla="*/ 257366 w 257602"/>
                <a:gd name="connsiteY4" fmla="*/ 480484 h 481404"/>
                <a:gd name="connsiteX5" fmla="*/ 165291 w 257602"/>
                <a:gd name="connsiteY5" fmla="*/ 343959 h 481404"/>
                <a:gd name="connsiteX6" fmla="*/ 191 w 257602"/>
                <a:gd name="connsiteY6" fmla="*/ 147109 h 481404"/>
                <a:gd name="connsiteX7" fmla="*/ 130366 w 257602"/>
                <a:gd name="connsiteY7" fmla="*/ 293159 h 481404"/>
                <a:gd name="connsiteX8" fmla="*/ 44641 w 257602"/>
                <a:gd name="connsiteY8" fmla="*/ 172509 h 481404"/>
                <a:gd name="connsiteX9" fmla="*/ 54166 w 257602"/>
                <a:gd name="connsiteY9" fmla="*/ 178859 h 481404"/>
                <a:gd name="connsiteX10" fmla="*/ 9716 w 257602"/>
                <a:gd name="connsiteY10" fmla="*/ 1059 h 481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7602" h="481404">
                  <a:moveTo>
                    <a:pt x="9716" y="1059"/>
                  </a:moveTo>
                  <a:cubicBezTo>
                    <a:pt x="8128" y="-9524"/>
                    <a:pt x="20299" y="61384"/>
                    <a:pt x="44641" y="115359"/>
                  </a:cubicBezTo>
                  <a:cubicBezTo>
                    <a:pt x="68983" y="169334"/>
                    <a:pt x="139891" y="297922"/>
                    <a:pt x="155766" y="324909"/>
                  </a:cubicBezTo>
                  <a:cubicBezTo>
                    <a:pt x="171641" y="351897"/>
                    <a:pt x="122958" y="251355"/>
                    <a:pt x="139891" y="277284"/>
                  </a:cubicBezTo>
                  <a:cubicBezTo>
                    <a:pt x="156824" y="303213"/>
                    <a:pt x="253133" y="469372"/>
                    <a:pt x="257366" y="480484"/>
                  </a:cubicBezTo>
                  <a:cubicBezTo>
                    <a:pt x="261599" y="491597"/>
                    <a:pt x="208154" y="399522"/>
                    <a:pt x="165291" y="343959"/>
                  </a:cubicBezTo>
                  <a:cubicBezTo>
                    <a:pt x="122429" y="288397"/>
                    <a:pt x="6012" y="155576"/>
                    <a:pt x="191" y="147109"/>
                  </a:cubicBezTo>
                  <a:cubicBezTo>
                    <a:pt x="-5630" y="138642"/>
                    <a:pt x="122958" y="288926"/>
                    <a:pt x="130366" y="293159"/>
                  </a:cubicBezTo>
                  <a:cubicBezTo>
                    <a:pt x="137774" y="297392"/>
                    <a:pt x="44641" y="172509"/>
                    <a:pt x="44641" y="172509"/>
                  </a:cubicBezTo>
                  <a:cubicBezTo>
                    <a:pt x="31941" y="153459"/>
                    <a:pt x="59458" y="202142"/>
                    <a:pt x="54166" y="178859"/>
                  </a:cubicBezTo>
                  <a:cubicBezTo>
                    <a:pt x="48874" y="155576"/>
                    <a:pt x="11304" y="11642"/>
                    <a:pt x="9716" y="10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 1067">
              <a:extLst>
                <a:ext uri="{FF2B5EF4-FFF2-40B4-BE49-F238E27FC236}">
                  <a16:creationId xmlns:a16="http://schemas.microsoft.com/office/drawing/2014/main" id="{DFD25B08-6DA0-D4E2-B78F-DB555B2B394B}"/>
                </a:ext>
              </a:extLst>
            </p:cNvPr>
            <p:cNvSpPr/>
            <p:nvPr/>
          </p:nvSpPr>
          <p:spPr>
            <a:xfrm>
              <a:off x="6121390" y="3044824"/>
              <a:ext cx="187310" cy="213066"/>
            </a:xfrm>
            <a:custGeom>
              <a:avLst/>
              <a:gdLst>
                <a:gd name="connsiteX0" fmla="*/ 10 w 187310"/>
                <a:gd name="connsiteY0" fmla="*/ 1 h 213066"/>
                <a:gd name="connsiteX1" fmla="*/ 95260 w 187310"/>
                <a:gd name="connsiteY1" fmla="*/ 136526 h 213066"/>
                <a:gd name="connsiteX2" fmla="*/ 92085 w 187310"/>
                <a:gd name="connsiteY2" fmla="*/ 88901 h 213066"/>
                <a:gd name="connsiteX3" fmla="*/ 184160 w 187310"/>
                <a:gd name="connsiteY3" fmla="*/ 209551 h 213066"/>
                <a:gd name="connsiteX4" fmla="*/ 158760 w 187310"/>
                <a:gd name="connsiteY4" fmla="*/ 174626 h 213066"/>
                <a:gd name="connsiteX5" fmla="*/ 88910 w 187310"/>
                <a:gd name="connsiteY5" fmla="*/ 111126 h 213066"/>
                <a:gd name="connsiteX6" fmla="*/ 101610 w 187310"/>
                <a:gd name="connsiteY6" fmla="*/ 139701 h 213066"/>
                <a:gd name="connsiteX7" fmla="*/ 10 w 187310"/>
                <a:gd name="connsiteY7" fmla="*/ 1 h 213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7310" h="213066">
                  <a:moveTo>
                    <a:pt x="10" y="1"/>
                  </a:moveTo>
                  <a:cubicBezTo>
                    <a:pt x="-1048" y="-528"/>
                    <a:pt x="79914" y="121709"/>
                    <a:pt x="95260" y="136526"/>
                  </a:cubicBezTo>
                  <a:cubicBezTo>
                    <a:pt x="110606" y="151343"/>
                    <a:pt x="77268" y="76730"/>
                    <a:pt x="92085" y="88901"/>
                  </a:cubicBezTo>
                  <a:cubicBezTo>
                    <a:pt x="106902" y="101072"/>
                    <a:pt x="173048" y="195264"/>
                    <a:pt x="184160" y="209551"/>
                  </a:cubicBezTo>
                  <a:cubicBezTo>
                    <a:pt x="195273" y="223839"/>
                    <a:pt x="174635" y="191030"/>
                    <a:pt x="158760" y="174626"/>
                  </a:cubicBezTo>
                  <a:cubicBezTo>
                    <a:pt x="142885" y="158222"/>
                    <a:pt x="98435" y="116947"/>
                    <a:pt x="88910" y="111126"/>
                  </a:cubicBezTo>
                  <a:cubicBezTo>
                    <a:pt x="79385" y="105305"/>
                    <a:pt x="113781" y="152930"/>
                    <a:pt x="101610" y="139701"/>
                  </a:cubicBezTo>
                  <a:cubicBezTo>
                    <a:pt x="89439" y="126472"/>
                    <a:pt x="1068" y="530"/>
                    <a:pt x="10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 1068">
              <a:extLst>
                <a:ext uri="{FF2B5EF4-FFF2-40B4-BE49-F238E27FC236}">
                  <a16:creationId xmlns:a16="http://schemas.microsoft.com/office/drawing/2014/main" id="{3E96EB49-2B80-68CC-0DC0-8E115AFF0050}"/>
                </a:ext>
              </a:extLst>
            </p:cNvPr>
            <p:cNvSpPr/>
            <p:nvPr/>
          </p:nvSpPr>
          <p:spPr>
            <a:xfrm>
              <a:off x="5916515" y="2862478"/>
              <a:ext cx="240621" cy="274726"/>
            </a:xfrm>
            <a:custGeom>
              <a:avLst/>
              <a:gdLst>
                <a:gd name="connsiteX0" fmla="*/ 1685 w 240621"/>
                <a:gd name="connsiteY0" fmla="*/ 1372 h 274726"/>
                <a:gd name="connsiteX1" fmla="*/ 55660 w 240621"/>
                <a:gd name="connsiteY1" fmla="*/ 90272 h 274726"/>
                <a:gd name="connsiteX2" fmla="*/ 138210 w 240621"/>
                <a:gd name="connsiteY2" fmla="*/ 175997 h 274726"/>
                <a:gd name="connsiteX3" fmla="*/ 122335 w 240621"/>
                <a:gd name="connsiteY3" fmla="*/ 141072 h 274726"/>
                <a:gd name="connsiteX4" fmla="*/ 208060 w 240621"/>
                <a:gd name="connsiteY4" fmla="*/ 233147 h 274726"/>
                <a:gd name="connsiteX5" fmla="*/ 239810 w 240621"/>
                <a:gd name="connsiteY5" fmla="*/ 274422 h 274726"/>
                <a:gd name="connsiteX6" fmla="*/ 179485 w 240621"/>
                <a:gd name="connsiteY6" fmla="*/ 214097 h 274726"/>
                <a:gd name="connsiteX7" fmla="*/ 119160 w 240621"/>
                <a:gd name="connsiteY7" fmla="*/ 163297 h 274726"/>
                <a:gd name="connsiteX8" fmla="*/ 1685 w 240621"/>
                <a:gd name="connsiteY8" fmla="*/ 1372 h 274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0621" h="274726">
                  <a:moveTo>
                    <a:pt x="1685" y="1372"/>
                  </a:moveTo>
                  <a:cubicBezTo>
                    <a:pt x="-8898" y="-10799"/>
                    <a:pt x="32906" y="61168"/>
                    <a:pt x="55660" y="90272"/>
                  </a:cubicBezTo>
                  <a:cubicBezTo>
                    <a:pt x="78414" y="119376"/>
                    <a:pt x="127098" y="167530"/>
                    <a:pt x="138210" y="175997"/>
                  </a:cubicBezTo>
                  <a:cubicBezTo>
                    <a:pt x="149322" y="184464"/>
                    <a:pt x="110693" y="131547"/>
                    <a:pt x="122335" y="141072"/>
                  </a:cubicBezTo>
                  <a:cubicBezTo>
                    <a:pt x="133977" y="150597"/>
                    <a:pt x="188481" y="210922"/>
                    <a:pt x="208060" y="233147"/>
                  </a:cubicBezTo>
                  <a:cubicBezTo>
                    <a:pt x="227639" y="255372"/>
                    <a:pt x="244572" y="277597"/>
                    <a:pt x="239810" y="274422"/>
                  </a:cubicBezTo>
                  <a:cubicBezTo>
                    <a:pt x="235048" y="271247"/>
                    <a:pt x="199593" y="232618"/>
                    <a:pt x="179485" y="214097"/>
                  </a:cubicBezTo>
                  <a:cubicBezTo>
                    <a:pt x="159377" y="195576"/>
                    <a:pt x="148793" y="193460"/>
                    <a:pt x="119160" y="163297"/>
                  </a:cubicBezTo>
                  <a:cubicBezTo>
                    <a:pt x="89527" y="133135"/>
                    <a:pt x="12268" y="13543"/>
                    <a:pt x="1685" y="13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 1069">
              <a:extLst>
                <a:ext uri="{FF2B5EF4-FFF2-40B4-BE49-F238E27FC236}">
                  <a16:creationId xmlns:a16="http://schemas.microsoft.com/office/drawing/2014/main" id="{FC5CF6B6-8B65-C15B-0FAF-C6DA4C45D02C}"/>
                </a:ext>
              </a:extLst>
            </p:cNvPr>
            <p:cNvSpPr/>
            <p:nvPr/>
          </p:nvSpPr>
          <p:spPr>
            <a:xfrm>
              <a:off x="6121190" y="2971743"/>
              <a:ext cx="300179" cy="98731"/>
            </a:xfrm>
            <a:custGeom>
              <a:avLst/>
              <a:gdLst>
                <a:gd name="connsiteX0" fmla="*/ 210 w 300179"/>
                <a:gd name="connsiteY0" fmla="*/ 57 h 98731"/>
                <a:gd name="connsiteX1" fmla="*/ 127210 w 300179"/>
                <a:gd name="connsiteY1" fmla="*/ 73082 h 98731"/>
                <a:gd name="connsiteX2" fmla="*/ 95460 w 300179"/>
                <a:gd name="connsiteY2" fmla="*/ 41332 h 98731"/>
                <a:gd name="connsiteX3" fmla="*/ 222460 w 300179"/>
                <a:gd name="connsiteY3" fmla="*/ 76257 h 98731"/>
                <a:gd name="connsiteX4" fmla="*/ 203410 w 300179"/>
                <a:gd name="connsiteY4" fmla="*/ 57207 h 98731"/>
                <a:gd name="connsiteX5" fmla="*/ 298660 w 300179"/>
                <a:gd name="connsiteY5" fmla="*/ 98482 h 98731"/>
                <a:gd name="connsiteX6" fmla="*/ 254210 w 300179"/>
                <a:gd name="connsiteY6" fmla="*/ 73082 h 98731"/>
                <a:gd name="connsiteX7" fmla="*/ 152610 w 300179"/>
                <a:gd name="connsiteY7" fmla="*/ 44507 h 98731"/>
                <a:gd name="connsiteX8" fmla="*/ 114510 w 300179"/>
                <a:gd name="connsiteY8" fmla="*/ 44507 h 98731"/>
                <a:gd name="connsiteX9" fmla="*/ 162135 w 300179"/>
                <a:gd name="connsiteY9" fmla="*/ 60382 h 98731"/>
                <a:gd name="connsiteX10" fmla="*/ 210 w 300179"/>
                <a:gd name="connsiteY10" fmla="*/ 57 h 98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0179" h="98731">
                  <a:moveTo>
                    <a:pt x="210" y="57"/>
                  </a:moveTo>
                  <a:cubicBezTo>
                    <a:pt x="-5611" y="2174"/>
                    <a:pt x="111335" y="66203"/>
                    <a:pt x="127210" y="73082"/>
                  </a:cubicBezTo>
                  <a:cubicBezTo>
                    <a:pt x="143085" y="79961"/>
                    <a:pt x="79585" y="40803"/>
                    <a:pt x="95460" y="41332"/>
                  </a:cubicBezTo>
                  <a:cubicBezTo>
                    <a:pt x="111335" y="41861"/>
                    <a:pt x="204468" y="73611"/>
                    <a:pt x="222460" y="76257"/>
                  </a:cubicBezTo>
                  <a:cubicBezTo>
                    <a:pt x="240452" y="78903"/>
                    <a:pt x="190710" y="53503"/>
                    <a:pt x="203410" y="57207"/>
                  </a:cubicBezTo>
                  <a:cubicBezTo>
                    <a:pt x="216110" y="60911"/>
                    <a:pt x="290193" y="95836"/>
                    <a:pt x="298660" y="98482"/>
                  </a:cubicBezTo>
                  <a:cubicBezTo>
                    <a:pt x="307127" y="101128"/>
                    <a:pt x="278552" y="82078"/>
                    <a:pt x="254210" y="73082"/>
                  </a:cubicBezTo>
                  <a:cubicBezTo>
                    <a:pt x="229868" y="64086"/>
                    <a:pt x="175893" y="49270"/>
                    <a:pt x="152610" y="44507"/>
                  </a:cubicBezTo>
                  <a:cubicBezTo>
                    <a:pt x="129327" y="39745"/>
                    <a:pt x="112923" y="41861"/>
                    <a:pt x="114510" y="44507"/>
                  </a:cubicBezTo>
                  <a:cubicBezTo>
                    <a:pt x="116098" y="47153"/>
                    <a:pt x="182772" y="65674"/>
                    <a:pt x="162135" y="60382"/>
                  </a:cubicBezTo>
                  <a:cubicBezTo>
                    <a:pt x="141498" y="55090"/>
                    <a:pt x="6031" y="-2060"/>
                    <a:pt x="210" y="57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 1070">
              <a:extLst>
                <a:ext uri="{FF2B5EF4-FFF2-40B4-BE49-F238E27FC236}">
                  <a16:creationId xmlns:a16="http://schemas.microsoft.com/office/drawing/2014/main" id="{C6D94D25-BBAE-817F-67FA-34AF18DCB01B}"/>
                </a:ext>
              </a:extLst>
            </p:cNvPr>
            <p:cNvSpPr/>
            <p:nvPr/>
          </p:nvSpPr>
          <p:spPr>
            <a:xfrm>
              <a:off x="6307275" y="3058741"/>
              <a:ext cx="142018" cy="100833"/>
            </a:xfrm>
            <a:custGeom>
              <a:avLst/>
              <a:gdLst>
                <a:gd name="connsiteX0" fmla="*/ 1450 w 142018"/>
                <a:gd name="connsiteY0" fmla="*/ 100384 h 100833"/>
                <a:gd name="connsiteX1" fmla="*/ 39550 w 142018"/>
                <a:gd name="connsiteY1" fmla="*/ 46409 h 100833"/>
                <a:gd name="connsiteX2" fmla="*/ 141150 w 142018"/>
                <a:gd name="connsiteY2" fmla="*/ 1959 h 100833"/>
                <a:gd name="connsiteX3" fmla="*/ 84000 w 142018"/>
                <a:gd name="connsiteY3" fmla="*/ 14659 h 100833"/>
                <a:gd name="connsiteX4" fmla="*/ 1450 w 142018"/>
                <a:gd name="connsiteY4" fmla="*/ 100384 h 100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018" h="100833">
                  <a:moveTo>
                    <a:pt x="1450" y="100384"/>
                  </a:moveTo>
                  <a:cubicBezTo>
                    <a:pt x="-5958" y="105676"/>
                    <a:pt x="16267" y="62813"/>
                    <a:pt x="39550" y="46409"/>
                  </a:cubicBezTo>
                  <a:cubicBezTo>
                    <a:pt x="62833" y="30005"/>
                    <a:pt x="133742" y="7251"/>
                    <a:pt x="141150" y="1959"/>
                  </a:cubicBezTo>
                  <a:cubicBezTo>
                    <a:pt x="148558" y="-3333"/>
                    <a:pt x="106754" y="2488"/>
                    <a:pt x="84000" y="14659"/>
                  </a:cubicBezTo>
                  <a:cubicBezTo>
                    <a:pt x="61246" y="26830"/>
                    <a:pt x="8858" y="95092"/>
                    <a:pt x="1450" y="1003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 1071">
              <a:extLst>
                <a:ext uri="{FF2B5EF4-FFF2-40B4-BE49-F238E27FC236}">
                  <a16:creationId xmlns:a16="http://schemas.microsoft.com/office/drawing/2014/main" id="{489DFF45-808C-81C9-3030-DA0EF0A32139}"/>
                </a:ext>
              </a:extLst>
            </p:cNvPr>
            <p:cNvSpPr/>
            <p:nvPr/>
          </p:nvSpPr>
          <p:spPr>
            <a:xfrm>
              <a:off x="6594069" y="2174852"/>
              <a:ext cx="60918" cy="123865"/>
            </a:xfrm>
            <a:custGeom>
              <a:avLst/>
              <a:gdLst>
                <a:gd name="connsiteX0" fmla="*/ 60731 w 60918"/>
                <a:gd name="connsiteY0" fmla="*/ 23 h 123865"/>
                <a:gd name="connsiteX1" fmla="*/ 19456 w 60918"/>
                <a:gd name="connsiteY1" fmla="*/ 57173 h 123865"/>
                <a:gd name="connsiteX2" fmla="*/ 22631 w 60918"/>
                <a:gd name="connsiteY2" fmla="*/ 123848 h 123865"/>
                <a:gd name="connsiteX3" fmla="*/ 406 w 60918"/>
                <a:gd name="connsiteY3" fmla="*/ 50823 h 123865"/>
                <a:gd name="connsiteX4" fmla="*/ 60731 w 60918"/>
                <a:gd name="connsiteY4" fmla="*/ 23 h 123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18" h="123865">
                  <a:moveTo>
                    <a:pt x="60731" y="23"/>
                  </a:moveTo>
                  <a:cubicBezTo>
                    <a:pt x="63906" y="1081"/>
                    <a:pt x="25806" y="36536"/>
                    <a:pt x="19456" y="57173"/>
                  </a:cubicBezTo>
                  <a:cubicBezTo>
                    <a:pt x="13106" y="77810"/>
                    <a:pt x="25806" y="124906"/>
                    <a:pt x="22631" y="123848"/>
                  </a:cubicBezTo>
                  <a:cubicBezTo>
                    <a:pt x="19456" y="122790"/>
                    <a:pt x="-3298" y="67756"/>
                    <a:pt x="406" y="50823"/>
                  </a:cubicBezTo>
                  <a:cubicBezTo>
                    <a:pt x="4110" y="33890"/>
                    <a:pt x="57556" y="-1035"/>
                    <a:pt x="60731" y="2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 1072">
              <a:extLst>
                <a:ext uri="{FF2B5EF4-FFF2-40B4-BE49-F238E27FC236}">
                  <a16:creationId xmlns:a16="http://schemas.microsoft.com/office/drawing/2014/main" id="{349922B1-48F1-9705-722E-C79DA253964C}"/>
                </a:ext>
              </a:extLst>
            </p:cNvPr>
            <p:cNvSpPr/>
            <p:nvPr/>
          </p:nvSpPr>
          <p:spPr>
            <a:xfrm>
              <a:off x="7067510" y="2133409"/>
              <a:ext cx="61200" cy="156259"/>
            </a:xfrm>
            <a:custGeom>
              <a:avLst/>
              <a:gdLst>
                <a:gd name="connsiteX0" fmla="*/ 38140 w 61200"/>
                <a:gd name="connsiteY0" fmla="*/ 191 h 156259"/>
                <a:gd name="connsiteX1" fmla="*/ 50840 w 61200"/>
                <a:gd name="connsiteY1" fmla="*/ 89091 h 156259"/>
                <a:gd name="connsiteX2" fmla="*/ 40 w 61200"/>
                <a:gd name="connsiteY2" fmla="*/ 155766 h 156259"/>
                <a:gd name="connsiteX3" fmla="*/ 60365 w 61200"/>
                <a:gd name="connsiteY3" fmla="*/ 114491 h 156259"/>
                <a:gd name="connsiteX4" fmla="*/ 38140 w 61200"/>
                <a:gd name="connsiteY4" fmla="*/ 191 h 156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200" h="156259">
                  <a:moveTo>
                    <a:pt x="38140" y="191"/>
                  </a:moveTo>
                  <a:cubicBezTo>
                    <a:pt x="36553" y="-4042"/>
                    <a:pt x="57190" y="63162"/>
                    <a:pt x="50840" y="89091"/>
                  </a:cubicBezTo>
                  <a:cubicBezTo>
                    <a:pt x="44490" y="115020"/>
                    <a:pt x="-1547" y="151533"/>
                    <a:pt x="40" y="155766"/>
                  </a:cubicBezTo>
                  <a:cubicBezTo>
                    <a:pt x="1627" y="159999"/>
                    <a:pt x="54544" y="136187"/>
                    <a:pt x="60365" y="114491"/>
                  </a:cubicBezTo>
                  <a:cubicBezTo>
                    <a:pt x="66186" y="92795"/>
                    <a:pt x="39727" y="4424"/>
                    <a:pt x="38140" y="19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 1073">
              <a:extLst>
                <a:ext uri="{FF2B5EF4-FFF2-40B4-BE49-F238E27FC236}">
                  <a16:creationId xmlns:a16="http://schemas.microsoft.com/office/drawing/2014/main" id="{5C88913E-0D0F-6CCD-D687-03DF6CCC823B}"/>
                </a:ext>
              </a:extLst>
            </p:cNvPr>
            <p:cNvSpPr/>
            <p:nvPr/>
          </p:nvSpPr>
          <p:spPr>
            <a:xfrm>
              <a:off x="7248493" y="2193802"/>
              <a:ext cx="37544" cy="416445"/>
            </a:xfrm>
            <a:custGeom>
              <a:avLst/>
              <a:gdLst>
                <a:gd name="connsiteX0" fmla="*/ 28607 w 37544"/>
                <a:gd name="connsiteY0" fmla="*/ 123 h 416445"/>
                <a:gd name="connsiteX1" fmla="*/ 34957 w 37544"/>
                <a:gd name="connsiteY1" fmla="*/ 269998 h 416445"/>
                <a:gd name="connsiteX2" fmla="*/ 34957 w 37544"/>
                <a:gd name="connsiteY2" fmla="*/ 219198 h 416445"/>
                <a:gd name="connsiteX3" fmla="*/ 34957 w 37544"/>
                <a:gd name="connsiteY3" fmla="*/ 339848 h 416445"/>
                <a:gd name="connsiteX4" fmla="*/ 32 w 37544"/>
                <a:gd name="connsiteY4" fmla="*/ 416048 h 416445"/>
                <a:gd name="connsiteX5" fmla="*/ 28607 w 37544"/>
                <a:gd name="connsiteY5" fmla="*/ 308098 h 416445"/>
                <a:gd name="connsiteX6" fmla="*/ 28607 w 37544"/>
                <a:gd name="connsiteY6" fmla="*/ 123 h 416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544" h="416445">
                  <a:moveTo>
                    <a:pt x="28607" y="123"/>
                  </a:moveTo>
                  <a:cubicBezTo>
                    <a:pt x="29665" y="-6227"/>
                    <a:pt x="33899" y="233486"/>
                    <a:pt x="34957" y="269998"/>
                  </a:cubicBezTo>
                  <a:cubicBezTo>
                    <a:pt x="36015" y="306510"/>
                    <a:pt x="34957" y="219198"/>
                    <a:pt x="34957" y="219198"/>
                  </a:cubicBezTo>
                  <a:cubicBezTo>
                    <a:pt x="34957" y="230840"/>
                    <a:pt x="40778" y="307040"/>
                    <a:pt x="34957" y="339848"/>
                  </a:cubicBezTo>
                  <a:cubicBezTo>
                    <a:pt x="29136" y="372656"/>
                    <a:pt x="1090" y="421339"/>
                    <a:pt x="32" y="416048"/>
                  </a:cubicBezTo>
                  <a:cubicBezTo>
                    <a:pt x="-1026" y="410757"/>
                    <a:pt x="24374" y="370540"/>
                    <a:pt x="28607" y="308098"/>
                  </a:cubicBezTo>
                  <a:cubicBezTo>
                    <a:pt x="32840" y="245656"/>
                    <a:pt x="27549" y="6473"/>
                    <a:pt x="28607" y="12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 1074">
              <a:extLst>
                <a:ext uri="{FF2B5EF4-FFF2-40B4-BE49-F238E27FC236}">
                  <a16:creationId xmlns:a16="http://schemas.microsoft.com/office/drawing/2014/main" id="{63CCB685-DC84-E153-203A-17BADC9C1459}"/>
                </a:ext>
              </a:extLst>
            </p:cNvPr>
            <p:cNvSpPr/>
            <p:nvPr/>
          </p:nvSpPr>
          <p:spPr>
            <a:xfrm>
              <a:off x="6463704" y="2723603"/>
              <a:ext cx="204074" cy="337352"/>
            </a:xfrm>
            <a:custGeom>
              <a:avLst/>
              <a:gdLst>
                <a:gd name="connsiteX0" fmla="*/ 203796 w 204074"/>
                <a:gd name="connsiteY0" fmla="*/ 547 h 337352"/>
                <a:gd name="connsiteX1" fmla="*/ 76796 w 204074"/>
                <a:gd name="connsiteY1" fmla="*/ 213272 h 337352"/>
                <a:gd name="connsiteX2" fmla="*/ 99021 w 204074"/>
                <a:gd name="connsiteY2" fmla="*/ 171997 h 337352"/>
                <a:gd name="connsiteX3" fmla="*/ 10121 w 204074"/>
                <a:gd name="connsiteY3" fmla="*/ 251372 h 337352"/>
                <a:gd name="connsiteX4" fmla="*/ 3771 w 204074"/>
                <a:gd name="connsiteY4" fmla="*/ 337097 h 337352"/>
                <a:gd name="connsiteX5" fmla="*/ 25996 w 204074"/>
                <a:gd name="connsiteY5" fmla="*/ 222797 h 337352"/>
                <a:gd name="connsiteX6" fmla="*/ 108546 w 204074"/>
                <a:gd name="connsiteY6" fmla="*/ 152947 h 337352"/>
                <a:gd name="connsiteX7" fmla="*/ 203796 w 204074"/>
                <a:gd name="connsiteY7" fmla="*/ 547 h 33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4074" h="337352">
                  <a:moveTo>
                    <a:pt x="203796" y="547"/>
                  </a:moveTo>
                  <a:cubicBezTo>
                    <a:pt x="198504" y="10601"/>
                    <a:pt x="94258" y="184697"/>
                    <a:pt x="76796" y="213272"/>
                  </a:cubicBezTo>
                  <a:cubicBezTo>
                    <a:pt x="59334" y="241847"/>
                    <a:pt x="110133" y="165647"/>
                    <a:pt x="99021" y="171997"/>
                  </a:cubicBezTo>
                  <a:cubicBezTo>
                    <a:pt x="87909" y="178347"/>
                    <a:pt x="25996" y="223855"/>
                    <a:pt x="10121" y="251372"/>
                  </a:cubicBezTo>
                  <a:cubicBezTo>
                    <a:pt x="-5754" y="278889"/>
                    <a:pt x="1125" y="341859"/>
                    <a:pt x="3771" y="337097"/>
                  </a:cubicBezTo>
                  <a:cubicBezTo>
                    <a:pt x="6417" y="332335"/>
                    <a:pt x="8533" y="253489"/>
                    <a:pt x="25996" y="222797"/>
                  </a:cubicBezTo>
                  <a:cubicBezTo>
                    <a:pt x="43458" y="192105"/>
                    <a:pt x="79442" y="184168"/>
                    <a:pt x="108546" y="152947"/>
                  </a:cubicBezTo>
                  <a:cubicBezTo>
                    <a:pt x="137650" y="121726"/>
                    <a:pt x="209088" y="-9507"/>
                    <a:pt x="203796" y="5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 1075">
              <a:extLst>
                <a:ext uri="{FF2B5EF4-FFF2-40B4-BE49-F238E27FC236}">
                  <a16:creationId xmlns:a16="http://schemas.microsoft.com/office/drawing/2014/main" id="{0AE1CF9F-9726-FB36-DAFB-5C3E95FB4472}"/>
                </a:ext>
              </a:extLst>
            </p:cNvPr>
            <p:cNvSpPr/>
            <p:nvPr/>
          </p:nvSpPr>
          <p:spPr>
            <a:xfrm>
              <a:off x="6682255" y="1939794"/>
              <a:ext cx="74472" cy="146469"/>
            </a:xfrm>
            <a:custGeom>
              <a:avLst/>
              <a:gdLst>
                <a:gd name="connsiteX0" fmla="*/ 74145 w 74472"/>
                <a:gd name="connsiteY0" fmla="*/ 131 h 146469"/>
                <a:gd name="connsiteX1" fmla="*/ 32870 w 74472"/>
                <a:gd name="connsiteY1" fmla="*/ 76331 h 146469"/>
                <a:gd name="connsiteX2" fmla="*/ 29695 w 74472"/>
                <a:gd name="connsiteY2" fmla="*/ 146181 h 146469"/>
                <a:gd name="connsiteX3" fmla="*/ 20170 w 74472"/>
                <a:gd name="connsiteY3" fmla="*/ 98556 h 146469"/>
                <a:gd name="connsiteX4" fmla="*/ 4295 w 74472"/>
                <a:gd name="connsiteY4" fmla="*/ 35056 h 146469"/>
                <a:gd name="connsiteX5" fmla="*/ 7470 w 74472"/>
                <a:gd name="connsiteY5" fmla="*/ 95381 h 146469"/>
                <a:gd name="connsiteX6" fmla="*/ 74145 w 74472"/>
                <a:gd name="connsiteY6" fmla="*/ 131 h 14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472" h="146469">
                  <a:moveTo>
                    <a:pt x="74145" y="131"/>
                  </a:moveTo>
                  <a:cubicBezTo>
                    <a:pt x="78378" y="-3044"/>
                    <a:pt x="40278" y="51989"/>
                    <a:pt x="32870" y="76331"/>
                  </a:cubicBezTo>
                  <a:cubicBezTo>
                    <a:pt x="25462" y="100673"/>
                    <a:pt x="31812" y="142477"/>
                    <a:pt x="29695" y="146181"/>
                  </a:cubicBezTo>
                  <a:cubicBezTo>
                    <a:pt x="27578" y="149885"/>
                    <a:pt x="24403" y="117077"/>
                    <a:pt x="20170" y="98556"/>
                  </a:cubicBezTo>
                  <a:cubicBezTo>
                    <a:pt x="15937" y="80035"/>
                    <a:pt x="6412" y="35585"/>
                    <a:pt x="4295" y="35056"/>
                  </a:cubicBezTo>
                  <a:cubicBezTo>
                    <a:pt x="2178" y="34527"/>
                    <a:pt x="-5759" y="99085"/>
                    <a:pt x="7470" y="95381"/>
                  </a:cubicBezTo>
                  <a:cubicBezTo>
                    <a:pt x="20699" y="91677"/>
                    <a:pt x="69912" y="3306"/>
                    <a:pt x="74145" y="13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 1076">
              <a:extLst>
                <a:ext uri="{FF2B5EF4-FFF2-40B4-BE49-F238E27FC236}">
                  <a16:creationId xmlns:a16="http://schemas.microsoft.com/office/drawing/2014/main" id="{EFA83920-0DCC-5BC6-6900-A8BFF4383961}"/>
                </a:ext>
              </a:extLst>
            </p:cNvPr>
            <p:cNvSpPr/>
            <p:nvPr/>
          </p:nvSpPr>
          <p:spPr>
            <a:xfrm>
              <a:off x="7188158" y="2060026"/>
              <a:ext cx="32275" cy="368500"/>
            </a:xfrm>
            <a:custGeom>
              <a:avLst/>
              <a:gdLst>
                <a:gd name="connsiteX0" fmla="*/ 42 w 32275"/>
                <a:gd name="connsiteY0" fmla="*/ 549 h 368500"/>
                <a:gd name="connsiteX1" fmla="*/ 22267 w 32275"/>
                <a:gd name="connsiteY1" fmla="*/ 194224 h 368500"/>
                <a:gd name="connsiteX2" fmla="*/ 25442 w 32275"/>
                <a:gd name="connsiteY2" fmla="*/ 365674 h 368500"/>
                <a:gd name="connsiteX3" fmla="*/ 31792 w 32275"/>
                <a:gd name="connsiteY3" fmla="*/ 289474 h 368500"/>
                <a:gd name="connsiteX4" fmla="*/ 28617 w 32275"/>
                <a:gd name="connsiteY4" fmla="*/ 140249 h 368500"/>
                <a:gd name="connsiteX5" fmla="*/ 42 w 32275"/>
                <a:gd name="connsiteY5" fmla="*/ 549 h 36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275" h="368500">
                  <a:moveTo>
                    <a:pt x="42" y="549"/>
                  </a:moveTo>
                  <a:cubicBezTo>
                    <a:pt x="-1016" y="9545"/>
                    <a:pt x="18034" y="133370"/>
                    <a:pt x="22267" y="194224"/>
                  </a:cubicBezTo>
                  <a:cubicBezTo>
                    <a:pt x="26500" y="255078"/>
                    <a:pt x="23855" y="349799"/>
                    <a:pt x="25442" y="365674"/>
                  </a:cubicBezTo>
                  <a:cubicBezTo>
                    <a:pt x="27030" y="381549"/>
                    <a:pt x="31263" y="327045"/>
                    <a:pt x="31792" y="289474"/>
                  </a:cubicBezTo>
                  <a:cubicBezTo>
                    <a:pt x="32321" y="251903"/>
                    <a:pt x="33379" y="185228"/>
                    <a:pt x="28617" y="140249"/>
                  </a:cubicBezTo>
                  <a:cubicBezTo>
                    <a:pt x="23855" y="95270"/>
                    <a:pt x="1100" y="-8447"/>
                    <a:pt x="42" y="549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 1077">
              <a:extLst>
                <a:ext uri="{FF2B5EF4-FFF2-40B4-BE49-F238E27FC236}">
                  <a16:creationId xmlns:a16="http://schemas.microsoft.com/office/drawing/2014/main" id="{0129D3B8-8CD3-B12C-A6C9-559EA4F1051B}"/>
                </a:ext>
              </a:extLst>
            </p:cNvPr>
            <p:cNvSpPr/>
            <p:nvPr/>
          </p:nvSpPr>
          <p:spPr>
            <a:xfrm>
              <a:off x="6654513" y="2667710"/>
              <a:ext cx="310521" cy="298167"/>
            </a:xfrm>
            <a:custGeom>
              <a:avLst/>
              <a:gdLst>
                <a:gd name="connsiteX0" fmla="*/ 287 w 310521"/>
                <a:gd name="connsiteY0" fmla="*/ 297740 h 298167"/>
                <a:gd name="connsiteX1" fmla="*/ 295562 w 310521"/>
                <a:gd name="connsiteY1" fmla="*/ 11990 h 298167"/>
                <a:gd name="connsiteX2" fmla="*/ 241587 w 310521"/>
                <a:gd name="connsiteY2" fmla="*/ 75490 h 298167"/>
                <a:gd name="connsiteX3" fmla="*/ 287 w 310521"/>
                <a:gd name="connsiteY3" fmla="*/ 297740 h 29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0521" h="298167">
                  <a:moveTo>
                    <a:pt x="287" y="297740"/>
                  </a:moveTo>
                  <a:cubicBezTo>
                    <a:pt x="9283" y="287157"/>
                    <a:pt x="255345" y="49032"/>
                    <a:pt x="295562" y="11990"/>
                  </a:cubicBezTo>
                  <a:cubicBezTo>
                    <a:pt x="335779" y="-25052"/>
                    <a:pt x="287095" y="31569"/>
                    <a:pt x="241587" y="75490"/>
                  </a:cubicBezTo>
                  <a:cubicBezTo>
                    <a:pt x="196079" y="119411"/>
                    <a:pt x="-8709" y="308323"/>
                    <a:pt x="287" y="29774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 1078">
              <a:extLst>
                <a:ext uri="{FF2B5EF4-FFF2-40B4-BE49-F238E27FC236}">
                  <a16:creationId xmlns:a16="http://schemas.microsoft.com/office/drawing/2014/main" id="{80ECA095-D034-82D4-A4E8-DD76925CE1E2}"/>
                </a:ext>
              </a:extLst>
            </p:cNvPr>
            <p:cNvSpPr/>
            <p:nvPr/>
          </p:nvSpPr>
          <p:spPr>
            <a:xfrm>
              <a:off x="7549124" y="1413476"/>
              <a:ext cx="97302" cy="120544"/>
            </a:xfrm>
            <a:custGeom>
              <a:avLst/>
              <a:gdLst>
                <a:gd name="connsiteX0" fmla="*/ 1026 w 97302"/>
                <a:gd name="connsiteY0" fmla="*/ 120049 h 120544"/>
                <a:gd name="connsiteX1" fmla="*/ 96276 w 97302"/>
                <a:gd name="connsiteY1" fmla="*/ 2574 h 120544"/>
                <a:gd name="connsiteX2" fmla="*/ 48651 w 97302"/>
                <a:gd name="connsiteY2" fmla="*/ 43849 h 120544"/>
                <a:gd name="connsiteX3" fmla="*/ 1026 w 97302"/>
                <a:gd name="connsiteY3" fmla="*/ 120049 h 120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302" h="120544">
                  <a:moveTo>
                    <a:pt x="1026" y="120049"/>
                  </a:moveTo>
                  <a:cubicBezTo>
                    <a:pt x="8964" y="113170"/>
                    <a:pt x="88339" y="15274"/>
                    <a:pt x="96276" y="2574"/>
                  </a:cubicBezTo>
                  <a:cubicBezTo>
                    <a:pt x="104213" y="-10126"/>
                    <a:pt x="63997" y="27445"/>
                    <a:pt x="48651" y="43849"/>
                  </a:cubicBezTo>
                  <a:cubicBezTo>
                    <a:pt x="33305" y="60253"/>
                    <a:pt x="-6912" y="126928"/>
                    <a:pt x="1026" y="1200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 1079">
              <a:extLst>
                <a:ext uri="{FF2B5EF4-FFF2-40B4-BE49-F238E27FC236}">
                  <a16:creationId xmlns:a16="http://schemas.microsoft.com/office/drawing/2014/main" id="{86FF8249-E60D-DA0B-B803-91E3F2F2F905}"/>
                </a:ext>
              </a:extLst>
            </p:cNvPr>
            <p:cNvSpPr/>
            <p:nvPr/>
          </p:nvSpPr>
          <p:spPr>
            <a:xfrm>
              <a:off x="7663929" y="1418667"/>
              <a:ext cx="143422" cy="140433"/>
            </a:xfrm>
            <a:custGeom>
              <a:avLst/>
              <a:gdLst>
                <a:gd name="connsiteX0" fmla="*/ 521 w 143422"/>
                <a:gd name="connsiteY0" fmla="*/ 558 h 140433"/>
                <a:gd name="connsiteX1" fmla="*/ 92596 w 143422"/>
                <a:gd name="connsiteY1" fmla="*/ 67233 h 140433"/>
                <a:gd name="connsiteX2" fmla="*/ 92596 w 143422"/>
                <a:gd name="connsiteY2" fmla="*/ 48183 h 140433"/>
                <a:gd name="connsiteX3" fmla="*/ 143396 w 143422"/>
                <a:gd name="connsiteY3" fmla="*/ 140258 h 140433"/>
                <a:gd name="connsiteX4" fmla="*/ 98946 w 143422"/>
                <a:gd name="connsiteY4" fmla="*/ 70408 h 140433"/>
                <a:gd name="connsiteX5" fmla="*/ 57671 w 143422"/>
                <a:gd name="connsiteY5" fmla="*/ 35483 h 140433"/>
                <a:gd name="connsiteX6" fmla="*/ 521 w 143422"/>
                <a:gd name="connsiteY6" fmla="*/ 558 h 140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422" h="140433">
                  <a:moveTo>
                    <a:pt x="521" y="558"/>
                  </a:moveTo>
                  <a:cubicBezTo>
                    <a:pt x="6342" y="5850"/>
                    <a:pt x="92596" y="67233"/>
                    <a:pt x="92596" y="67233"/>
                  </a:cubicBezTo>
                  <a:cubicBezTo>
                    <a:pt x="107942" y="75170"/>
                    <a:pt x="84129" y="36012"/>
                    <a:pt x="92596" y="48183"/>
                  </a:cubicBezTo>
                  <a:cubicBezTo>
                    <a:pt x="101063" y="60354"/>
                    <a:pt x="142338" y="136554"/>
                    <a:pt x="143396" y="140258"/>
                  </a:cubicBezTo>
                  <a:cubicBezTo>
                    <a:pt x="144454" y="143962"/>
                    <a:pt x="113233" y="87870"/>
                    <a:pt x="98946" y="70408"/>
                  </a:cubicBezTo>
                  <a:cubicBezTo>
                    <a:pt x="84659" y="52946"/>
                    <a:pt x="76192" y="41833"/>
                    <a:pt x="57671" y="35483"/>
                  </a:cubicBezTo>
                  <a:cubicBezTo>
                    <a:pt x="39150" y="29133"/>
                    <a:pt x="-5300" y="-4734"/>
                    <a:pt x="521" y="5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 1080">
              <a:extLst>
                <a:ext uri="{FF2B5EF4-FFF2-40B4-BE49-F238E27FC236}">
                  <a16:creationId xmlns:a16="http://schemas.microsoft.com/office/drawing/2014/main" id="{43BFF05B-E951-44A1-CDF3-392942E2A844}"/>
                </a:ext>
              </a:extLst>
            </p:cNvPr>
            <p:cNvSpPr/>
            <p:nvPr/>
          </p:nvSpPr>
          <p:spPr>
            <a:xfrm>
              <a:off x="7682176" y="1413383"/>
              <a:ext cx="168118" cy="245780"/>
            </a:xfrm>
            <a:custGeom>
              <a:avLst/>
              <a:gdLst>
                <a:gd name="connsiteX0" fmla="*/ 1324 w 168118"/>
                <a:gd name="connsiteY0" fmla="*/ 2667 h 245780"/>
                <a:gd name="connsiteX1" fmla="*/ 87049 w 168118"/>
                <a:gd name="connsiteY1" fmla="*/ 53467 h 245780"/>
                <a:gd name="connsiteX2" fmla="*/ 137849 w 168118"/>
                <a:gd name="connsiteY2" fmla="*/ 132842 h 245780"/>
                <a:gd name="connsiteX3" fmla="*/ 137849 w 168118"/>
                <a:gd name="connsiteY3" fmla="*/ 104267 h 245780"/>
                <a:gd name="connsiteX4" fmla="*/ 141024 w 168118"/>
                <a:gd name="connsiteY4" fmla="*/ 174117 h 245780"/>
                <a:gd name="connsiteX5" fmla="*/ 141024 w 168118"/>
                <a:gd name="connsiteY5" fmla="*/ 234442 h 245780"/>
                <a:gd name="connsiteX6" fmla="*/ 150549 w 168118"/>
                <a:gd name="connsiteY6" fmla="*/ 205867 h 245780"/>
                <a:gd name="connsiteX7" fmla="*/ 153724 w 168118"/>
                <a:gd name="connsiteY7" fmla="*/ 243967 h 245780"/>
                <a:gd name="connsiteX8" fmla="*/ 160074 w 168118"/>
                <a:gd name="connsiteY8" fmla="*/ 136017 h 245780"/>
                <a:gd name="connsiteX9" fmla="*/ 1324 w 168118"/>
                <a:gd name="connsiteY9" fmla="*/ 2667 h 245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8118" h="245780">
                  <a:moveTo>
                    <a:pt x="1324" y="2667"/>
                  </a:moveTo>
                  <a:cubicBezTo>
                    <a:pt x="-10847" y="-11091"/>
                    <a:pt x="64295" y="31771"/>
                    <a:pt x="87049" y="53467"/>
                  </a:cubicBezTo>
                  <a:cubicBezTo>
                    <a:pt x="109803" y="75163"/>
                    <a:pt x="129382" y="124375"/>
                    <a:pt x="137849" y="132842"/>
                  </a:cubicBezTo>
                  <a:cubicBezTo>
                    <a:pt x="146316" y="141309"/>
                    <a:pt x="137320" y="97388"/>
                    <a:pt x="137849" y="104267"/>
                  </a:cubicBezTo>
                  <a:cubicBezTo>
                    <a:pt x="138378" y="111146"/>
                    <a:pt x="140495" y="152421"/>
                    <a:pt x="141024" y="174117"/>
                  </a:cubicBezTo>
                  <a:cubicBezTo>
                    <a:pt x="141553" y="195813"/>
                    <a:pt x="139437" y="229150"/>
                    <a:pt x="141024" y="234442"/>
                  </a:cubicBezTo>
                  <a:cubicBezTo>
                    <a:pt x="142611" y="239734"/>
                    <a:pt x="148432" y="204279"/>
                    <a:pt x="150549" y="205867"/>
                  </a:cubicBezTo>
                  <a:cubicBezTo>
                    <a:pt x="152666" y="207455"/>
                    <a:pt x="152137" y="255609"/>
                    <a:pt x="153724" y="243967"/>
                  </a:cubicBezTo>
                  <a:cubicBezTo>
                    <a:pt x="155311" y="232325"/>
                    <a:pt x="180712" y="177292"/>
                    <a:pt x="160074" y="136017"/>
                  </a:cubicBezTo>
                  <a:cubicBezTo>
                    <a:pt x="139437" y="94742"/>
                    <a:pt x="13495" y="16425"/>
                    <a:pt x="1324" y="26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 1081">
              <a:extLst>
                <a:ext uri="{FF2B5EF4-FFF2-40B4-BE49-F238E27FC236}">
                  <a16:creationId xmlns:a16="http://schemas.microsoft.com/office/drawing/2014/main" id="{9D7FA48C-981F-7B80-5507-B5EFC59D7C9A}"/>
                </a:ext>
              </a:extLst>
            </p:cNvPr>
            <p:cNvSpPr/>
            <p:nvPr/>
          </p:nvSpPr>
          <p:spPr>
            <a:xfrm>
              <a:off x="7806620" y="1641437"/>
              <a:ext cx="48359" cy="241384"/>
            </a:xfrm>
            <a:custGeom>
              <a:avLst/>
              <a:gdLst>
                <a:gd name="connsiteX0" fmla="*/ 48330 w 48359"/>
                <a:gd name="connsiteY0" fmla="*/ 38 h 241384"/>
                <a:gd name="connsiteX1" fmla="*/ 13405 w 48359"/>
                <a:gd name="connsiteY1" fmla="*/ 123863 h 241384"/>
                <a:gd name="connsiteX2" fmla="*/ 705 w 48359"/>
                <a:gd name="connsiteY2" fmla="*/ 241338 h 241384"/>
                <a:gd name="connsiteX3" fmla="*/ 7055 w 48359"/>
                <a:gd name="connsiteY3" fmla="*/ 136563 h 241384"/>
                <a:gd name="connsiteX4" fmla="*/ 48330 w 48359"/>
                <a:gd name="connsiteY4" fmla="*/ 38 h 241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359" h="241384">
                  <a:moveTo>
                    <a:pt x="48330" y="38"/>
                  </a:moveTo>
                  <a:cubicBezTo>
                    <a:pt x="49388" y="-2079"/>
                    <a:pt x="21343" y="83646"/>
                    <a:pt x="13405" y="123863"/>
                  </a:cubicBezTo>
                  <a:cubicBezTo>
                    <a:pt x="5467" y="164080"/>
                    <a:pt x="1763" y="239221"/>
                    <a:pt x="705" y="241338"/>
                  </a:cubicBezTo>
                  <a:cubicBezTo>
                    <a:pt x="-353" y="243455"/>
                    <a:pt x="-1412" y="172017"/>
                    <a:pt x="7055" y="136563"/>
                  </a:cubicBezTo>
                  <a:cubicBezTo>
                    <a:pt x="15522" y="101109"/>
                    <a:pt x="47272" y="2155"/>
                    <a:pt x="48330" y="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 1082">
              <a:extLst>
                <a:ext uri="{FF2B5EF4-FFF2-40B4-BE49-F238E27FC236}">
                  <a16:creationId xmlns:a16="http://schemas.microsoft.com/office/drawing/2014/main" id="{02D1A049-F105-E922-BFED-91AFC6A05778}"/>
                </a:ext>
              </a:extLst>
            </p:cNvPr>
            <p:cNvSpPr/>
            <p:nvPr/>
          </p:nvSpPr>
          <p:spPr>
            <a:xfrm>
              <a:off x="7783084" y="1616037"/>
              <a:ext cx="52880" cy="276298"/>
            </a:xfrm>
            <a:custGeom>
              <a:avLst/>
              <a:gdLst>
                <a:gd name="connsiteX0" fmla="*/ 52816 w 52880"/>
                <a:gd name="connsiteY0" fmla="*/ 38 h 276298"/>
                <a:gd name="connsiteX1" fmla="*/ 17891 w 52880"/>
                <a:gd name="connsiteY1" fmla="*/ 139738 h 276298"/>
                <a:gd name="connsiteX2" fmla="*/ 2016 w 52880"/>
                <a:gd name="connsiteY2" fmla="*/ 276263 h 276298"/>
                <a:gd name="connsiteX3" fmla="*/ 8366 w 52880"/>
                <a:gd name="connsiteY3" fmla="*/ 127038 h 276298"/>
                <a:gd name="connsiteX4" fmla="*/ 52816 w 52880"/>
                <a:gd name="connsiteY4" fmla="*/ 38 h 276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80" h="276298">
                  <a:moveTo>
                    <a:pt x="52816" y="38"/>
                  </a:moveTo>
                  <a:cubicBezTo>
                    <a:pt x="54404" y="2155"/>
                    <a:pt x="26358" y="93701"/>
                    <a:pt x="17891" y="139738"/>
                  </a:cubicBezTo>
                  <a:cubicBezTo>
                    <a:pt x="9424" y="185775"/>
                    <a:pt x="3604" y="278380"/>
                    <a:pt x="2016" y="276263"/>
                  </a:cubicBezTo>
                  <a:cubicBezTo>
                    <a:pt x="428" y="274146"/>
                    <a:pt x="-3805" y="170959"/>
                    <a:pt x="8366" y="127038"/>
                  </a:cubicBezTo>
                  <a:cubicBezTo>
                    <a:pt x="20537" y="83117"/>
                    <a:pt x="51228" y="-2079"/>
                    <a:pt x="52816" y="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 1083">
              <a:extLst>
                <a:ext uri="{FF2B5EF4-FFF2-40B4-BE49-F238E27FC236}">
                  <a16:creationId xmlns:a16="http://schemas.microsoft.com/office/drawing/2014/main" id="{6C22F595-EF0E-0AE0-CE85-F4BB8C43AEAE}"/>
                </a:ext>
              </a:extLst>
            </p:cNvPr>
            <p:cNvSpPr/>
            <p:nvPr/>
          </p:nvSpPr>
          <p:spPr>
            <a:xfrm>
              <a:off x="7705660" y="1876403"/>
              <a:ext cx="101716" cy="209605"/>
            </a:xfrm>
            <a:custGeom>
              <a:avLst/>
              <a:gdLst>
                <a:gd name="connsiteX0" fmla="*/ 101665 w 101716"/>
                <a:gd name="connsiteY0" fmla="*/ 22 h 209605"/>
                <a:gd name="connsiteX1" fmla="*/ 50865 w 101716"/>
                <a:gd name="connsiteY1" fmla="*/ 120672 h 209605"/>
                <a:gd name="connsiteX2" fmla="*/ 65 w 101716"/>
                <a:gd name="connsiteY2" fmla="*/ 209572 h 209605"/>
                <a:gd name="connsiteX3" fmla="*/ 41340 w 101716"/>
                <a:gd name="connsiteY3" fmla="*/ 111147 h 209605"/>
                <a:gd name="connsiteX4" fmla="*/ 101665 w 101716"/>
                <a:gd name="connsiteY4" fmla="*/ 22 h 20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716" h="209605">
                  <a:moveTo>
                    <a:pt x="101665" y="22"/>
                  </a:moveTo>
                  <a:cubicBezTo>
                    <a:pt x="103252" y="1609"/>
                    <a:pt x="67798" y="85747"/>
                    <a:pt x="50865" y="120672"/>
                  </a:cubicBezTo>
                  <a:cubicBezTo>
                    <a:pt x="33932" y="155597"/>
                    <a:pt x="1652" y="211159"/>
                    <a:pt x="65" y="209572"/>
                  </a:cubicBezTo>
                  <a:cubicBezTo>
                    <a:pt x="-1522" y="207985"/>
                    <a:pt x="25994" y="141310"/>
                    <a:pt x="41340" y="111147"/>
                  </a:cubicBezTo>
                  <a:cubicBezTo>
                    <a:pt x="56686" y="80985"/>
                    <a:pt x="100078" y="-1565"/>
                    <a:pt x="101665" y="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 1084">
              <a:extLst>
                <a:ext uri="{FF2B5EF4-FFF2-40B4-BE49-F238E27FC236}">
                  <a16:creationId xmlns:a16="http://schemas.microsoft.com/office/drawing/2014/main" id="{1F41BA25-7A3F-DA5A-BD2F-7E9834EC2228}"/>
                </a:ext>
              </a:extLst>
            </p:cNvPr>
            <p:cNvSpPr/>
            <p:nvPr/>
          </p:nvSpPr>
          <p:spPr>
            <a:xfrm>
              <a:off x="7461180" y="2057389"/>
              <a:ext cx="274057" cy="111220"/>
            </a:xfrm>
            <a:custGeom>
              <a:avLst/>
              <a:gdLst>
                <a:gd name="connsiteX0" fmla="*/ 273120 w 274057"/>
                <a:gd name="connsiteY0" fmla="*/ 11 h 111220"/>
                <a:gd name="connsiteX1" fmla="*/ 130245 w 274057"/>
                <a:gd name="connsiteY1" fmla="*/ 82561 h 111220"/>
                <a:gd name="connsiteX2" fmla="*/ 70 w 274057"/>
                <a:gd name="connsiteY2" fmla="*/ 82561 h 111220"/>
                <a:gd name="connsiteX3" fmla="*/ 111195 w 274057"/>
                <a:gd name="connsiteY3" fmla="*/ 111136 h 111220"/>
                <a:gd name="connsiteX4" fmla="*/ 57220 w 274057"/>
                <a:gd name="connsiteY4" fmla="*/ 88911 h 111220"/>
                <a:gd name="connsiteX5" fmla="*/ 273120 w 274057"/>
                <a:gd name="connsiteY5" fmla="*/ 11 h 111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057" h="111220">
                  <a:moveTo>
                    <a:pt x="273120" y="11"/>
                  </a:moveTo>
                  <a:cubicBezTo>
                    <a:pt x="285291" y="-1047"/>
                    <a:pt x="175753" y="68803"/>
                    <a:pt x="130245" y="82561"/>
                  </a:cubicBezTo>
                  <a:cubicBezTo>
                    <a:pt x="84737" y="96319"/>
                    <a:pt x="3245" y="77799"/>
                    <a:pt x="70" y="82561"/>
                  </a:cubicBezTo>
                  <a:cubicBezTo>
                    <a:pt x="-3105" y="87323"/>
                    <a:pt x="101670" y="110078"/>
                    <a:pt x="111195" y="111136"/>
                  </a:cubicBezTo>
                  <a:cubicBezTo>
                    <a:pt x="120720" y="112194"/>
                    <a:pt x="32349" y="103199"/>
                    <a:pt x="57220" y="88911"/>
                  </a:cubicBezTo>
                  <a:cubicBezTo>
                    <a:pt x="82091" y="74624"/>
                    <a:pt x="260949" y="1069"/>
                    <a:pt x="273120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 1085">
              <a:extLst>
                <a:ext uri="{FF2B5EF4-FFF2-40B4-BE49-F238E27FC236}">
                  <a16:creationId xmlns:a16="http://schemas.microsoft.com/office/drawing/2014/main" id="{56D46069-4984-CFC3-5BB9-D014F4E09BCA}"/>
                </a:ext>
              </a:extLst>
            </p:cNvPr>
            <p:cNvSpPr/>
            <p:nvPr/>
          </p:nvSpPr>
          <p:spPr>
            <a:xfrm>
              <a:off x="7521260" y="2038294"/>
              <a:ext cx="232509" cy="143027"/>
            </a:xfrm>
            <a:custGeom>
              <a:avLst/>
              <a:gdLst>
                <a:gd name="connsiteX0" fmla="*/ 232090 w 232509"/>
                <a:gd name="connsiteY0" fmla="*/ 56 h 143027"/>
                <a:gd name="connsiteX1" fmla="*/ 143190 w 232509"/>
                <a:gd name="connsiteY1" fmla="*/ 79431 h 143027"/>
                <a:gd name="connsiteX2" fmla="*/ 315 w 232509"/>
                <a:gd name="connsiteY2" fmla="*/ 142931 h 143027"/>
                <a:gd name="connsiteX3" fmla="*/ 108265 w 232509"/>
                <a:gd name="connsiteY3" fmla="*/ 92131 h 143027"/>
                <a:gd name="connsiteX4" fmla="*/ 232090 w 232509"/>
                <a:gd name="connsiteY4" fmla="*/ 56 h 143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509" h="143027">
                  <a:moveTo>
                    <a:pt x="232090" y="56"/>
                  </a:moveTo>
                  <a:cubicBezTo>
                    <a:pt x="237911" y="-2061"/>
                    <a:pt x="181819" y="55618"/>
                    <a:pt x="143190" y="79431"/>
                  </a:cubicBezTo>
                  <a:cubicBezTo>
                    <a:pt x="104561" y="103244"/>
                    <a:pt x="6136" y="140814"/>
                    <a:pt x="315" y="142931"/>
                  </a:cubicBezTo>
                  <a:cubicBezTo>
                    <a:pt x="-5506" y="145048"/>
                    <a:pt x="70694" y="111710"/>
                    <a:pt x="108265" y="92131"/>
                  </a:cubicBezTo>
                  <a:cubicBezTo>
                    <a:pt x="145836" y="72552"/>
                    <a:pt x="226269" y="2173"/>
                    <a:pt x="232090" y="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 1086">
              <a:extLst>
                <a:ext uri="{FF2B5EF4-FFF2-40B4-BE49-F238E27FC236}">
                  <a16:creationId xmlns:a16="http://schemas.microsoft.com/office/drawing/2014/main" id="{88E2973C-B26E-52B8-7062-0F8F8E44BE32}"/>
                </a:ext>
              </a:extLst>
            </p:cNvPr>
            <p:cNvSpPr/>
            <p:nvPr/>
          </p:nvSpPr>
          <p:spPr>
            <a:xfrm>
              <a:off x="7578542" y="1431563"/>
              <a:ext cx="157606" cy="73405"/>
            </a:xfrm>
            <a:custGeom>
              <a:avLst/>
              <a:gdLst>
                <a:gd name="connsiteX0" fmla="*/ 183 w 157606"/>
                <a:gd name="connsiteY0" fmla="*/ 73387 h 73405"/>
                <a:gd name="connsiteX1" fmla="*/ 124008 w 157606"/>
                <a:gd name="connsiteY1" fmla="*/ 22587 h 73405"/>
                <a:gd name="connsiteX2" fmla="*/ 155758 w 157606"/>
                <a:gd name="connsiteY2" fmla="*/ 28937 h 73405"/>
                <a:gd name="connsiteX3" fmla="*/ 82733 w 157606"/>
                <a:gd name="connsiteY3" fmla="*/ 362 h 73405"/>
                <a:gd name="connsiteX4" fmla="*/ 95433 w 157606"/>
                <a:gd name="connsiteY4" fmla="*/ 16237 h 73405"/>
                <a:gd name="connsiteX5" fmla="*/ 183 w 157606"/>
                <a:gd name="connsiteY5" fmla="*/ 73387 h 73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606" h="73405">
                  <a:moveTo>
                    <a:pt x="183" y="73387"/>
                  </a:moveTo>
                  <a:cubicBezTo>
                    <a:pt x="4945" y="74445"/>
                    <a:pt x="98079" y="29995"/>
                    <a:pt x="124008" y="22587"/>
                  </a:cubicBezTo>
                  <a:cubicBezTo>
                    <a:pt x="149937" y="15179"/>
                    <a:pt x="162637" y="32641"/>
                    <a:pt x="155758" y="28937"/>
                  </a:cubicBezTo>
                  <a:cubicBezTo>
                    <a:pt x="148879" y="25233"/>
                    <a:pt x="82733" y="362"/>
                    <a:pt x="82733" y="362"/>
                  </a:cubicBezTo>
                  <a:cubicBezTo>
                    <a:pt x="72679" y="-1755"/>
                    <a:pt x="106016" y="5654"/>
                    <a:pt x="95433" y="16237"/>
                  </a:cubicBezTo>
                  <a:cubicBezTo>
                    <a:pt x="84850" y="26820"/>
                    <a:pt x="-4579" y="72329"/>
                    <a:pt x="183" y="733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 1087">
              <a:extLst>
                <a:ext uri="{FF2B5EF4-FFF2-40B4-BE49-F238E27FC236}">
                  <a16:creationId xmlns:a16="http://schemas.microsoft.com/office/drawing/2014/main" id="{85D934F6-2379-419C-3D7E-BC27FD083EBF}"/>
                </a:ext>
              </a:extLst>
            </p:cNvPr>
            <p:cNvSpPr/>
            <p:nvPr/>
          </p:nvSpPr>
          <p:spPr>
            <a:xfrm>
              <a:off x="7540625" y="1469994"/>
              <a:ext cx="308600" cy="111802"/>
            </a:xfrm>
            <a:custGeom>
              <a:avLst/>
              <a:gdLst>
                <a:gd name="connsiteX0" fmla="*/ 0 w 308600"/>
                <a:gd name="connsiteY0" fmla="*/ 60356 h 111802"/>
                <a:gd name="connsiteX1" fmla="*/ 130175 w 308600"/>
                <a:gd name="connsiteY1" fmla="*/ 12731 h 111802"/>
                <a:gd name="connsiteX2" fmla="*/ 215900 w 308600"/>
                <a:gd name="connsiteY2" fmla="*/ 66706 h 111802"/>
                <a:gd name="connsiteX3" fmla="*/ 203200 w 308600"/>
                <a:gd name="connsiteY3" fmla="*/ 28606 h 111802"/>
                <a:gd name="connsiteX4" fmla="*/ 307975 w 308600"/>
                <a:gd name="connsiteY4" fmla="*/ 111156 h 111802"/>
                <a:gd name="connsiteX5" fmla="*/ 241300 w 308600"/>
                <a:gd name="connsiteY5" fmla="*/ 63531 h 111802"/>
                <a:gd name="connsiteX6" fmla="*/ 130175 w 308600"/>
                <a:gd name="connsiteY6" fmla="*/ 31 h 111802"/>
                <a:gd name="connsiteX7" fmla="*/ 0 w 308600"/>
                <a:gd name="connsiteY7" fmla="*/ 60356 h 111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8600" h="111802">
                  <a:moveTo>
                    <a:pt x="0" y="60356"/>
                  </a:moveTo>
                  <a:cubicBezTo>
                    <a:pt x="0" y="62473"/>
                    <a:pt x="94192" y="11673"/>
                    <a:pt x="130175" y="12731"/>
                  </a:cubicBezTo>
                  <a:cubicBezTo>
                    <a:pt x="166158" y="13789"/>
                    <a:pt x="203729" y="64060"/>
                    <a:pt x="215900" y="66706"/>
                  </a:cubicBezTo>
                  <a:cubicBezTo>
                    <a:pt x="228071" y="69352"/>
                    <a:pt x="187854" y="21198"/>
                    <a:pt x="203200" y="28606"/>
                  </a:cubicBezTo>
                  <a:cubicBezTo>
                    <a:pt x="218546" y="36014"/>
                    <a:pt x="301625" y="105335"/>
                    <a:pt x="307975" y="111156"/>
                  </a:cubicBezTo>
                  <a:cubicBezTo>
                    <a:pt x="314325" y="116977"/>
                    <a:pt x="270933" y="82052"/>
                    <a:pt x="241300" y="63531"/>
                  </a:cubicBezTo>
                  <a:cubicBezTo>
                    <a:pt x="211667" y="45010"/>
                    <a:pt x="167217" y="1618"/>
                    <a:pt x="130175" y="31"/>
                  </a:cubicBezTo>
                  <a:cubicBezTo>
                    <a:pt x="93133" y="-1557"/>
                    <a:pt x="0" y="58239"/>
                    <a:pt x="0" y="603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 1088">
              <a:extLst>
                <a:ext uri="{FF2B5EF4-FFF2-40B4-BE49-F238E27FC236}">
                  <a16:creationId xmlns:a16="http://schemas.microsoft.com/office/drawing/2014/main" id="{C8ACE3D8-F859-F120-5C37-30725D351378}"/>
                </a:ext>
              </a:extLst>
            </p:cNvPr>
            <p:cNvSpPr/>
            <p:nvPr/>
          </p:nvSpPr>
          <p:spPr>
            <a:xfrm>
              <a:off x="7546955" y="1504703"/>
              <a:ext cx="257309" cy="92322"/>
            </a:xfrm>
            <a:custGeom>
              <a:avLst/>
              <a:gdLst>
                <a:gd name="connsiteX0" fmla="*/ 20 w 257309"/>
                <a:gd name="connsiteY0" fmla="*/ 19297 h 92322"/>
                <a:gd name="connsiteX1" fmla="*/ 111145 w 257309"/>
                <a:gd name="connsiteY1" fmla="*/ 57397 h 92322"/>
                <a:gd name="connsiteX2" fmla="*/ 168295 w 257309"/>
                <a:gd name="connsiteY2" fmla="*/ 92322 h 92322"/>
                <a:gd name="connsiteX3" fmla="*/ 107970 w 257309"/>
                <a:gd name="connsiteY3" fmla="*/ 57397 h 92322"/>
                <a:gd name="connsiteX4" fmla="*/ 123845 w 257309"/>
                <a:gd name="connsiteY4" fmla="*/ 247 h 92322"/>
                <a:gd name="connsiteX5" fmla="*/ 257195 w 257309"/>
                <a:gd name="connsiteY5" fmla="*/ 47872 h 92322"/>
                <a:gd name="connsiteX6" fmla="*/ 146070 w 257309"/>
                <a:gd name="connsiteY6" fmla="*/ 3422 h 92322"/>
                <a:gd name="connsiteX7" fmla="*/ 92095 w 257309"/>
                <a:gd name="connsiteY7" fmla="*/ 6597 h 92322"/>
                <a:gd name="connsiteX8" fmla="*/ 101620 w 257309"/>
                <a:gd name="connsiteY8" fmla="*/ 35172 h 92322"/>
                <a:gd name="connsiteX9" fmla="*/ 20 w 257309"/>
                <a:gd name="connsiteY9" fmla="*/ 19297 h 92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7309" h="92322">
                  <a:moveTo>
                    <a:pt x="20" y="19297"/>
                  </a:moveTo>
                  <a:cubicBezTo>
                    <a:pt x="1607" y="23001"/>
                    <a:pt x="83099" y="45226"/>
                    <a:pt x="111145" y="57397"/>
                  </a:cubicBezTo>
                  <a:cubicBezTo>
                    <a:pt x="139191" y="69568"/>
                    <a:pt x="168824" y="92322"/>
                    <a:pt x="168295" y="92322"/>
                  </a:cubicBezTo>
                  <a:cubicBezTo>
                    <a:pt x="167766" y="92322"/>
                    <a:pt x="115378" y="72743"/>
                    <a:pt x="107970" y="57397"/>
                  </a:cubicBezTo>
                  <a:cubicBezTo>
                    <a:pt x="100562" y="42051"/>
                    <a:pt x="98974" y="1834"/>
                    <a:pt x="123845" y="247"/>
                  </a:cubicBezTo>
                  <a:cubicBezTo>
                    <a:pt x="148716" y="-1341"/>
                    <a:pt x="253491" y="47343"/>
                    <a:pt x="257195" y="47872"/>
                  </a:cubicBezTo>
                  <a:cubicBezTo>
                    <a:pt x="260899" y="48401"/>
                    <a:pt x="173587" y="10301"/>
                    <a:pt x="146070" y="3422"/>
                  </a:cubicBezTo>
                  <a:cubicBezTo>
                    <a:pt x="118553" y="-3457"/>
                    <a:pt x="99503" y="1305"/>
                    <a:pt x="92095" y="6597"/>
                  </a:cubicBezTo>
                  <a:cubicBezTo>
                    <a:pt x="84687" y="11889"/>
                    <a:pt x="115378" y="33585"/>
                    <a:pt x="101620" y="35172"/>
                  </a:cubicBezTo>
                  <a:cubicBezTo>
                    <a:pt x="87862" y="36759"/>
                    <a:pt x="-1567" y="15593"/>
                    <a:pt x="20" y="192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 1089">
              <a:extLst>
                <a:ext uri="{FF2B5EF4-FFF2-40B4-BE49-F238E27FC236}">
                  <a16:creationId xmlns:a16="http://schemas.microsoft.com/office/drawing/2014/main" id="{D0C635E0-8722-25E6-2FEC-1B1EDBE7B1B5}"/>
                </a:ext>
              </a:extLst>
            </p:cNvPr>
            <p:cNvSpPr/>
            <p:nvPr/>
          </p:nvSpPr>
          <p:spPr>
            <a:xfrm>
              <a:off x="7670145" y="1561925"/>
              <a:ext cx="153804" cy="384930"/>
            </a:xfrm>
            <a:custGeom>
              <a:avLst/>
              <a:gdLst>
                <a:gd name="connsiteX0" fmla="*/ 57805 w 153804"/>
                <a:gd name="connsiteY0" fmla="*/ 175 h 384930"/>
                <a:gd name="connsiteX1" fmla="*/ 92730 w 153804"/>
                <a:gd name="connsiteY1" fmla="*/ 203375 h 384930"/>
                <a:gd name="connsiteX2" fmla="*/ 64155 w 153804"/>
                <a:gd name="connsiteY2" fmla="*/ 311325 h 384930"/>
                <a:gd name="connsiteX3" fmla="*/ 99080 w 153804"/>
                <a:gd name="connsiteY3" fmla="*/ 247825 h 384930"/>
                <a:gd name="connsiteX4" fmla="*/ 655 w 153804"/>
                <a:gd name="connsiteY4" fmla="*/ 384350 h 384930"/>
                <a:gd name="connsiteX5" fmla="*/ 60980 w 153804"/>
                <a:gd name="connsiteY5" fmla="*/ 285925 h 384930"/>
                <a:gd name="connsiteX6" fmla="*/ 153055 w 153804"/>
                <a:gd name="connsiteY6" fmla="*/ 35100 h 384930"/>
                <a:gd name="connsiteX7" fmla="*/ 102255 w 153804"/>
                <a:gd name="connsiteY7" fmla="*/ 165275 h 384930"/>
                <a:gd name="connsiteX8" fmla="*/ 57805 w 153804"/>
                <a:gd name="connsiteY8" fmla="*/ 175 h 38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804" h="384930">
                  <a:moveTo>
                    <a:pt x="57805" y="175"/>
                  </a:moveTo>
                  <a:cubicBezTo>
                    <a:pt x="56217" y="6525"/>
                    <a:pt x="91672" y="151517"/>
                    <a:pt x="92730" y="203375"/>
                  </a:cubicBezTo>
                  <a:cubicBezTo>
                    <a:pt x="93788" y="255233"/>
                    <a:pt x="63097" y="303917"/>
                    <a:pt x="64155" y="311325"/>
                  </a:cubicBezTo>
                  <a:cubicBezTo>
                    <a:pt x="65213" y="318733"/>
                    <a:pt x="109663" y="235654"/>
                    <a:pt x="99080" y="247825"/>
                  </a:cubicBezTo>
                  <a:cubicBezTo>
                    <a:pt x="88497" y="259996"/>
                    <a:pt x="7005" y="378000"/>
                    <a:pt x="655" y="384350"/>
                  </a:cubicBezTo>
                  <a:cubicBezTo>
                    <a:pt x="-5695" y="390700"/>
                    <a:pt x="35580" y="344133"/>
                    <a:pt x="60980" y="285925"/>
                  </a:cubicBezTo>
                  <a:cubicBezTo>
                    <a:pt x="86380" y="227717"/>
                    <a:pt x="146176" y="55208"/>
                    <a:pt x="153055" y="35100"/>
                  </a:cubicBezTo>
                  <a:cubicBezTo>
                    <a:pt x="159934" y="14992"/>
                    <a:pt x="117601" y="168979"/>
                    <a:pt x="102255" y="165275"/>
                  </a:cubicBezTo>
                  <a:cubicBezTo>
                    <a:pt x="86909" y="161571"/>
                    <a:pt x="59393" y="-6175"/>
                    <a:pt x="57805" y="1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 1090">
              <a:extLst>
                <a:ext uri="{FF2B5EF4-FFF2-40B4-BE49-F238E27FC236}">
                  <a16:creationId xmlns:a16="http://schemas.microsoft.com/office/drawing/2014/main" id="{52128A91-47AC-90EC-6F4A-EA9A3430E8AF}"/>
                </a:ext>
              </a:extLst>
            </p:cNvPr>
            <p:cNvSpPr/>
            <p:nvPr/>
          </p:nvSpPr>
          <p:spPr>
            <a:xfrm>
              <a:off x="7572201" y="1577550"/>
              <a:ext cx="187523" cy="292542"/>
            </a:xfrm>
            <a:custGeom>
              <a:avLst/>
              <a:gdLst>
                <a:gd name="connsiteX0" fmla="*/ 130349 w 187523"/>
                <a:gd name="connsiteY0" fmla="*/ 425 h 292542"/>
                <a:gd name="connsiteX1" fmla="*/ 155749 w 187523"/>
                <a:gd name="connsiteY1" fmla="*/ 152825 h 292542"/>
                <a:gd name="connsiteX2" fmla="*/ 123999 w 187523"/>
                <a:gd name="connsiteY2" fmla="*/ 244900 h 292542"/>
                <a:gd name="connsiteX3" fmla="*/ 98599 w 187523"/>
                <a:gd name="connsiteY3" fmla="*/ 273475 h 292542"/>
                <a:gd name="connsiteX4" fmla="*/ 174 w 187523"/>
                <a:gd name="connsiteY4" fmla="*/ 292525 h 292542"/>
                <a:gd name="connsiteX5" fmla="*/ 76374 w 187523"/>
                <a:gd name="connsiteY5" fmla="*/ 270300 h 292542"/>
                <a:gd name="connsiteX6" fmla="*/ 143049 w 187523"/>
                <a:gd name="connsiteY6" fmla="*/ 270300 h 292542"/>
                <a:gd name="connsiteX7" fmla="*/ 187499 w 187523"/>
                <a:gd name="connsiteY7" fmla="*/ 146475 h 292542"/>
                <a:gd name="connsiteX8" fmla="*/ 149399 w 187523"/>
                <a:gd name="connsiteY8" fmla="*/ 203625 h 292542"/>
                <a:gd name="connsiteX9" fmla="*/ 130349 w 187523"/>
                <a:gd name="connsiteY9" fmla="*/ 425 h 292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7523" h="292542">
                  <a:moveTo>
                    <a:pt x="130349" y="425"/>
                  </a:moveTo>
                  <a:cubicBezTo>
                    <a:pt x="131407" y="-8042"/>
                    <a:pt x="156807" y="112079"/>
                    <a:pt x="155749" y="152825"/>
                  </a:cubicBezTo>
                  <a:cubicBezTo>
                    <a:pt x="154691" y="193571"/>
                    <a:pt x="133524" y="224792"/>
                    <a:pt x="123999" y="244900"/>
                  </a:cubicBezTo>
                  <a:cubicBezTo>
                    <a:pt x="114474" y="265008"/>
                    <a:pt x="119236" y="265538"/>
                    <a:pt x="98599" y="273475"/>
                  </a:cubicBezTo>
                  <a:cubicBezTo>
                    <a:pt x="77961" y="281413"/>
                    <a:pt x="3878" y="293054"/>
                    <a:pt x="174" y="292525"/>
                  </a:cubicBezTo>
                  <a:cubicBezTo>
                    <a:pt x="-3530" y="291996"/>
                    <a:pt x="52561" y="274004"/>
                    <a:pt x="76374" y="270300"/>
                  </a:cubicBezTo>
                  <a:cubicBezTo>
                    <a:pt x="100186" y="266596"/>
                    <a:pt x="124528" y="290937"/>
                    <a:pt x="143049" y="270300"/>
                  </a:cubicBezTo>
                  <a:cubicBezTo>
                    <a:pt x="161570" y="249663"/>
                    <a:pt x="186441" y="157587"/>
                    <a:pt x="187499" y="146475"/>
                  </a:cubicBezTo>
                  <a:cubicBezTo>
                    <a:pt x="188557" y="135363"/>
                    <a:pt x="154691" y="222146"/>
                    <a:pt x="149399" y="203625"/>
                  </a:cubicBezTo>
                  <a:cubicBezTo>
                    <a:pt x="144107" y="185104"/>
                    <a:pt x="129291" y="8892"/>
                    <a:pt x="130349" y="4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 1091">
              <a:extLst>
                <a:ext uri="{FF2B5EF4-FFF2-40B4-BE49-F238E27FC236}">
                  <a16:creationId xmlns:a16="http://schemas.microsoft.com/office/drawing/2014/main" id="{734FB54D-7838-408B-AE89-E173F56D9AC5}"/>
                </a:ext>
              </a:extLst>
            </p:cNvPr>
            <p:cNvSpPr/>
            <p:nvPr/>
          </p:nvSpPr>
          <p:spPr>
            <a:xfrm>
              <a:off x="7565521" y="1562096"/>
              <a:ext cx="130832" cy="65511"/>
            </a:xfrm>
            <a:custGeom>
              <a:avLst/>
              <a:gdLst>
                <a:gd name="connsiteX0" fmla="*/ 504 w 130832"/>
                <a:gd name="connsiteY0" fmla="*/ 4 h 65511"/>
                <a:gd name="connsiteX1" fmla="*/ 70354 w 130832"/>
                <a:gd name="connsiteY1" fmla="*/ 53979 h 65511"/>
                <a:gd name="connsiteX2" fmla="*/ 130679 w 130832"/>
                <a:gd name="connsiteY2" fmla="*/ 15879 h 65511"/>
                <a:gd name="connsiteX3" fmla="*/ 86229 w 130832"/>
                <a:gd name="connsiteY3" fmla="*/ 60329 h 65511"/>
                <a:gd name="connsiteX4" fmla="*/ 41779 w 130832"/>
                <a:gd name="connsiteY4" fmla="*/ 57154 h 65511"/>
                <a:gd name="connsiteX5" fmla="*/ 504 w 130832"/>
                <a:gd name="connsiteY5" fmla="*/ 4 h 65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832" h="65511">
                  <a:moveTo>
                    <a:pt x="504" y="4"/>
                  </a:moveTo>
                  <a:cubicBezTo>
                    <a:pt x="5267" y="-525"/>
                    <a:pt x="48658" y="51333"/>
                    <a:pt x="70354" y="53979"/>
                  </a:cubicBezTo>
                  <a:cubicBezTo>
                    <a:pt x="92050" y="56625"/>
                    <a:pt x="128033" y="14821"/>
                    <a:pt x="130679" y="15879"/>
                  </a:cubicBezTo>
                  <a:cubicBezTo>
                    <a:pt x="133325" y="16937"/>
                    <a:pt x="101046" y="53450"/>
                    <a:pt x="86229" y="60329"/>
                  </a:cubicBezTo>
                  <a:cubicBezTo>
                    <a:pt x="71412" y="67208"/>
                    <a:pt x="57654" y="68267"/>
                    <a:pt x="41779" y="57154"/>
                  </a:cubicBezTo>
                  <a:cubicBezTo>
                    <a:pt x="25904" y="46042"/>
                    <a:pt x="-4259" y="533"/>
                    <a:pt x="504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 1092">
              <a:extLst>
                <a:ext uri="{FF2B5EF4-FFF2-40B4-BE49-F238E27FC236}">
                  <a16:creationId xmlns:a16="http://schemas.microsoft.com/office/drawing/2014/main" id="{CA31DF38-25E2-88A5-467A-EEE2F0AC93E0}"/>
                </a:ext>
              </a:extLst>
            </p:cNvPr>
            <p:cNvSpPr/>
            <p:nvPr/>
          </p:nvSpPr>
          <p:spPr>
            <a:xfrm>
              <a:off x="7578510" y="1606132"/>
              <a:ext cx="145425" cy="100912"/>
            </a:xfrm>
            <a:custGeom>
              <a:avLst/>
              <a:gdLst>
                <a:gd name="connsiteX0" fmla="*/ 215 w 145425"/>
                <a:gd name="connsiteY0" fmla="*/ 418 h 100912"/>
                <a:gd name="connsiteX1" fmla="*/ 139915 w 145425"/>
                <a:gd name="connsiteY1" fmla="*/ 98843 h 100912"/>
                <a:gd name="connsiteX2" fmla="*/ 108165 w 145425"/>
                <a:gd name="connsiteY2" fmla="*/ 63918 h 100912"/>
                <a:gd name="connsiteX3" fmla="*/ 215 w 145425"/>
                <a:gd name="connsiteY3" fmla="*/ 418 h 100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425" h="100912">
                  <a:moveTo>
                    <a:pt x="215" y="418"/>
                  </a:moveTo>
                  <a:cubicBezTo>
                    <a:pt x="5507" y="6239"/>
                    <a:pt x="121923" y="88260"/>
                    <a:pt x="139915" y="98843"/>
                  </a:cubicBezTo>
                  <a:cubicBezTo>
                    <a:pt x="157907" y="109426"/>
                    <a:pt x="127744" y="76618"/>
                    <a:pt x="108165" y="63918"/>
                  </a:cubicBezTo>
                  <a:cubicBezTo>
                    <a:pt x="88586" y="51218"/>
                    <a:pt x="-5077" y="-5403"/>
                    <a:pt x="215" y="4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 1093">
              <a:extLst>
                <a:ext uri="{FF2B5EF4-FFF2-40B4-BE49-F238E27FC236}">
                  <a16:creationId xmlns:a16="http://schemas.microsoft.com/office/drawing/2014/main" id="{F8505B7F-D61C-998C-210D-530953783A25}"/>
                </a:ext>
              </a:extLst>
            </p:cNvPr>
            <p:cNvSpPr/>
            <p:nvPr/>
          </p:nvSpPr>
          <p:spPr>
            <a:xfrm>
              <a:off x="7534226" y="1857091"/>
              <a:ext cx="184212" cy="162213"/>
            </a:xfrm>
            <a:custGeom>
              <a:avLst/>
              <a:gdLst>
                <a:gd name="connsiteX0" fmla="*/ 184199 w 184212"/>
                <a:gd name="connsiteY0" fmla="*/ 32034 h 162213"/>
                <a:gd name="connsiteX1" fmla="*/ 95299 w 184212"/>
                <a:gd name="connsiteY1" fmla="*/ 89184 h 162213"/>
                <a:gd name="connsiteX2" fmla="*/ 49 w 184212"/>
                <a:gd name="connsiteY2" fmla="*/ 162209 h 162213"/>
                <a:gd name="connsiteX3" fmla="*/ 82599 w 184212"/>
                <a:gd name="connsiteY3" fmla="*/ 86009 h 162213"/>
                <a:gd name="connsiteX4" fmla="*/ 107999 w 184212"/>
                <a:gd name="connsiteY4" fmla="*/ 284 h 162213"/>
                <a:gd name="connsiteX5" fmla="*/ 88949 w 184212"/>
                <a:gd name="connsiteY5" fmla="*/ 57434 h 162213"/>
                <a:gd name="connsiteX6" fmla="*/ 184199 w 184212"/>
                <a:gd name="connsiteY6" fmla="*/ 32034 h 162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212" h="162213">
                  <a:moveTo>
                    <a:pt x="184199" y="32034"/>
                  </a:moveTo>
                  <a:cubicBezTo>
                    <a:pt x="185257" y="37325"/>
                    <a:pt x="125991" y="67488"/>
                    <a:pt x="95299" y="89184"/>
                  </a:cubicBezTo>
                  <a:cubicBezTo>
                    <a:pt x="64607" y="110880"/>
                    <a:pt x="2166" y="162738"/>
                    <a:pt x="49" y="162209"/>
                  </a:cubicBezTo>
                  <a:cubicBezTo>
                    <a:pt x="-2068" y="161680"/>
                    <a:pt x="64607" y="112996"/>
                    <a:pt x="82599" y="86009"/>
                  </a:cubicBezTo>
                  <a:cubicBezTo>
                    <a:pt x="100591" y="59022"/>
                    <a:pt x="106941" y="5046"/>
                    <a:pt x="107999" y="284"/>
                  </a:cubicBezTo>
                  <a:cubicBezTo>
                    <a:pt x="109057" y="-4478"/>
                    <a:pt x="79953" y="52142"/>
                    <a:pt x="88949" y="57434"/>
                  </a:cubicBezTo>
                  <a:cubicBezTo>
                    <a:pt x="97945" y="62726"/>
                    <a:pt x="183141" y="26743"/>
                    <a:pt x="184199" y="320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 1094">
              <a:extLst>
                <a:ext uri="{FF2B5EF4-FFF2-40B4-BE49-F238E27FC236}">
                  <a16:creationId xmlns:a16="http://schemas.microsoft.com/office/drawing/2014/main" id="{863F7779-F59F-16C9-D7A8-E45B615CD203}"/>
                </a:ext>
              </a:extLst>
            </p:cNvPr>
            <p:cNvSpPr/>
            <p:nvPr/>
          </p:nvSpPr>
          <p:spPr>
            <a:xfrm>
              <a:off x="7492237" y="1844599"/>
              <a:ext cx="251670" cy="139824"/>
            </a:xfrm>
            <a:custGeom>
              <a:avLst/>
              <a:gdLst>
                <a:gd name="connsiteX0" fmla="*/ 251588 w 251670"/>
                <a:gd name="connsiteY0" fmla="*/ 76 h 139824"/>
                <a:gd name="connsiteX1" fmla="*/ 137288 w 251670"/>
                <a:gd name="connsiteY1" fmla="*/ 22301 h 139824"/>
                <a:gd name="connsiteX2" fmla="*/ 83313 w 251670"/>
                <a:gd name="connsiteY2" fmla="*/ 79451 h 139824"/>
                <a:gd name="connsiteX3" fmla="*/ 763 w 251670"/>
                <a:gd name="connsiteY3" fmla="*/ 139776 h 139824"/>
                <a:gd name="connsiteX4" fmla="*/ 48388 w 251670"/>
                <a:gd name="connsiteY4" fmla="*/ 88976 h 139824"/>
                <a:gd name="connsiteX5" fmla="*/ 149988 w 251670"/>
                <a:gd name="connsiteY5" fmla="*/ 50876 h 139824"/>
                <a:gd name="connsiteX6" fmla="*/ 118238 w 251670"/>
                <a:gd name="connsiteY6" fmla="*/ 28651 h 139824"/>
                <a:gd name="connsiteX7" fmla="*/ 251588 w 251670"/>
                <a:gd name="connsiteY7" fmla="*/ 76 h 139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1670" h="139824">
                  <a:moveTo>
                    <a:pt x="251588" y="76"/>
                  </a:moveTo>
                  <a:cubicBezTo>
                    <a:pt x="254763" y="-982"/>
                    <a:pt x="165334" y="9072"/>
                    <a:pt x="137288" y="22301"/>
                  </a:cubicBezTo>
                  <a:cubicBezTo>
                    <a:pt x="109242" y="35530"/>
                    <a:pt x="106067" y="59872"/>
                    <a:pt x="83313" y="79451"/>
                  </a:cubicBezTo>
                  <a:cubicBezTo>
                    <a:pt x="60559" y="99030"/>
                    <a:pt x="6584" y="138189"/>
                    <a:pt x="763" y="139776"/>
                  </a:cubicBezTo>
                  <a:cubicBezTo>
                    <a:pt x="-5058" y="141364"/>
                    <a:pt x="23517" y="103793"/>
                    <a:pt x="48388" y="88976"/>
                  </a:cubicBezTo>
                  <a:cubicBezTo>
                    <a:pt x="73259" y="74159"/>
                    <a:pt x="138346" y="60930"/>
                    <a:pt x="149988" y="50876"/>
                  </a:cubicBezTo>
                  <a:cubicBezTo>
                    <a:pt x="161630" y="40822"/>
                    <a:pt x="96013" y="30768"/>
                    <a:pt x="118238" y="28651"/>
                  </a:cubicBezTo>
                  <a:cubicBezTo>
                    <a:pt x="140463" y="26534"/>
                    <a:pt x="248413" y="1134"/>
                    <a:pt x="251588" y="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 1095">
              <a:extLst>
                <a:ext uri="{FF2B5EF4-FFF2-40B4-BE49-F238E27FC236}">
                  <a16:creationId xmlns:a16="http://schemas.microsoft.com/office/drawing/2014/main" id="{2BCE9295-9913-12B0-FFDD-9BD1EA35AB95}"/>
                </a:ext>
              </a:extLst>
            </p:cNvPr>
            <p:cNvSpPr/>
            <p:nvPr/>
          </p:nvSpPr>
          <p:spPr>
            <a:xfrm>
              <a:off x="7546967" y="1535936"/>
              <a:ext cx="38361" cy="239113"/>
            </a:xfrm>
            <a:custGeom>
              <a:avLst/>
              <a:gdLst>
                <a:gd name="connsiteX0" fmla="*/ 25408 w 38361"/>
                <a:gd name="connsiteY0" fmla="*/ 764 h 239113"/>
                <a:gd name="connsiteX1" fmla="*/ 9533 w 38361"/>
                <a:gd name="connsiteY1" fmla="*/ 73789 h 239113"/>
                <a:gd name="connsiteX2" fmla="*/ 38108 w 38361"/>
                <a:gd name="connsiteY2" fmla="*/ 235714 h 239113"/>
                <a:gd name="connsiteX3" fmla="*/ 22233 w 38361"/>
                <a:gd name="connsiteY3" fmla="*/ 178564 h 239113"/>
                <a:gd name="connsiteX4" fmla="*/ 8 w 38361"/>
                <a:gd name="connsiteY4" fmla="*/ 115064 h 239113"/>
                <a:gd name="connsiteX5" fmla="*/ 25408 w 38361"/>
                <a:gd name="connsiteY5" fmla="*/ 764 h 239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361" h="239113">
                  <a:moveTo>
                    <a:pt x="25408" y="764"/>
                  </a:moveTo>
                  <a:cubicBezTo>
                    <a:pt x="26995" y="-6115"/>
                    <a:pt x="7416" y="34631"/>
                    <a:pt x="9533" y="73789"/>
                  </a:cubicBezTo>
                  <a:cubicBezTo>
                    <a:pt x="11650" y="112947"/>
                    <a:pt x="35991" y="218252"/>
                    <a:pt x="38108" y="235714"/>
                  </a:cubicBezTo>
                  <a:cubicBezTo>
                    <a:pt x="40225" y="253176"/>
                    <a:pt x="28583" y="198672"/>
                    <a:pt x="22233" y="178564"/>
                  </a:cubicBezTo>
                  <a:cubicBezTo>
                    <a:pt x="15883" y="158456"/>
                    <a:pt x="537" y="140993"/>
                    <a:pt x="8" y="115064"/>
                  </a:cubicBezTo>
                  <a:cubicBezTo>
                    <a:pt x="-521" y="89135"/>
                    <a:pt x="23821" y="7643"/>
                    <a:pt x="25408" y="7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 1096">
              <a:extLst>
                <a:ext uri="{FF2B5EF4-FFF2-40B4-BE49-F238E27FC236}">
                  <a16:creationId xmlns:a16="http://schemas.microsoft.com/office/drawing/2014/main" id="{CC98BB23-871E-9C78-6565-53FB02186541}"/>
                </a:ext>
              </a:extLst>
            </p:cNvPr>
            <p:cNvSpPr/>
            <p:nvPr/>
          </p:nvSpPr>
          <p:spPr>
            <a:xfrm>
              <a:off x="7524652" y="1539543"/>
              <a:ext cx="29046" cy="233067"/>
            </a:xfrm>
            <a:custGeom>
              <a:avLst/>
              <a:gdLst>
                <a:gd name="connsiteX0" fmla="*/ 19148 w 29046"/>
                <a:gd name="connsiteY0" fmla="*/ 332 h 233067"/>
                <a:gd name="connsiteX1" fmla="*/ 98 w 29046"/>
                <a:gd name="connsiteY1" fmla="*/ 133682 h 233067"/>
                <a:gd name="connsiteX2" fmla="*/ 28673 w 29046"/>
                <a:gd name="connsiteY2" fmla="*/ 232107 h 233067"/>
                <a:gd name="connsiteX3" fmla="*/ 15973 w 29046"/>
                <a:gd name="connsiteY3" fmla="*/ 174957 h 233067"/>
                <a:gd name="connsiteX4" fmla="*/ 19148 w 29046"/>
                <a:gd name="connsiteY4" fmla="*/ 332 h 233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46" h="233067">
                  <a:moveTo>
                    <a:pt x="19148" y="332"/>
                  </a:moveTo>
                  <a:cubicBezTo>
                    <a:pt x="16502" y="-6547"/>
                    <a:pt x="-1489" y="95053"/>
                    <a:pt x="98" y="133682"/>
                  </a:cubicBezTo>
                  <a:cubicBezTo>
                    <a:pt x="1685" y="172311"/>
                    <a:pt x="26027" y="225228"/>
                    <a:pt x="28673" y="232107"/>
                  </a:cubicBezTo>
                  <a:cubicBezTo>
                    <a:pt x="31319" y="238986"/>
                    <a:pt x="19148" y="207765"/>
                    <a:pt x="15973" y="174957"/>
                  </a:cubicBezTo>
                  <a:cubicBezTo>
                    <a:pt x="12798" y="142149"/>
                    <a:pt x="21794" y="7211"/>
                    <a:pt x="19148" y="3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 1097">
              <a:extLst>
                <a:ext uri="{FF2B5EF4-FFF2-40B4-BE49-F238E27FC236}">
                  <a16:creationId xmlns:a16="http://schemas.microsoft.com/office/drawing/2014/main" id="{3D441333-B7F9-8D60-25C4-50C630CE2FC1}"/>
                </a:ext>
              </a:extLst>
            </p:cNvPr>
            <p:cNvSpPr/>
            <p:nvPr/>
          </p:nvSpPr>
          <p:spPr>
            <a:xfrm>
              <a:off x="7477001" y="1711317"/>
              <a:ext cx="60495" cy="302752"/>
            </a:xfrm>
            <a:custGeom>
              <a:avLst/>
              <a:gdLst>
                <a:gd name="connsiteX0" fmla="*/ 124 w 60495"/>
                <a:gd name="connsiteY0" fmla="*/ 8 h 302752"/>
                <a:gd name="connsiteX1" fmla="*/ 44574 w 60495"/>
                <a:gd name="connsiteY1" fmla="*/ 127008 h 302752"/>
                <a:gd name="connsiteX2" fmla="*/ 41399 w 60495"/>
                <a:gd name="connsiteY2" fmla="*/ 171458 h 302752"/>
                <a:gd name="connsiteX3" fmla="*/ 35049 w 60495"/>
                <a:gd name="connsiteY3" fmla="*/ 269883 h 302752"/>
                <a:gd name="connsiteX4" fmla="*/ 38224 w 60495"/>
                <a:gd name="connsiteY4" fmla="*/ 209558 h 302752"/>
                <a:gd name="connsiteX5" fmla="*/ 19174 w 60495"/>
                <a:gd name="connsiteY5" fmla="*/ 301633 h 302752"/>
                <a:gd name="connsiteX6" fmla="*/ 60449 w 60495"/>
                <a:gd name="connsiteY6" fmla="*/ 133358 h 302752"/>
                <a:gd name="connsiteX7" fmla="*/ 124 w 60495"/>
                <a:gd name="connsiteY7" fmla="*/ 8 h 302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495" h="302752">
                  <a:moveTo>
                    <a:pt x="124" y="8"/>
                  </a:moveTo>
                  <a:cubicBezTo>
                    <a:pt x="-2522" y="-1050"/>
                    <a:pt x="37695" y="98433"/>
                    <a:pt x="44574" y="127008"/>
                  </a:cubicBezTo>
                  <a:cubicBezTo>
                    <a:pt x="51453" y="155583"/>
                    <a:pt x="42987" y="147645"/>
                    <a:pt x="41399" y="171458"/>
                  </a:cubicBezTo>
                  <a:cubicBezTo>
                    <a:pt x="39811" y="195271"/>
                    <a:pt x="35578" y="263533"/>
                    <a:pt x="35049" y="269883"/>
                  </a:cubicBezTo>
                  <a:cubicBezTo>
                    <a:pt x="34520" y="276233"/>
                    <a:pt x="40870" y="204266"/>
                    <a:pt x="38224" y="209558"/>
                  </a:cubicBezTo>
                  <a:cubicBezTo>
                    <a:pt x="35578" y="214850"/>
                    <a:pt x="15470" y="314333"/>
                    <a:pt x="19174" y="301633"/>
                  </a:cubicBezTo>
                  <a:cubicBezTo>
                    <a:pt x="22878" y="288933"/>
                    <a:pt x="62037" y="178866"/>
                    <a:pt x="60449" y="133358"/>
                  </a:cubicBezTo>
                  <a:cubicBezTo>
                    <a:pt x="58862" y="87850"/>
                    <a:pt x="2770" y="1066"/>
                    <a:pt x="124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 1098">
              <a:extLst>
                <a:ext uri="{FF2B5EF4-FFF2-40B4-BE49-F238E27FC236}">
                  <a16:creationId xmlns:a16="http://schemas.microsoft.com/office/drawing/2014/main" id="{15CF17A3-D70E-38B2-7D44-4133D59F8C43}"/>
                </a:ext>
              </a:extLst>
            </p:cNvPr>
            <p:cNvSpPr/>
            <p:nvPr/>
          </p:nvSpPr>
          <p:spPr>
            <a:xfrm>
              <a:off x="7464280" y="1695449"/>
              <a:ext cx="48248" cy="309497"/>
            </a:xfrm>
            <a:custGeom>
              <a:avLst/>
              <a:gdLst>
                <a:gd name="connsiteX0" fmla="*/ 145 w 48248"/>
                <a:gd name="connsiteY0" fmla="*/ 1 h 309497"/>
                <a:gd name="connsiteX1" fmla="*/ 31895 w 48248"/>
                <a:gd name="connsiteY1" fmla="*/ 152401 h 309497"/>
                <a:gd name="connsiteX2" fmla="*/ 38245 w 48248"/>
                <a:gd name="connsiteY2" fmla="*/ 142876 h 309497"/>
                <a:gd name="connsiteX3" fmla="*/ 22370 w 48248"/>
                <a:gd name="connsiteY3" fmla="*/ 228601 h 309497"/>
                <a:gd name="connsiteX4" fmla="*/ 16020 w 48248"/>
                <a:gd name="connsiteY4" fmla="*/ 307976 h 309497"/>
                <a:gd name="connsiteX5" fmla="*/ 47770 w 48248"/>
                <a:gd name="connsiteY5" fmla="*/ 155576 h 309497"/>
                <a:gd name="connsiteX6" fmla="*/ 145 w 48248"/>
                <a:gd name="connsiteY6" fmla="*/ 1 h 309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248" h="309497">
                  <a:moveTo>
                    <a:pt x="145" y="1"/>
                  </a:moveTo>
                  <a:cubicBezTo>
                    <a:pt x="-2501" y="-528"/>
                    <a:pt x="31895" y="152401"/>
                    <a:pt x="31895" y="152401"/>
                  </a:cubicBezTo>
                  <a:cubicBezTo>
                    <a:pt x="38245" y="176213"/>
                    <a:pt x="39832" y="130176"/>
                    <a:pt x="38245" y="142876"/>
                  </a:cubicBezTo>
                  <a:cubicBezTo>
                    <a:pt x="36658" y="155576"/>
                    <a:pt x="26074" y="201084"/>
                    <a:pt x="22370" y="228601"/>
                  </a:cubicBezTo>
                  <a:cubicBezTo>
                    <a:pt x="18666" y="256118"/>
                    <a:pt x="11787" y="320147"/>
                    <a:pt x="16020" y="307976"/>
                  </a:cubicBezTo>
                  <a:cubicBezTo>
                    <a:pt x="20253" y="295805"/>
                    <a:pt x="52532" y="203201"/>
                    <a:pt x="47770" y="155576"/>
                  </a:cubicBezTo>
                  <a:cubicBezTo>
                    <a:pt x="43008" y="107951"/>
                    <a:pt x="2791" y="530"/>
                    <a:pt x="145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 1099">
              <a:extLst>
                <a:ext uri="{FF2B5EF4-FFF2-40B4-BE49-F238E27FC236}">
                  <a16:creationId xmlns:a16="http://schemas.microsoft.com/office/drawing/2014/main" id="{BD7F5970-6977-5FAE-F48D-CB8F5F4BE2E7}"/>
                </a:ext>
              </a:extLst>
            </p:cNvPr>
            <p:cNvSpPr/>
            <p:nvPr/>
          </p:nvSpPr>
          <p:spPr>
            <a:xfrm>
              <a:off x="7413041" y="1879462"/>
              <a:ext cx="372789" cy="308380"/>
            </a:xfrm>
            <a:custGeom>
              <a:avLst/>
              <a:gdLst>
                <a:gd name="connsiteX0" fmla="*/ 584 w 372789"/>
                <a:gd name="connsiteY0" fmla="*/ 308113 h 308380"/>
                <a:gd name="connsiteX1" fmla="*/ 140284 w 372789"/>
                <a:gd name="connsiteY1" fmla="*/ 152538 h 308380"/>
                <a:gd name="connsiteX2" fmla="*/ 238709 w 372789"/>
                <a:gd name="connsiteY2" fmla="*/ 98563 h 308380"/>
                <a:gd name="connsiteX3" fmla="*/ 194259 w 372789"/>
                <a:gd name="connsiteY3" fmla="*/ 143013 h 308380"/>
                <a:gd name="connsiteX4" fmla="*/ 162509 w 372789"/>
                <a:gd name="connsiteY4" fmla="*/ 212863 h 308380"/>
                <a:gd name="connsiteX5" fmla="*/ 232359 w 372789"/>
                <a:gd name="connsiteY5" fmla="*/ 123963 h 308380"/>
                <a:gd name="connsiteX6" fmla="*/ 305384 w 372789"/>
                <a:gd name="connsiteY6" fmla="*/ 69988 h 308380"/>
                <a:gd name="connsiteX7" fmla="*/ 372059 w 372789"/>
                <a:gd name="connsiteY7" fmla="*/ 138 h 308380"/>
                <a:gd name="connsiteX8" fmla="*/ 260934 w 372789"/>
                <a:gd name="connsiteY8" fmla="*/ 89038 h 308380"/>
                <a:gd name="connsiteX9" fmla="*/ 197434 w 372789"/>
                <a:gd name="connsiteY9" fmla="*/ 111263 h 308380"/>
                <a:gd name="connsiteX10" fmla="*/ 584 w 372789"/>
                <a:gd name="connsiteY10" fmla="*/ 308113 h 308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789" h="308380">
                  <a:moveTo>
                    <a:pt x="584" y="308113"/>
                  </a:moveTo>
                  <a:cubicBezTo>
                    <a:pt x="-8941" y="314992"/>
                    <a:pt x="100597" y="187463"/>
                    <a:pt x="140284" y="152538"/>
                  </a:cubicBezTo>
                  <a:cubicBezTo>
                    <a:pt x="179971" y="117613"/>
                    <a:pt x="229713" y="100150"/>
                    <a:pt x="238709" y="98563"/>
                  </a:cubicBezTo>
                  <a:cubicBezTo>
                    <a:pt x="247705" y="96976"/>
                    <a:pt x="206959" y="123963"/>
                    <a:pt x="194259" y="143013"/>
                  </a:cubicBezTo>
                  <a:cubicBezTo>
                    <a:pt x="181559" y="162063"/>
                    <a:pt x="156159" y="216038"/>
                    <a:pt x="162509" y="212863"/>
                  </a:cubicBezTo>
                  <a:cubicBezTo>
                    <a:pt x="168859" y="209688"/>
                    <a:pt x="208547" y="147775"/>
                    <a:pt x="232359" y="123963"/>
                  </a:cubicBezTo>
                  <a:cubicBezTo>
                    <a:pt x="256171" y="100151"/>
                    <a:pt x="282101" y="90625"/>
                    <a:pt x="305384" y="69988"/>
                  </a:cubicBezTo>
                  <a:cubicBezTo>
                    <a:pt x="328667" y="49351"/>
                    <a:pt x="379467" y="-3037"/>
                    <a:pt x="372059" y="138"/>
                  </a:cubicBezTo>
                  <a:cubicBezTo>
                    <a:pt x="364651" y="3313"/>
                    <a:pt x="290038" y="70517"/>
                    <a:pt x="260934" y="89038"/>
                  </a:cubicBezTo>
                  <a:cubicBezTo>
                    <a:pt x="231830" y="107559"/>
                    <a:pt x="245059" y="76338"/>
                    <a:pt x="197434" y="111263"/>
                  </a:cubicBezTo>
                  <a:cubicBezTo>
                    <a:pt x="149809" y="146188"/>
                    <a:pt x="10109" y="301234"/>
                    <a:pt x="584" y="3081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 1101">
              <a:extLst>
                <a:ext uri="{FF2B5EF4-FFF2-40B4-BE49-F238E27FC236}">
                  <a16:creationId xmlns:a16="http://schemas.microsoft.com/office/drawing/2014/main" id="{84D38C7F-5673-B1A1-D620-AAE4A1F0C18E}"/>
                </a:ext>
              </a:extLst>
            </p:cNvPr>
            <p:cNvSpPr/>
            <p:nvPr/>
          </p:nvSpPr>
          <p:spPr>
            <a:xfrm>
              <a:off x="6388443" y="3010930"/>
              <a:ext cx="177114" cy="160740"/>
            </a:xfrm>
            <a:custGeom>
              <a:avLst/>
              <a:gdLst>
                <a:gd name="connsiteX0" fmla="*/ 177114 w 177114"/>
                <a:gd name="connsiteY0" fmla="*/ 0 h 160740"/>
                <a:gd name="connsiteX1" fmla="*/ 0 w 177114"/>
                <a:gd name="connsiteY1" fmla="*/ 160638 h 160740"/>
                <a:gd name="connsiteX2" fmla="*/ 177114 w 177114"/>
                <a:gd name="connsiteY2" fmla="*/ 0 h 160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7114" h="160740">
                  <a:moveTo>
                    <a:pt x="177114" y="0"/>
                  </a:moveTo>
                  <a:cubicBezTo>
                    <a:pt x="177114" y="0"/>
                    <a:pt x="0" y="155833"/>
                    <a:pt x="0" y="160638"/>
                  </a:cubicBezTo>
                  <a:cubicBezTo>
                    <a:pt x="0" y="165443"/>
                    <a:pt x="177114" y="0"/>
                    <a:pt x="177114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 1102">
              <a:extLst>
                <a:ext uri="{FF2B5EF4-FFF2-40B4-BE49-F238E27FC236}">
                  <a16:creationId xmlns:a16="http://schemas.microsoft.com/office/drawing/2014/main" id="{FE30E9C9-58BE-40DC-C8D0-32DA3B9DD63D}"/>
                </a:ext>
              </a:extLst>
            </p:cNvPr>
            <p:cNvSpPr/>
            <p:nvPr/>
          </p:nvSpPr>
          <p:spPr>
            <a:xfrm>
              <a:off x="6577216" y="2945027"/>
              <a:ext cx="342656" cy="197990"/>
            </a:xfrm>
            <a:custGeom>
              <a:avLst/>
              <a:gdLst>
                <a:gd name="connsiteX0" fmla="*/ 698 w 342656"/>
                <a:gd name="connsiteY0" fmla="*/ 197708 h 197990"/>
                <a:gd name="connsiteX1" fmla="*/ 227238 w 342656"/>
                <a:gd name="connsiteY1" fmla="*/ 86497 h 197990"/>
                <a:gd name="connsiteX2" fmla="*/ 186049 w 342656"/>
                <a:gd name="connsiteY2" fmla="*/ 115330 h 197990"/>
                <a:gd name="connsiteX3" fmla="*/ 342568 w 342656"/>
                <a:gd name="connsiteY3" fmla="*/ 0 h 197990"/>
                <a:gd name="connsiteX4" fmla="*/ 161335 w 342656"/>
                <a:gd name="connsiteY4" fmla="*/ 115330 h 197990"/>
                <a:gd name="connsiteX5" fmla="*/ 698 w 342656"/>
                <a:gd name="connsiteY5" fmla="*/ 197708 h 197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2656" h="197990">
                  <a:moveTo>
                    <a:pt x="698" y="197708"/>
                  </a:moveTo>
                  <a:cubicBezTo>
                    <a:pt x="11682" y="192903"/>
                    <a:pt x="196346" y="100227"/>
                    <a:pt x="227238" y="86497"/>
                  </a:cubicBezTo>
                  <a:cubicBezTo>
                    <a:pt x="258130" y="72767"/>
                    <a:pt x="166827" y="129746"/>
                    <a:pt x="186049" y="115330"/>
                  </a:cubicBezTo>
                  <a:cubicBezTo>
                    <a:pt x="205271" y="100914"/>
                    <a:pt x="346687" y="0"/>
                    <a:pt x="342568" y="0"/>
                  </a:cubicBezTo>
                  <a:cubicBezTo>
                    <a:pt x="338449" y="0"/>
                    <a:pt x="211449" y="85811"/>
                    <a:pt x="161335" y="115330"/>
                  </a:cubicBezTo>
                  <a:cubicBezTo>
                    <a:pt x="111221" y="144849"/>
                    <a:pt x="-10286" y="202513"/>
                    <a:pt x="698" y="1977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 1103">
              <a:extLst>
                <a:ext uri="{FF2B5EF4-FFF2-40B4-BE49-F238E27FC236}">
                  <a16:creationId xmlns:a16="http://schemas.microsoft.com/office/drawing/2014/main" id="{87724CCA-CC2B-5F01-41AA-E3C638AF21AA}"/>
                </a:ext>
              </a:extLst>
            </p:cNvPr>
            <p:cNvSpPr/>
            <p:nvPr/>
          </p:nvSpPr>
          <p:spPr>
            <a:xfrm>
              <a:off x="6320754" y="3174821"/>
              <a:ext cx="380348" cy="63246"/>
            </a:xfrm>
            <a:custGeom>
              <a:avLst/>
              <a:gdLst>
                <a:gd name="connsiteX0" fmla="*/ 1787 w 380348"/>
                <a:gd name="connsiteY0" fmla="*/ 865 h 63246"/>
                <a:gd name="connsiteX1" fmla="*/ 372489 w 380348"/>
                <a:gd name="connsiteY1" fmla="*/ 62649 h 63246"/>
                <a:gd name="connsiteX2" fmla="*/ 236565 w 380348"/>
                <a:gd name="connsiteY2" fmla="*/ 29698 h 63246"/>
                <a:gd name="connsiteX3" fmla="*/ 1787 w 380348"/>
                <a:gd name="connsiteY3" fmla="*/ 865 h 63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0348" h="63246">
                  <a:moveTo>
                    <a:pt x="1787" y="865"/>
                  </a:moveTo>
                  <a:cubicBezTo>
                    <a:pt x="24441" y="6357"/>
                    <a:pt x="333359" y="57844"/>
                    <a:pt x="372489" y="62649"/>
                  </a:cubicBezTo>
                  <a:cubicBezTo>
                    <a:pt x="411619" y="67454"/>
                    <a:pt x="294916" y="42055"/>
                    <a:pt x="236565" y="29698"/>
                  </a:cubicBezTo>
                  <a:cubicBezTo>
                    <a:pt x="178214" y="17341"/>
                    <a:pt x="-20867" y="-4627"/>
                    <a:pt x="1787" y="8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 1104">
              <a:extLst>
                <a:ext uri="{FF2B5EF4-FFF2-40B4-BE49-F238E27FC236}">
                  <a16:creationId xmlns:a16="http://schemas.microsoft.com/office/drawing/2014/main" id="{DDE4FEBE-B9DB-5983-09D1-71C0DF4570E6}"/>
                </a:ext>
              </a:extLst>
            </p:cNvPr>
            <p:cNvSpPr/>
            <p:nvPr/>
          </p:nvSpPr>
          <p:spPr>
            <a:xfrm>
              <a:off x="6273636" y="3101653"/>
              <a:ext cx="290159" cy="152783"/>
            </a:xfrm>
            <a:custGeom>
              <a:avLst/>
              <a:gdLst>
                <a:gd name="connsiteX0" fmla="*/ 164 w 290159"/>
                <a:gd name="connsiteY0" fmla="*/ 127322 h 152783"/>
                <a:gd name="connsiteX1" fmla="*/ 123989 w 290159"/>
                <a:gd name="connsiteY1" fmla="*/ 105097 h 152783"/>
                <a:gd name="connsiteX2" fmla="*/ 289089 w 290159"/>
                <a:gd name="connsiteY2" fmla="*/ 152722 h 152783"/>
                <a:gd name="connsiteX3" fmla="*/ 190664 w 290159"/>
                <a:gd name="connsiteY3" fmla="*/ 114622 h 152783"/>
                <a:gd name="connsiteX4" fmla="*/ 101764 w 290159"/>
                <a:gd name="connsiteY4" fmla="*/ 92397 h 152783"/>
                <a:gd name="connsiteX5" fmla="*/ 165264 w 290159"/>
                <a:gd name="connsiteY5" fmla="*/ 322 h 152783"/>
                <a:gd name="connsiteX6" fmla="*/ 98589 w 290159"/>
                <a:gd name="connsiteY6" fmla="*/ 63822 h 152783"/>
                <a:gd name="connsiteX7" fmla="*/ 164 w 290159"/>
                <a:gd name="connsiteY7" fmla="*/ 127322 h 152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0159" h="152783">
                  <a:moveTo>
                    <a:pt x="164" y="127322"/>
                  </a:moveTo>
                  <a:cubicBezTo>
                    <a:pt x="4397" y="134201"/>
                    <a:pt x="75835" y="100864"/>
                    <a:pt x="123989" y="105097"/>
                  </a:cubicBezTo>
                  <a:cubicBezTo>
                    <a:pt x="172143" y="109330"/>
                    <a:pt x="277977" y="151135"/>
                    <a:pt x="289089" y="152722"/>
                  </a:cubicBezTo>
                  <a:cubicBezTo>
                    <a:pt x="300201" y="154309"/>
                    <a:pt x="221885" y="124676"/>
                    <a:pt x="190664" y="114622"/>
                  </a:cubicBezTo>
                  <a:cubicBezTo>
                    <a:pt x="159443" y="104568"/>
                    <a:pt x="105997" y="111447"/>
                    <a:pt x="101764" y="92397"/>
                  </a:cubicBezTo>
                  <a:cubicBezTo>
                    <a:pt x="97531" y="73347"/>
                    <a:pt x="165793" y="5084"/>
                    <a:pt x="165264" y="322"/>
                  </a:cubicBezTo>
                  <a:cubicBezTo>
                    <a:pt x="164735" y="-4441"/>
                    <a:pt x="122401" y="44772"/>
                    <a:pt x="98589" y="63822"/>
                  </a:cubicBezTo>
                  <a:cubicBezTo>
                    <a:pt x="74777" y="82872"/>
                    <a:pt x="-4069" y="120443"/>
                    <a:pt x="164" y="1273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 1105">
              <a:extLst>
                <a:ext uri="{FF2B5EF4-FFF2-40B4-BE49-F238E27FC236}">
                  <a16:creationId xmlns:a16="http://schemas.microsoft.com/office/drawing/2014/main" id="{52AD4CAE-EAB6-F8E8-8C2C-ACBC8AD7CFDA}"/>
                </a:ext>
              </a:extLst>
            </p:cNvPr>
            <p:cNvSpPr/>
            <p:nvPr/>
          </p:nvSpPr>
          <p:spPr>
            <a:xfrm>
              <a:off x="6426123" y="2854059"/>
              <a:ext cx="187727" cy="340023"/>
            </a:xfrm>
            <a:custGeom>
              <a:avLst/>
              <a:gdLst>
                <a:gd name="connsiteX0" fmla="*/ 77 w 187727"/>
                <a:gd name="connsiteY0" fmla="*/ 339991 h 340023"/>
                <a:gd name="connsiteX1" fmla="*/ 136602 w 187727"/>
                <a:gd name="connsiteY1" fmla="*/ 152666 h 340023"/>
                <a:gd name="connsiteX2" fmla="*/ 88977 w 187727"/>
                <a:gd name="connsiteY2" fmla="*/ 171716 h 340023"/>
                <a:gd name="connsiteX3" fmla="*/ 187402 w 187727"/>
                <a:gd name="connsiteY3" fmla="*/ 266 h 340023"/>
                <a:gd name="connsiteX4" fmla="*/ 117552 w 187727"/>
                <a:gd name="connsiteY4" fmla="*/ 136791 h 340023"/>
                <a:gd name="connsiteX5" fmla="*/ 77 w 187727"/>
                <a:gd name="connsiteY5" fmla="*/ 339991 h 340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7727" h="340023">
                  <a:moveTo>
                    <a:pt x="77" y="339991"/>
                  </a:moveTo>
                  <a:cubicBezTo>
                    <a:pt x="3252" y="342637"/>
                    <a:pt x="121785" y="180712"/>
                    <a:pt x="136602" y="152666"/>
                  </a:cubicBezTo>
                  <a:cubicBezTo>
                    <a:pt x="151419" y="124620"/>
                    <a:pt x="80510" y="197116"/>
                    <a:pt x="88977" y="171716"/>
                  </a:cubicBezTo>
                  <a:cubicBezTo>
                    <a:pt x="97444" y="146316"/>
                    <a:pt x="182640" y="6087"/>
                    <a:pt x="187402" y="266"/>
                  </a:cubicBezTo>
                  <a:cubicBezTo>
                    <a:pt x="192164" y="-5555"/>
                    <a:pt x="143481" y="85462"/>
                    <a:pt x="117552" y="136791"/>
                  </a:cubicBezTo>
                  <a:cubicBezTo>
                    <a:pt x="91623" y="188120"/>
                    <a:pt x="-3098" y="337345"/>
                    <a:pt x="77" y="33999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 1106">
              <a:extLst>
                <a:ext uri="{FF2B5EF4-FFF2-40B4-BE49-F238E27FC236}">
                  <a16:creationId xmlns:a16="http://schemas.microsoft.com/office/drawing/2014/main" id="{175FDF1B-85E5-DB18-F073-0BB601FCF31D}"/>
                </a:ext>
              </a:extLst>
            </p:cNvPr>
            <p:cNvSpPr/>
            <p:nvPr/>
          </p:nvSpPr>
          <p:spPr>
            <a:xfrm>
              <a:off x="6780871" y="2612494"/>
              <a:ext cx="423893" cy="343662"/>
            </a:xfrm>
            <a:custGeom>
              <a:avLst/>
              <a:gdLst>
                <a:gd name="connsiteX0" fmla="*/ 4104 w 423893"/>
                <a:gd name="connsiteY0" fmla="*/ 340256 h 343662"/>
                <a:gd name="connsiteX1" fmla="*/ 296204 w 423893"/>
                <a:gd name="connsiteY1" fmla="*/ 73556 h 343662"/>
                <a:gd name="connsiteX2" fmla="*/ 423204 w 423893"/>
                <a:gd name="connsiteY2" fmla="*/ 531 h 343662"/>
                <a:gd name="connsiteX3" fmla="*/ 350179 w 423893"/>
                <a:gd name="connsiteY3" fmla="*/ 38631 h 343662"/>
                <a:gd name="connsiteX4" fmla="*/ 172379 w 423893"/>
                <a:gd name="connsiteY4" fmla="*/ 127531 h 343662"/>
                <a:gd name="connsiteX5" fmla="*/ 220004 w 423893"/>
                <a:gd name="connsiteY5" fmla="*/ 92606 h 343662"/>
                <a:gd name="connsiteX6" fmla="*/ 131104 w 423893"/>
                <a:gd name="connsiteY6" fmla="*/ 216431 h 343662"/>
                <a:gd name="connsiteX7" fmla="*/ 4104 w 423893"/>
                <a:gd name="connsiteY7" fmla="*/ 340256 h 343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3893" h="343662">
                  <a:moveTo>
                    <a:pt x="4104" y="340256"/>
                  </a:moveTo>
                  <a:cubicBezTo>
                    <a:pt x="31621" y="316444"/>
                    <a:pt x="226354" y="130177"/>
                    <a:pt x="296204" y="73556"/>
                  </a:cubicBezTo>
                  <a:cubicBezTo>
                    <a:pt x="366054" y="16935"/>
                    <a:pt x="414208" y="6352"/>
                    <a:pt x="423204" y="531"/>
                  </a:cubicBezTo>
                  <a:cubicBezTo>
                    <a:pt x="432200" y="-5290"/>
                    <a:pt x="350179" y="38631"/>
                    <a:pt x="350179" y="38631"/>
                  </a:cubicBezTo>
                  <a:cubicBezTo>
                    <a:pt x="308375" y="59798"/>
                    <a:pt x="194075" y="118535"/>
                    <a:pt x="172379" y="127531"/>
                  </a:cubicBezTo>
                  <a:cubicBezTo>
                    <a:pt x="150683" y="136527"/>
                    <a:pt x="226883" y="77789"/>
                    <a:pt x="220004" y="92606"/>
                  </a:cubicBezTo>
                  <a:cubicBezTo>
                    <a:pt x="213125" y="107423"/>
                    <a:pt x="167087" y="176214"/>
                    <a:pt x="131104" y="216431"/>
                  </a:cubicBezTo>
                  <a:cubicBezTo>
                    <a:pt x="95121" y="256648"/>
                    <a:pt x="-23413" y="364068"/>
                    <a:pt x="4104" y="340256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 1107">
              <a:extLst>
                <a:ext uri="{FF2B5EF4-FFF2-40B4-BE49-F238E27FC236}">
                  <a16:creationId xmlns:a16="http://schemas.microsoft.com/office/drawing/2014/main" id="{B8898C5D-E66D-3298-796D-594098B2785D}"/>
                </a:ext>
              </a:extLst>
            </p:cNvPr>
            <p:cNvSpPr/>
            <p:nvPr/>
          </p:nvSpPr>
          <p:spPr>
            <a:xfrm>
              <a:off x="6521180" y="2876280"/>
              <a:ext cx="438917" cy="251351"/>
            </a:xfrm>
            <a:custGeom>
              <a:avLst/>
              <a:gdLst>
                <a:gd name="connsiteX0" fmla="*/ 270 w 438917"/>
                <a:gd name="connsiteY0" fmla="*/ 251095 h 251351"/>
                <a:gd name="connsiteX1" fmla="*/ 155845 w 438917"/>
                <a:gd name="connsiteY1" fmla="*/ 120920 h 251351"/>
                <a:gd name="connsiteX2" fmla="*/ 432070 w 438917"/>
                <a:gd name="connsiteY2" fmla="*/ 3445 h 251351"/>
                <a:gd name="connsiteX3" fmla="*/ 330470 w 438917"/>
                <a:gd name="connsiteY3" fmla="*/ 38370 h 251351"/>
                <a:gd name="connsiteX4" fmla="*/ 63770 w 438917"/>
                <a:gd name="connsiteY4" fmla="*/ 111395 h 251351"/>
                <a:gd name="connsiteX5" fmla="*/ 190770 w 438917"/>
                <a:gd name="connsiteY5" fmla="*/ 85995 h 251351"/>
                <a:gd name="connsiteX6" fmla="*/ 270 w 438917"/>
                <a:gd name="connsiteY6" fmla="*/ 251095 h 251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8917" h="251351">
                  <a:moveTo>
                    <a:pt x="270" y="251095"/>
                  </a:moveTo>
                  <a:cubicBezTo>
                    <a:pt x="-5551" y="256916"/>
                    <a:pt x="83878" y="162195"/>
                    <a:pt x="155845" y="120920"/>
                  </a:cubicBezTo>
                  <a:cubicBezTo>
                    <a:pt x="227812" y="79645"/>
                    <a:pt x="402966" y="17203"/>
                    <a:pt x="432070" y="3445"/>
                  </a:cubicBezTo>
                  <a:cubicBezTo>
                    <a:pt x="461174" y="-10313"/>
                    <a:pt x="391853" y="20378"/>
                    <a:pt x="330470" y="38370"/>
                  </a:cubicBezTo>
                  <a:cubicBezTo>
                    <a:pt x="269087" y="56362"/>
                    <a:pt x="87053" y="103457"/>
                    <a:pt x="63770" y="111395"/>
                  </a:cubicBezTo>
                  <a:cubicBezTo>
                    <a:pt x="40487" y="119332"/>
                    <a:pt x="197120" y="67474"/>
                    <a:pt x="190770" y="85995"/>
                  </a:cubicBezTo>
                  <a:cubicBezTo>
                    <a:pt x="184420" y="104516"/>
                    <a:pt x="6091" y="245274"/>
                    <a:pt x="270" y="25109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 1108">
              <a:extLst>
                <a:ext uri="{FF2B5EF4-FFF2-40B4-BE49-F238E27FC236}">
                  <a16:creationId xmlns:a16="http://schemas.microsoft.com/office/drawing/2014/main" id="{12808DC8-812C-5EF2-F7C5-8D9956082309}"/>
                </a:ext>
              </a:extLst>
            </p:cNvPr>
            <p:cNvSpPr/>
            <p:nvPr/>
          </p:nvSpPr>
          <p:spPr>
            <a:xfrm>
              <a:off x="7223053" y="1855832"/>
              <a:ext cx="39518" cy="457296"/>
            </a:xfrm>
            <a:custGeom>
              <a:avLst/>
              <a:gdLst>
                <a:gd name="connsiteX0" fmla="*/ 72 w 39518"/>
                <a:gd name="connsiteY0" fmla="*/ 4718 h 457296"/>
                <a:gd name="connsiteX1" fmla="*/ 38172 w 39518"/>
                <a:gd name="connsiteY1" fmla="*/ 452393 h 457296"/>
                <a:gd name="connsiteX2" fmla="*/ 28647 w 39518"/>
                <a:gd name="connsiteY2" fmla="*/ 230143 h 457296"/>
                <a:gd name="connsiteX3" fmla="*/ 72 w 39518"/>
                <a:gd name="connsiteY3" fmla="*/ 4718 h 457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518" h="457296">
                  <a:moveTo>
                    <a:pt x="72" y="4718"/>
                  </a:moveTo>
                  <a:cubicBezTo>
                    <a:pt x="1660" y="41760"/>
                    <a:pt x="33410" y="414822"/>
                    <a:pt x="38172" y="452393"/>
                  </a:cubicBezTo>
                  <a:cubicBezTo>
                    <a:pt x="42934" y="489964"/>
                    <a:pt x="33939" y="301580"/>
                    <a:pt x="28647" y="230143"/>
                  </a:cubicBezTo>
                  <a:cubicBezTo>
                    <a:pt x="23355" y="158706"/>
                    <a:pt x="-1516" y="-32324"/>
                    <a:pt x="72" y="4718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 1109">
              <a:extLst>
                <a:ext uri="{FF2B5EF4-FFF2-40B4-BE49-F238E27FC236}">
                  <a16:creationId xmlns:a16="http://schemas.microsoft.com/office/drawing/2014/main" id="{60B4AF5B-7877-EA44-58C3-AF2312BF6659}"/>
                </a:ext>
              </a:extLst>
            </p:cNvPr>
            <p:cNvSpPr/>
            <p:nvPr/>
          </p:nvSpPr>
          <p:spPr>
            <a:xfrm>
              <a:off x="6659269" y="2333037"/>
              <a:ext cx="43224" cy="146962"/>
            </a:xfrm>
            <a:custGeom>
              <a:avLst/>
              <a:gdLst>
                <a:gd name="connsiteX0" fmla="*/ 43156 w 43224"/>
                <a:gd name="connsiteY0" fmla="*/ 588 h 146962"/>
                <a:gd name="connsiteX1" fmla="*/ 11406 w 43224"/>
                <a:gd name="connsiteY1" fmla="*/ 73613 h 146962"/>
                <a:gd name="connsiteX2" fmla="*/ 1881 w 43224"/>
                <a:gd name="connsiteY2" fmla="*/ 146638 h 146962"/>
                <a:gd name="connsiteX3" fmla="*/ 1881 w 43224"/>
                <a:gd name="connsiteY3" fmla="*/ 102188 h 146962"/>
                <a:gd name="connsiteX4" fmla="*/ 1881 w 43224"/>
                <a:gd name="connsiteY4" fmla="*/ 41863 h 146962"/>
                <a:gd name="connsiteX5" fmla="*/ 43156 w 43224"/>
                <a:gd name="connsiteY5" fmla="*/ 588 h 146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224" h="146962">
                  <a:moveTo>
                    <a:pt x="43156" y="588"/>
                  </a:moveTo>
                  <a:cubicBezTo>
                    <a:pt x="44743" y="5880"/>
                    <a:pt x="18285" y="49271"/>
                    <a:pt x="11406" y="73613"/>
                  </a:cubicBezTo>
                  <a:cubicBezTo>
                    <a:pt x="4527" y="97955"/>
                    <a:pt x="3468" y="141876"/>
                    <a:pt x="1881" y="146638"/>
                  </a:cubicBezTo>
                  <a:cubicBezTo>
                    <a:pt x="294" y="151400"/>
                    <a:pt x="1881" y="102188"/>
                    <a:pt x="1881" y="102188"/>
                  </a:cubicBezTo>
                  <a:cubicBezTo>
                    <a:pt x="1881" y="84726"/>
                    <a:pt x="-2352" y="56680"/>
                    <a:pt x="1881" y="41863"/>
                  </a:cubicBezTo>
                  <a:cubicBezTo>
                    <a:pt x="6114" y="27046"/>
                    <a:pt x="41569" y="-4704"/>
                    <a:pt x="43156" y="58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 1110">
              <a:extLst>
                <a:ext uri="{FF2B5EF4-FFF2-40B4-BE49-F238E27FC236}">
                  <a16:creationId xmlns:a16="http://schemas.microsoft.com/office/drawing/2014/main" id="{0156A859-8814-B242-64E2-49785A846EC4}"/>
                </a:ext>
              </a:extLst>
            </p:cNvPr>
            <p:cNvSpPr/>
            <p:nvPr/>
          </p:nvSpPr>
          <p:spPr>
            <a:xfrm>
              <a:off x="5765750" y="2359019"/>
              <a:ext cx="52859" cy="114310"/>
            </a:xfrm>
            <a:custGeom>
              <a:avLst/>
              <a:gdLst>
                <a:gd name="connsiteX0" fmla="*/ 50 w 52859"/>
                <a:gd name="connsiteY0" fmla="*/ 6 h 114310"/>
                <a:gd name="connsiteX1" fmla="*/ 41325 w 52859"/>
                <a:gd name="connsiteY1" fmla="*/ 53981 h 114310"/>
                <a:gd name="connsiteX2" fmla="*/ 41325 w 52859"/>
                <a:gd name="connsiteY2" fmla="*/ 114306 h 114310"/>
                <a:gd name="connsiteX3" fmla="*/ 50850 w 52859"/>
                <a:gd name="connsiteY3" fmla="*/ 50806 h 114310"/>
                <a:gd name="connsiteX4" fmla="*/ 50 w 52859"/>
                <a:gd name="connsiteY4" fmla="*/ 6 h 114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9" h="114310">
                  <a:moveTo>
                    <a:pt x="50" y="6"/>
                  </a:moveTo>
                  <a:cubicBezTo>
                    <a:pt x="-1537" y="535"/>
                    <a:pt x="34446" y="34931"/>
                    <a:pt x="41325" y="53981"/>
                  </a:cubicBezTo>
                  <a:cubicBezTo>
                    <a:pt x="48204" y="73031"/>
                    <a:pt x="39738" y="114835"/>
                    <a:pt x="41325" y="114306"/>
                  </a:cubicBezTo>
                  <a:cubicBezTo>
                    <a:pt x="42912" y="113777"/>
                    <a:pt x="58258" y="67739"/>
                    <a:pt x="50850" y="50806"/>
                  </a:cubicBezTo>
                  <a:cubicBezTo>
                    <a:pt x="43442" y="33873"/>
                    <a:pt x="1637" y="-523"/>
                    <a:pt x="50" y="6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 1111">
              <a:extLst>
                <a:ext uri="{FF2B5EF4-FFF2-40B4-BE49-F238E27FC236}">
                  <a16:creationId xmlns:a16="http://schemas.microsoft.com/office/drawing/2014/main" id="{39D6AFDD-BE91-F9C8-4E68-F2B974A5DEFC}"/>
                </a:ext>
              </a:extLst>
            </p:cNvPr>
            <p:cNvSpPr/>
            <p:nvPr/>
          </p:nvSpPr>
          <p:spPr>
            <a:xfrm>
              <a:off x="6807113" y="2301836"/>
              <a:ext cx="51432" cy="120751"/>
            </a:xfrm>
            <a:custGeom>
              <a:avLst/>
              <a:gdLst>
                <a:gd name="connsiteX0" fmla="*/ 87 w 51432"/>
                <a:gd name="connsiteY0" fmla="*/ 39 h 120751"/>
                <a:gd name="connsiteX1" fmla="*/ 38187 w 51432"/>
                <a:gd name="connsiteY1" fmla="*/ 73064 h 120751"/>
                <a:gd name="connsiteX2" fmla="*/ 19137 w 51432"/>
                <a:gd name="connsiteY2" fmla="*/ 120689 h 120751"/>
                <a:gd name="connsiteX3" fmla="*/ 50887 w 51432"/>
                <a:gd name="connsiteY3" fmla="*/ 63539 h 120751"/>
                <a:gd name="connsiteX4" fmla="*/ 87 w 51432"/>
                <a:gd name="connsiteY4" fmla="*/ 39 h 120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432" h="120751">
                  <a:moveTo>
                    <a:pt x="87" y="39"/>
                  </a:moveTo>
                  <a:cubicBezTo>
                    <a:pt x="-2030" y="1627"/>
                    <a:pt x="35012" y="52956"/>
                    <a:pt x="38187" y="73064"/>
                  </a:cubicBezTo>
                  <a:cubicBezTo>
                    <a:pt x="41362" y="93172"/>
                    <a:pt x="17020" y="122277"/>
                    <a:pt x="19137" y="120689"/>
                  </a:cubicBezTo>
                  <a:cubicBezTo>
                    <a:pt x="21254" y="119101"/>
                    <a:pt x="56179" y="82060"/>
                    <a:pt x="50887" y="63539"/>
                  </a:cubicBezTo>
                  <a:cubicBezTo>
                    <a:pt x="45595" y="45018"/>
                    <a:pt x="2204" y="-1549"/>
                    <a:pt x="87" y="3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 1112">
              <a:extLst>
                <a:ext uri="{FF2B5EF4-FFF2-40B4-BE49-F238E27FC236}">
                  <a16:creationId xmlns:a16="http://schemas.microsoft.com/office/drawing/2014/main" id="{18FFA560-E37A-680F-BEF0-CEC9E793C431}"/>
                </a:ext>
              </a:extLst>
            </p:cNvPr>
            <p:cNvSpPr/>
            <p:nvPr/>
          </p:nvSpPr>
          <p:spPr>
            <a:xfrm>
              <a:off x="7026083" y="2327228"/>
              <a:ext cx="41501" cy="120742"/>
            </a:xfrm>
            <a:custGeom>
              <a:avLst/>
              <a:gdLst>
                <a:gd name="connsiteX0" fmla="*/ 192 w 41501"/>
                <a:gd name="connsiteY0" fmla="*/ 47 h 120742"/>
                <a:gd name="connsiteX1" fmla="*/ 25592 w 41501"/>
                <a:gd name="connsiteY1" fmla="*/ 57197 h 120742"/>
                <a:gd name="connsiteX2" fmla="*/ 16067 w 41501"/>
                <a:gd name="connsiteY2" fmla="*/ 120697 h 120742"/>
                <a:gd name="connsiteX3" fmla="*/ 41467 w 41501"/>
                <a:gd name="connsiteY3" fmla="*/ 66722 h 120742"/>
                <a:gd name="connsiteX4" fmla="*/ 192 w 41501"/>
                <a:gd name="connsiteY4" fmla="*/ 47 h 120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01" h="120742">
                  <a:moveTo>
                    <a:pt x="192" y="47"/>
                  </a:moveTo>
                  <a:cubicBezTo>
                    <a:pt x="-2454" y="-1541"/>
                    <a:pt x="22946" y="37089"/>
                    <a:pt x="25592" y="57197"/>
                  </a:cubicBezTo>
                  <a:cubicBezTo>
                    <a:pt x="28238" y="77305"/>
                    <a:pt x="13421" y="119110"/>
                    <a:pt x="16067" y="120697"/>
                  </a:cubicBezTo>
                  <a:cubicBezTo>
                    <a:pt x="18713" y="122285"/>
                    <a:pt x="42525" y="81539"/>
                    <a:pt x="41467" y="66722"/>
                  </a:cubicBezTo>
                  <a:cubicBezTo>
                    <a:pt x="40409" y="51905"/>
                    <a:pt x="2838" y="1635"/>
                    <a:pt x="192" y="47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 1113">
              <a:extLst>
                <a:ext uri="{FF2B5EF4-FFF2-40B4-BE49-F238E27FC236}">
                  <a16:creationId xmlns:a16="http://schemas.microsoft.com/office/drawing/2014/main" id="{0A08D212-EE49-0A92-B1D8-8F02ED73B97E}"/>
                </a:ext>
              </a:extLst>
            </p:cNvPr>
            <p:cNvSpPr/>
            <p:nvPr/>
          </p:nvSpPr>
          <p:spPr>
            <a:xfrm>
              <a:off x="7054737" y="1812925"/>
              <a:ext cx="45658" cy="123825"/>
            </a:xfrm>
            <a:custGeom>
              <a:avLst/>
              <a:gdLst>
                <a:gd name="connsiteX0" fmla="*/ 113 w 45658"/>
                <a:gd name="connsiteY0" fmla="*/ 0 h 123825"/>
                <a:gd name="connsiteX1" fmla="*/ 31863 w 45658"/>
                <a:gd name="connsiteY1" fmla="*/ 63500 h 123825"/>
                <a:gd name="connsiteX2" fmla="*/ 35038 w 45658"/>
                <a:gd name="connsiteY2" fmla="*/ 123825 h 123825"/>
                <a:gd name="connsiteX3" fmla="*/ 44563 w 45658"/>
                <a:gd name="connsiteY3" fmla="*/ 63500 h 123825"/>
                <a:gd name="connsiteX4" fmla="*/ 113 w 45658"/>
                <a:gd name="connsiteY4" fmla="*/ 0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658" h="123825">
                  <a:moveTo>
                    <a:pt x="113" y="0"/>
                  </a:moveTo>
                  <a:cubicBezTo>
                    <a:pt x="-2004" y="0"/>
                    <a:pt x="26042" y="42863"/>
                    <a:pt x="31863" y="63500"/>
                  </a:cubicBezTo>
                  <a:cubicBezTo>
                    <a:pt x="37684" y="84137"/>
                    <a:pt x="32921" y="123825"/>
                    <a:pt x="35038" y="123825"/>
                  </a:cubicBezTo>
                  <a:cubicBezTo>
                    <a:pt x="37155" y="123825"/>
                    <a:pt x="49325" y="84137"/>
                    <a:pt x="44563" y="63500"/>
                  </a:cubicBezTo>
                  <a:cubicBezTo>
                    <a:pt x="39801" y="42863"/>
                    <a:pt x="2230" y="0"/>
                    <a:pt x="113" y="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 1114">
              <a:extLst>
                <a:ext uri="{FF2B5EF4-FFF2-40B4-BE49-F238E27FC236}">
                  <a16:creationId xmlns:a16="http://schemas.microsoft.com/office/drawing/2014/main" id="{2B2A143C-DE50-23C7-69B0-EF90B92CA0CE}"/>
                </a:ext>
              </a:extLst>
            </p:cNvPr>
            <p:cNvSpPr/>
            <p:nvPr/>
          </p:nvSpPr>
          <p:spPr>
            <a:xfrm>
              <a:off x="6962645" y="2438398"/>
              <a:ext cx="359099" cy="378049"/>
            </a:xfrm>
            <a:custGeom>
              <a:avLst/>
              <a:gdLst>
                <a:gd name="connsiteX0" fmla="*/ 130 w 359099"/>
                <a:gd name="connsiteY0" fmla="*/ 377827 h 378049"/>
                <a:gd name="connsiteX1" fmla="*/ 260480 w 359099"/>
                <a:gd name="connsiteY1" fmla="*/ 231777 h 378049"/>
                <a:gd name="connsiteX2" fmla="*/ 238255 w 359099"/>
                <a:gd name="connsiteY2" fmla="*/ 250827 h 378049"/>
                <a:gd name="connsiteX3" fmla="*/ 330330 w 359099"/>
                <a:gd name="connsiteY3" fmla="*/ 168277 h 378049"/>
                <a:gd name="connsiteX4" fmla="*/ 323980 w 359099"/>
                <a:gd name="connsiteY4" fmla="*/ 168277 h 378049"/>
                <a:gd name="connsiteX5" fmla="*/ 346205 w 359099"/>
                <a:gd name="connsiteY5" fmla="*/ 111127 h 378049"/>
                <a:gd name="connsiteX6" fmla="*/ 358905 w 359099"/>
                <a:gd name="connsiteY6" fmla="*/ 2 h 378049"/>
                <a:gd name="connsiteX7" fmla="*/ 336680 w 359099"/>
                <a:gd name="connsiteY7" fmla="*/ 114302 h 378049"/>
                <a:gd name="connsiteX8" fmla="*/ 298580 w 359099"/>
                <a:gd name="connsiteY8" fmla="*/ 193677 h 378049"/>
                <a:gd name="connsiteX9" fmla="*/ 130 w 359099"/>
                <a:gd name="connsiteY9" fmla="*/ 377827 h 378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9099" h="378049">
                  <a:moveTo>
                    <a:pt x="130" y="377827"/>
                  </a:moveTo>
                  <a:cubicBezTo>
                    <a:pt x="-6220" y="384177"/>
                    <a:pt x="220792" y="252944"/>
                    <a:pt x="260480" y="231777"/>
                  </a:cubicBezTo>
                  <a:cubicBezTo>
                    <a:pt x="300168" y="210610"/>
                    <a:pt x="226613" y="261410"/>
                    <a:pt x="238255" y="250827"/>
                  </a:cubicBezTo>
                  <a:cubicBezTo>
                    <a:pt x="249897" y="240244"/>
                    <a:pt x="316042" y="182035"/>
                    <a:pt x="330330" y="168277"/>
                  </a:cubicBezTo>
                  <a:cubicBezTo>
                    <a:pt x="344618" y="154519"/>
                    <a:pt x="321334" y="177802"/>
                    <a:pt x="323980" y="168277"/>
                  </a:cubicBezTo>
                  <a:cubicBezTo>
                    <a:pt x="326626" y="158752"/>
                    <a:pt x="340384" y="139173"/>
                    <a:pt x="346205" y="111127"/>
                  </a:cubicBezTo>
                  <a:cubicBezTo>
                    <a:pt x="352026" y="83081"/>
                    <a:pt x="360492" y="-527"/>
                    <a:pt x="358905" y="2"/>
                  </a:cubicBezTo>
                  <a:cubicBezTo>
                    <a:pt x="357318" y="531"/>
                    <a:pt x="346734" y="82023"/>
                    <a:pt x="336680" y="114302"/>
                  </a:cubicBezTo>
                  <a:cubicBezTo>
                    <a:pt x="326626" y="146581"/>
                    <a:pt x="349380" y="153990"/>
                    <a:pt x="298580" y="193677"/>
                  </a:cubicBezTo>
                  <a:cubicBezTo>
                    <a:pt x="247780" y="233364"/>
                    <a:pt x="6480" y="371477"/>
                    <a:pt x="130" y="3778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 1115">
              <a:extLst>
                <a:ext uri="{FF2B5EF4-FFF2-40B4-BE49-F238E27FC236}">
                  <a16:creationId xmlns:a16="http://schemas.microsoft.com/office/drawing/2014/main" id="{EC28CBDE-3BBB-5E0C-80B5-4037A0611C77}"/>
                </a:ext>
              </a:extLst>
            </p:cNvPr>
            <p:cNvSpPr/>
            <p:nvPr/>
          </p:nvSpPr>
          <p:spPr>
            <a:xfrm>
              <a:off x="5914975" y="1539867"/>
              <a:ext cx="104160" cy="441605"/>
            </a:xfrm>
            <a:custGeom>
              <a:avLst/>
              <a:gdLst>
                <a:gd name="connsiteX0" fmla="*/ 50 w 104160"/>
                <a:gd name="connsiteY0" fmla="*/ 8 h 441605"/>
                <a:gd name="connsiteX1" fmla="*/ 41325 w 104160"/>
                <a:gd name="connsiteY1" fmla="*/ 247658 h 441605"/>
                <a:gd name="connsiteX2" fmla="*/ 38150 w 104160"/>
                <a:gd name="connsiteY2" fmla="*/ 200033 h 441605"/>
                <a:gd name="connsiteX3" fmla="*/ 73075 w 104160"/>
                <a:gd name="connsiteY3" fmla="*/ 355608 h 441605"/>
                <a:gd name="connsiteX4" fmla="*/ 73075 w 104160"/>
                <a:gd name="connsiteY4" fmla="*/ 298458 h 441605"/>
                <a:gd name="connsiteX5" fmla="*/ 82600 w 104160"/>
                <a:gd name="connsiteY5" fmla="*/ 403233 h 441605"/>
                <a:gd name="connsiteX6" fmla="*/ 92125 w 104160"/>
                <a:gd name="connsiteY6" fmla="*/ 441333 h 441605"/>
                <a:gd name="connsiteX7" fmla="*/ 98475 w 104160"/>
                <a:gd name="connsiteY7" fmla="*/ 387358 h 441605"/>
                <a:gd name="connsiteX8" fmla="*/ 3225 w 104160"/>
                <a:gd name="connsiteY8" fmla="*/ 206383 h 441605"/>
                <a:gd name="connsiteX9" fmla="*/ 31800 w 104160"/>
                <a:gd name="connsiteY9" fmla="*/ 257183 h 441605"/>
                <a:gd name="connsiteX10" fmla="*/ 50 w 104160"/>
                <a:gd name="connsiteY10" fmla="*/ 8 h 441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4160" h="441605">
                  <a:moveTo>
                    <a:pt x="50" y="8"/>
                  </a:moveTo>
                  <a:cubicBezTo>
                    <a:pt x="1637" y="-1579"/>
                    <a:pt x="34975" y="214321"/>
                    <a:pt x="41325" y="247658"/>
                  </a:cubicBezTo>
                  <a:cubicBezTo>
                    <a:pt x="47675" y="280996"/>
                    <a:pt x="32858" y="182041"/>
                    <a:pt x="38150" y="200033"/>
                  </a:cubicBezTo>
                  <a:cubicBezTo>
                    <a:pt x="43442" y="218025"/>
                    <a:pt x="67254" y="339204"/>
                    <a:pt x="73075" y="355608"/>
                  </a:cubicBezTo>
                  <a:cubicBezTo>
                    <a:pt x="78896" y="372012"/>
                    <a:pt x="71487" y="290520"/>
                    <a:pt x="73075" y="298458"/>
                  </a:cubicBezTo>
                  <a:cubicBezTo>
                    <a:pt x="74663" y="306396"/>
                    <a:pt x="79425" y="379421"/>
                    <a:pt x="82600" y="403233"/>
                  </a:cubicBezTo>
                  <a:cubicBezTo>
                    <a:pt x="85775" y="427046"/>
                    <a:pt x="89479" y="443979"/>
                    <a:pt x="92125" y="441333"/>
                  </a:cubicBezTo>
                  <a:cubicBezTo>
                    <a:pt x="94771" y="438687"/>
                    <a:pt x="113292" y="426516"/>
                    <a:pt x="98475" y="387358"/>
                  </a:cubicBezTo>
                  <a:cubicBezTo>
                    <a:pt x="83658" y="348200"/>
                    <a:pt x="14337" y="228079"/>
                    <a:pt x="3225" y="206383"/>
                  </a:cubicBezTo>
                  <a:cubicBezTo>
                    <a:pt x="-7887" y="184687"/>
                    <a:pt x="28625" y="290520"/>
                    <a:pt x="31800" y="257183"/>
                  </a:cubicBezTo>
                  <a:cubicBezTo>
                    <a:pt x="34975" y="223846"/>
                    <a:pt x="-1537" y="1595"/>
                    <a:pt x="50" y="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 1116">
              <a:extLst>
                <a:ext uri="{FF2B5EF4-FFF2-40B4-BE49-F238E27FC236}">
                  <a16:creationId xmlns:a16="http://schemas.microsoft.com/office/drawing/2014/main" id="{76A00DE0-1ABF-2D5A-DED3-173BAE58576F}"/>
                </a:ext>
              </a:extLst>
            </p:cNvPr>
            <p:cNvSpPr/>
            <p:nvPr/>
          </p:nvSpPr>
          <p:spPr>
            <a:xfrm>
              <a:off x="5937244" y="1847760"/>
              <a:ext cx="44462" cy="276600"/>
            </a:xfrm>
            <a:custGeom>
              <a:avLst/>
              <a:gdLst>
                <a:gd name="connsiteX0" fmla="*/ 9531 w 44462"/>
                <a:gd name="connsiteY0" fmla="*/ 90 h 276600"/>
                <a:gd name="connsiteX1" fmla="*/ 44456 w 44462"/>
                <a:gd name="connsiteY1" fmla="*/ 114390 h 276600"/>
                <a:gd name="connsiteX2" fmla="*/ 12706 w 44462"/>
                <a:gd name="connsiteY2" fmla="*/ 219165 h 276600"/>
                <a:gd name="connsiteX3" fmla="*/ 34931 w 44462"/>
                <a:gd name="connsiteY3" fmla="*/ 171540 h 276600"/>
                <a:gd name="connsiteX4" fmla="*/ 6 w 44462"/>
                <a:gd name="connsiteY4" fmla="*/ 276315 h 276600"/>
                <a:gd name="connsiteX5" fmla="*/ 31756 w 44462"/>
                <a:gd name="connsiteY5" fmla="*/ 133440 h 276600"/>
                <a:gd name="connsiteX6" fmla="*/ 9531 w 44462"/>
                <a:gd name="connsiteY6" fmla="*/ 90 h 27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462" h="276600">
                  <a:moveTo>
                    <a:pt x="9531" y="90"/>
                  </a:moveTo>
                  <a:cubicBezTo>
                    <a:pt x="11648" y="-3085"/>
                    <a:pt x="43927" y="77878"/>
                    <a:pt x="44456" y="114390"/>
                  </a:cubicBezTo>
                  <a:cubicBezTo>
                    <a:pt x="44985" y="150902"/>
                    <a:pt x="14294" y="209640"/>
                    <a:pt x="12706" y="219165"/>
                  </a:cubicBezTo>
                  <a:cubicBezTo>
                    <a:pt x="11119" y="228690"/>
                    <a:pt x="37048" y="162015"/>
                    <a:pt x="34931" y="171540"/>
                  </a:cubicBezTo>
                  <a:cubicBezTo>
                    <a:pt x="32814" y="181065"/>
                    <a:pt x="535" y="282665"/>
                    <a:pt x="6" y="276315"/>
                  </a:cubicBezTo>
                  <a:cubicBezTo>
                    <a:pt x="-523" y="269965"/>
                    <a:pt x="30169" y="177361"/>
                    <a:pt x="31756" y="133440"/>
                  </a:cubicBezTo>
                  <a:cubicBezTo>
                    <a:pt x="33343" y="89519"/>
                    <a:pt x="7414" y="3265"/>
                    <a:pt x="9531" y="9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 1117">
              <a:extLst>
                <a:ext uri="{FF2B5EF4-FFF2-40B4-BE49-F238E27FC236}">
                  <a16:creationId xmlns:a16="http://schemas.microsoft.com/office/drawing/2014/main" id="{7F3F6D51-2734-FF03-CD86-6F3EE124FD36}"/>
                </a:ext>
              </a:extLst>
            </p:cNvPr>
            <p:cNvSpPr/>
            <p:nvPr/>
          </p:nvSpPr>
          <p:spPr>
            <a:xfrm>
              <a:off x="5692739" y="2247766"/>
              <a:ext cx="108081" cy="63657"/>
            </a:xfrm>
            <a:custGeom>
              <a:avLst/>
              <a:gdLst>
                <a:gd name="connsiteX0" fmla="*/ 36 w 108081"/>
                <a:gd name="connsiteY0" fmla="*/ 134 h 63657"/>
                <a:gd name="connsiteX1" fmla="*/ 66711 w 108081"/>
                <a:gd name="connsiteY1" fmla="*/ 19184 h 63657"/>
                <a:gd name="connsiteX2" fmla="*/ 107986 w 108081"/>
                <a:gd name="connsiteY2" fmla="*/ 63634 h 63657"/>
                <a:gd name="connsiteX3" fmla="*/ 76236 w 108081"/>
                <a:gd name="connsiteY3" fmla="*/ 12834 h 63657"/>
                <a:gd name="connsiteX4" fmla="*/ 36 w 108081"/>
                <a:gd name="connsiteY4" fmla="*/ 134 h 63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81" h="63657">
                  <a:moveTo>
                    <a:pt x="36" y="134"/>
                  </a:moveTo>
                  <a:cubicBezTo>
                    <a:pt x="-1552" y="1192"/>
                    <a:pt x="48719" y="8601"/>
                    <a:pt x="66711" y="19184"/>
                  </a:cubicBezTo>
                  <a:cubicBezTo>
                    <a:pt x="84703" y="29767"/>
                    <a:pt x="106398" y="64692"/>
                    <a:pt x="107986" y="63634"/>
                  </a:cubicBezTo>
                  <a:cubicBezTo>
                    <a:pt x="109574" y="62576"/>
                    <a:pt x="91053" y="21301"/>
                    <a:pt x="76236" y="12834"/>
                  </a:cubicBezTo>
                  <a:cubicBezTo>
                    <a:pt x="61419" y="4367"/>
                    <a:pt x="1624" y="-924"/>
                    <a:pt x="36" y="13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 1118">
              <a:extLst>
                <a:ext uri="{FF2B5EF4-FFF2-40B4-BE49-F238E27FC236}">
                  <a16:creationId xmlns:a16="http://schemas.microsoft.com/office/drawing/2014/main" id="{11E2A669-1B6A-FB65-CA85-FB6350C2F1EF}"/>
                </a:ext>
              </a:extLst>
            </p:cNvPr>
            <p:cNvSpPr/>
            <p:nvPr/>
          </p:nvSpPr>
          <p:spPr>
            <a:xfrm>
              <a:off x="6539670" y="2047787"/>
              <a:ext cx="61176" cy="111315"/>
            </a:xfrm>
            <a:custGeom>
              <a:avLst/>
              <a:gdLst>
                <a:gd name="connsiteX0" fmla="*/ 61155 w 61176"/>
                <a:gd name="connsiteY0" fmla="*/ 88 h 111315"/>
                <a:gd name="connsiteX1" fmla="*/ 13530 w 61176"/>
                <a:gd name="connsiteY1" fmla="*/ 63588 h 111315"/>
                <a:gd name="connsiteX2" fmla="*/ 830 w 61176"/>
                <a:gd name="connsiteY2" fmla="*/ 111213 h 111315"/>
                <a:gd name="connsiteX3" fmla="*/ 7180 w 61176"/>
                <a:gd name="connsiteY3" fmla="*/ 50888 h 111315"/>
                <a:gd name="connsiteX4" fmla="*/ 61155 w 61176"/>
                <a:gd name="connsiteY4" fmla="*/ 88 h 111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176" h="111315">
                  <a:moveTo>
                    <a:pt x="61155" y="88"/>
                  </a:moveTo>
                  <a:cubicBezTo>
                    <a:pt x="62213" y="2205"/>
                    <a:pt x="23584" y="45067"/>
                    <a:pt x="13530" y="63588"/>
                  </a:cubicBezTo>
                  <a:cubicBezTo>
                    <a:pt x="3476" y="82109"/>
                    <a:pt x="1888" y="113330"/>
                    <a:pt x="830" y="111213"/>
                  </a:cubicBezTo>
                  <a:cubicBezTo>
                    <a:pt x="-228" y="109096"/>
                    <a:pt x="-1816" y="67292"/>
                    <a:pt x="7180" y="50888"/>
                  </a:cubicBezTo>
                  <a:cubicBezTo>
                    <a:pt x="16176" y="34484"/>
                    <a:pt x="60097" y="-2029"/>
                    <a:pt x="61155" y="8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 1119">
              <a:extLst>
                <a:ext uri="{FF2B5EF4-FFF2-40B4-BE49-F238E27FC236}">
                  <a16:creationId xmlns:a16="http://schemas.microsoft.com/office/drawing/2014/main" id="{ABF94D8A-6057-BCB7-9E0F-9B47191B0877}"/>
                </a:ext>
              </a:extLst>
            </p:cNvPr>
            <p:cNvSpPr/>
            <p:nvPr/>
          </p:nvSpPr>
          <p:spPr>
            <a:xfrm>
              <a:off x="6257759" y="1503342"/>
              <a:ext cx="282909" cy="134995"/>
            </a:xfrm>
            <a:custGeom>
              <a:avLst/>
              <a:gdLst>
                <a:gd name="connsiteX0" fmla="*/ 166 w 282909"/>
                <a:gd name="connsiteY0" fmla="*/ 134958 h 134995"/>
                <a:gd name="connsiteX1" fmla="*/ 184316 w 282909"/>
                <a:gd name="connsiteY1" fmla="*/ 14308 h 134995"/>
                <a:gd name="connsiteX2" fmla="*/ 282741 w 282909"/>
                <a:gd name="connsiteY2" fmla="*/ 1608 h 134995"/>
                <a:gd name="connsiteX3" fmla="*/ 206541 w 282909"/>
                <a:gd name="connsiteY3" fmla="*/ 7958 h 134995"/>
                <a:gd name="connsiteX4" fmla="*/ 152566 w 282909"/>
                <a:gd name="connsiteY4" fmla="*/ 27008 h 134995"/>
                <a:gd name="connsiteX5" fmla="*/ 166 w 282909"/>
                <a:gd name="connsiteY5" fmla="*/ 134958 h 134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2909" h="134995">
                  <a:moveTo>
                    <a:pt x="166" y="134958"/>
                  </a:moveTo>
                  <a:cubicBezTo>
                    <a:pt x="5458" y="132841"/>
                    <a:pt x="137220" y="36533"/>
                    <a:pt x="184316" y="14308"/>
                  </a:cubicBezTo>
                  <a:cubicBezTo>
                    <a:pt x="231412" y="-7917"/>
                    <a:pt x="279037" y="2666"/>
                    <a:pt x="282741" y="1608"/>
                  </a:cubicBezTo>
                  <a:cubicBezTo>
                    <a:pt x="286445" y="550"/>
                    <a:pt x="228237" y="3725"/>
                    <a:pt x="206541" y="7958"/>
                  </a:cubicBezTo>
                  <a:cubicBezTo>
                    <a:pt x="184845" y="12191"/>
                    <a:pt x="188020" y="5841"/>
                    <a:pt x="152566" y="27008"/>
                  </a:cubicBezTo>
                  <a:cubicBezTo>
                    <a:pt x="117112" y="48175"/>
                    <a:pt x="-5126" y="137075"/>
                    <a:pt x="166" y="1349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 1120">
              <a:extLst>
                <a:ext uri="{FF2B5EF4-FFF2-40B4-BE49-F238E27FC236}">
                  <a16:creationId xmlns:a16="http://schemas.microsoft.com/office/drawing/2014/main" id="{46029BB9-5162-0655-CC6B-F98F7A7485CF}"/>
                </a:ext>
              </a:extLst>
            </p:cNvPr>
            <p:cNvSpPr/>
            <p:nvPr/>
          </p:nvSpPr>
          <p:spPr>
            <a:xfrm>
              <a:off x="5682578" y="1698392"/>
              <a:ext cx="205958" cy="55402"/>
            </a:xfrm>
            <a:custGeom>
              <a:avLst/>
              <a:gdLst>
                <a:gd name="connsiteX0" fmla="*/ 672 w 205958"/>
                <a:gd name="connsiteY0" fmla="*/ 233 h 55402"/>
                <a:gd name="connsiteX1" fmla="*/ 200697 w 205958"/>
                <a:gd name="connsiteY1" fmla="*/ 54208 h 55402"/>
                <a:gd name="connsiteX2" fmla="*/ 137197 w 205958"/>
                <a:gd name="connsiteY2" fmla="*/ 35158 h 55402"/>
                <a:gd name="connsiteX3" fmla="*/ 672 w 205958"/>
                <a:gd name="connsiteY3" fmla="*/ 233 h 55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958" h="55402">
                  <a:moveTo>
                    <a:pt x="672" y="233"/>
                  </a:moveTo>
                  <a:cubicBezTo>
                    <a:pt x="11255" y="3408"/>
                    <a:pt x="177943" y="48387"/>
                    <a:pt x="200697" y="54208"/>
                  </a:cubicBezTo>
                  <a:cubicBezTo>
                    <a:pt x="223451" y="60029"/>
                    <a:pt x="166830" y="43095"/>
                    <a:pt x="137197" y="35158"/>
                  </a:cubicBezTo>
                  <a:cubicBezTo>
                    <a:pt x="107564" y="27221"/>
                    <a:pt x="-9911" y="-2942"/>
                    <a:pt x="672" y="2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 1121">
              <a:extLst>
                <a:ext uri="{FF2B5EF4-FFF2-40B4-BE49-F238E27FC236}">
                  <a16:creationId xmlns:a16="http://schemas.microsoft.com/office/drawing/2014/main" id="{F2FD5313-328B-074E-7390-EF6E347BD39B}"/>
                </a:ext>
              </a:extLst>
            </p:cNvPr>
            <p:cNvSpPr/>
            <p:nvPr/>
          </p:nvSpPr>
          <p:spPr>
            <a:xfrm>
              <a:off x="6162261" y="1342966"/>
              <a:ext cx="403978" cy="136826"/>
            </a:xfrm>
            <a:custGeom>
              <a:avLst/>
              <a:gdLst>
                <a:gd name="connsiteX0" fmla="*/ 414 w 403978"/>
                <a:gd name="connsiteY0" fmla="*/ 136584 h 136826"/>
                <a:gd name="connsiteX1" fmla="*/ 159164 w 403978"/>
                <a:gd name="connsiteY1" fmla="*/ 28634 h 136826"/>
                <a:gd name="connsiteX2" fmla="*/ 124239 w 403978"/>
                <a:gd name="connsiteY2" fmla="*/ 60384 h 136826"/>
                <a:gd name="connsiteX3" fmla="*/ 292514 w 403978"/>
                <a:gd name="connsiteY3" fmla="*/ 22284 h 136826"/>
                <a:gd name="connsiteX4" fmla="*/ 403639 w 403978"/>
                <a:gd name="connsiteY4" fmla="*/ 59 h 136826"/>
                <a:gd name="connsiteX5" fmla="*/ 257589 w 403978"/>
                <a:gd name="connsiteY5" fmla="*/ 28634 h 136826"/>
                <a:gd name="connsiteX6" fmla="*/ 117889 w 403978"/>
                <a:gd name="connsiteY6" fmla="*/ 57209 h 136826"/>
                <a:gd name="connsiteX7" fmla="*/ 414 w 403978"/>
                <a:gd name="connsiteY7" fmla="*/ 136584 h 136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3978" h="136826">
                  <a:moveTo>
                    <a:pt x="414" y="136584"/>
                  </a:moveTo>
                  <a:cubicBezTo>
                    <a:pt x="7293" y="131822"/>
                    <a:pt x="138527" y="41334"/>
                    <a:pt x="159164" y="28634"/>
                  </a:cubicBezTo>
                  <a:cubicBezTo>
                    <a:pt x="179801" y="15934"/>
                    <a:pt x="102014" y="61442"/>
                    <a:pt x="124239" y="60384"/>
                  </a:cubicBezTo>
                  <a:cubicBezTo>
                    <a:pt x="146464" y="59326"/>
                    <a:pt x="245947" y="32338"/>
                    <a:pt x="292514" y="22284"/>
                  </a:cubicBezTo>
                  <a:cubicBezTo>
                    <a:pt x="339081" y="12230"/>
                    <a:pt x="409460" y="-999"/>
                    <a:pt x="403639" y="59"/>
                  </a:cubicBezTo>
                  <a:cubicBezTo>
                    <a:pt x="397818" y="1117"/>
                    <a:pt x="257589" y="28634"/>
                    <a:pt x="257589" y="28634"/>
                  </a:cubicBezTo>
                  <a:cubicBezTo>
                    <a:pt x="209964" y="38159"/>
                    <a:pt x="161810" y="39747"/>
                    <a:pt x="117889" y="57209"/>
                  </a:cubicBezTo>
                  <a:cubicBezTo>
                    <a:pt x="73968" y="74671"/>
                    <a:pt x="-6465" y="141346"/>
                    <a:pt x="414" y="13658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 1122">
              <a:extLst>
                <a:ext uri="{FF2B5EF4-FFF2-40B4-BE49-F238E27FC236}">
                  <a16:creationId xmlns:a16="http://schemas.microsoft.com/office/drawing/2014/main" id="{F19A0353-3D65-F9D7-CF03-0DA550B995EE}"/>
                </a:ext>
              </a:extLst>
            </p:cNvPr>
            <p:cNvSpPr/>
            <p:nvPr/>
          </p:nvSpPr>
          <p:spPr>
            <a:xfrm>
              <a:off x="5841971" y="1453478"/>
              <a:ext cx="63529" cy="194366"/>
            </a:xfrm>
            <a:custGeom>
              <a:avLst/>
              <a:gdLst>
                <a:gd name="connsiteX0" fmla="*/ 63529 w 63529"/>
                <a:gd name="connsiteY0" fmla="*/ 672 h 194366"/>
                <a:gd name="connsiteX1" fmla="*/ 38129 w 63529"/>
                <a:gd name="connsiteY1" fmla="*/ 124497 h 194366"/>
                <a:gd name="connsiteX2" fmla="*/ 50829 w 63529"/>
                <a:gd name="connsiteY2" fmla="*/ 194347 h 194366"/>
                <a:gd name="connsiteX3" fmla="*/ 44479 w 63529"/>
                <a:gd name="connsiteY3" fmla="*/ 130847 h 194366"/>
                <a:gd name="connsiteX4" fmla="*/ 29 w 63529"/>
                <a:gd name="connsiteY4" fmla="*/ 57822 h 194366"/>
                <a:gd name="connsiteX5" fmla="*/ 38129 w 63529"/>
                <a:gd name="connsiteY5" fmla="*/ 73697 h 194366"/>
                <a:gd name="connsiteX6" fmla="*/ 63529 w 63529"/>
                <a:gd name="connsiteY6" fmla="*/ 672 h 194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529" h="194366">
                  <a:moveTo>
                    <a:pt x="63529" y="672"/>
                  </a:moveTo>
                  <a:cubicBezTo>
                    <a:pt x="63529" y="9139"/>
                    <a:pt x="40246" y="92218"/>
                    <a:pt x="38129" y="124497"/>
                  </a:cubicBezTo>
                  <a:cubicBezTo>
                    <a:pt x="36012" y="156776"/>
                    <a:pt x="49771" y="193289"/>
                    <a:pt x="50829" y="194347"/>
                  </a:cubicBezTo>
                  <a:cubicBezTo>
                    <a:pt x="51887" y="195405"/>
                    <a:pt x="52946" y="153601"/>
                    <a:pt x="44479" y="130847"/>
                  </a:cubicBezTo>
                  <a:cubicBezTo>
                    <a:pt x="36012" y="108093"/>
                    <a:pt x="1087" y="67347"/>
                    <a:pt x="29" y="57822"/>
                  </a:cubicBezTo>
                  <a:cubicBezTo>
                    <a:pt x="-1029" y="48297"/>
                    <a:pt x="27016" y="81105"/>
                    <a:pt x="38129" y="73697"/>
                  </a:cubicBezTo>
                  <a:cubicBezTo>
                    <a:pt x="49241" y="66289"/>
                    <a:pt x="63529" y="-7795"/>
                    <a:pt x="63529" y="67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 1123">
              <a:extLst>
                <a:ext uri="{FF2B5EF4-FFF2-40B4-BE49-F238E27FC236}">
                  <a16:creationId xmlns:a16="http://schemas.microsoft.com/office/drawing/2014/main" id="{51393C2F-5775-7CFB-183F-E1555375510E}"/>
                </a:ext>
              </a:extLst>
            </p:cNvPr>
            <p:cNvSpPr/>
            <p:nvPr/>
          </p:nvSpPr>
          <p:spPr>
            <a:xfrm>
              <a:off x="5679650" y="1539195"/>
              <a:ext cx="177410" cy="64860"/>
            </a:xfrm>
            <a:custGeom>
              <a:avLst/>
              <a:gdLst>
                <a:gd name="connsiteX0" fmla="*/ 425 w 177410"/>
                <a:gd name="connsiteY0" fmla="*/ 680 h 64860"/>
                <a:gd name="connsiteX1" fmla="*/ 171875 w 177410"/>
                <a:gd name="connsiteY1" fmla="*/ 64180 h 64860"/>
                <a:gd name="connsiteX2" fmla="*/ 124250 w 177410"/>
                <a:gd name="connsiteY2" fmla="*/ 32430 h 64860"/>
                <a:gd name="connsiteX3" fmla="*/ 425 w 177410"/>
                <a:gd name="connsiteY3" fmla="*/ 680 h 64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410" h="64860">
                  <a:moveTo>
                    <a:pt x="425" y="680"/>
                  </a:moveTo>
                  <a:cubicBezTo>
                    <a:pt x="8362" y="5972"/>
                    <a:pt x="151238" y="58888"/>
                    <a:pt x="171875" y="64180"/>
                  </a:cubicBezTo>
                  <a:cubicBezTo>
                    <a:pt x="192512" y="69472"/>
                    <a:pt x="150708" y="42484"/>
                    <a:pt x="124250" y="32430"/>
                  </a:cubicBezTo>
                  <a:cubicBezTo>
                    <a:pt x="97792" y="22376"/>
                    <a:pt x="-7512" y="-4612"/>
                    <a:pt x="425" y="68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 1124">
              <a:extLst>
                <a:ext uri="{FF2B5EF4-FFF2-40B4-BE49-F238E27FC236}">
                  <a16:creationId xmlns:a16="http://schemas.microsoft.com/office/drawing/2014/main" id="{526F330F-20A9-9046-1A41-D55DCAAF5CA6}"/>
                </a:ext>
              </a:extLst>
            </p:cNvPr>
            <p:cNvSpPr/>
            <p:nvPr/>
          </p:nvSpPr>
          <p:spPr>
            <a:xfrm>
              <a:off x="5581482" y="1755753"/>
              <a:ext cx="257695" cy="63526"/>
            </a:xfrm>
            <a:custGeom>
              <a:avLst/>
              <a:gdLst>
                <a:gd name="connsiteX0" fmla="*/ 168 w 257695"/>
                <a:gd name="connsiteY0" fmla="*/ 63522 h 63526"/>
                <a:gd name="connsiteX1" fmla="*/ 79543 w 257695"/>
                <a:gd name="connsiteY1" fmla="*/ 12722 h 63526"/>
                <a:gd name="connsiteX2" fmla="*/ 149393 w 257695"/>
                <a:gd name="connsiteY2" fmla="*/ 38122 h 63526"/>
                <a:gd name="connsiteX3" fmla="*/ 149393 w 257695"/>
                <a:gd name="connsiteY3" fmla="*/ 22 h 63526"/>
                <a:gd name="connsiteX4" fmla="*/ 257343 w 257695"/>
                <a:gd name="connsiteY4" fmla="*/ 44472 h 63526"/>
                <a:gd name="connsiteX5" fmla="*/ 181143 w 257695"/>
                <a:gd name="connsiteY5" fmla="*/ 25422 h 63526"/>
                <a:gd name="connsiteX6" fmla="*/ 101768 w 257695"/>
                <a:gd name="connsiteY6" fmla="*/ 9547 h 63526"/>
                <a:gd name="connsiteX7" fmla="*/ 168 w 257695"/>
                <a:gd name="connsiteY7" fmla="*/ 63522 h 63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7695" h="63526">
                  <a:moveTo>
                    <a:pt x="168" y="63522"/>
                  </a:moveTo>
                  <a:cubicBezTo>
                    <a:pt x="-3536" y="64051"/>
                    <a:pt x="54672" y="16955"/>
                    <a:pt x="79543" y="12722"/>
                  </a:cubicBezTo>
                  <a:cubicBezTo>
                    <a:pt x="104414" y="8489"/>
                    <a:pt x="137751" y="40239"/>
                    <a:pt x="149393" y="38122"/>
                  </a:cubicBezTo>
                  <a:cubicBezTo>
                    <a:pt x="161035" y="36005"/>
                    <a:pt x="131402" y="-1036"/>
                    <a:pt x="149393" y="22"/>
                  </a:cubicBezTo>
                  <a:cubicBezTo>
                    <a:pt x="167384" y="1080"/>
                    <a:pt x="252051" y="40239"/>
                    <a:pt x="257343" y="44472"/>
                  </a:cubicBezTo>
                  <a:cubicBezTo>
                    <a:pt x="262635" y="48705"/>
                    <a:pt x="207072" y="31243"/>
                    <a:pt x="181143" y="25422"/>
                  </a:cubicBezTo>
                  <a:cubicBezTo>
                    <a:pt x="155214" y="19601"/>
                    <a:pt x="130872" y="4785"/>
                    <a:pt x="101768" y="9547"/>
                  </a:cubicBezTo>
                  <a:cubicBezTo>
                    <a:pt x="72664" y="14309"/>
                    <a:pt x="3872" y="62993"/>
                    <a:pt x="168" y="635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 1125">
              <a:extLst>
                <a:ext uri="{FF2B5EF4-FFF2-40B4-BE49-F238E27FC236}">
                  <a16:creationId xmlns:a16="http://schemas.microsoft.com/office/drawing/2014/main" id="{DC6BAD85-4F55-F193-CF56-0EAC2747012B}"/>
                </a:ext>
              </a:extLst>
            </p:cNvPr>
            <p:cNvSpPr/>
            <p:nvPr/>
          </p:nvSpPr>
          <p:spPr>
            <a:xfrm>
              <a:off x="5854359" y="1657349"/>
              <a:ext cx="87518" cy="255485"/>
            </a:xfrm>
            <a:custGeom>
              <a:avLst/>
              <a:gdLst>
                <a:gd name="connsiteX0" fmla="*/ 41616 w 87518"/>
                <a:gd name="connsiteY0" fmla="*/ 1 h 255485"/>
                <a:gd name="connsiteX1" fmla="*/ 67016 w 87518"/>
                <a:gd name="connsiteY1" fmla="*/ 161926 h 255485"/>
                <a:gd name="connsiteX2" fmla="*/ 86066 w 87518"/>
                <a:gd name="connsiteY2" fmla="*/ 254001 h 255485"/>
                <a:gd name="connsiteX3" fmla="*/ 76541 w 87518"/>
                <a:gd name="connsiteY3" fmla="*/ 212726 h 255485"/>
                <a:gd name="connsiteX4" fmla="*/ 341 w 87518"/>
                <a:gd name="connsiteY4" fmla="*/ 133351 h 255485"/>
                <a:gd name="connsiteX5" fmla="*/ 47966 w 87518"/>
                <a:gd name="connsiteY5" fmla="*/ 158751 h 255485"/>
                <a:gd name="connsiteX6" fmla="*/ 41616 w 87518"/>
                <a:gd name="connsiteY6" fmla="*/ 1 h 255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518" h="255485">
                  <a:moveTo>
                    <a:pt x="41616" y="1"/>
                  </a:moveTo>
                  <a:cubicBezTo>
                    <a:pt x="44791" y="530"/>
                    <a:pt x="59608" y="119593"/>
                    <a:pt x="67016" y="161926"/>
                  </a:cubicBezTo>
                  <a:cubicBezTo>
                    <a:pt x="74424" y="204259"/>
                    <a:pt x="84479" y="245534"/>
                    <a:pt x="86066" y="254001"/>
                  </a:cubicBezTo>
                  <a:cubicBezTo>
                    <a:pt x="87653" y="262468"/>
                    <a:pt x="90828" y="232834"/>
                    <a:pt x="76541" y="212726"/>
                  </a:cubicBezTo>
                  <a:cubicBezTo>
                    <a:pt x="62254" y="192618"/>
                    <a:pt x="5103" y="142347"/>
                    <a:pt x="341" y="133351"/>
                  </a:cubicBezTo>
                  <a:cubicBezTo>
                    <a:pt x="-4421" y="124355"/>
                    <a:pt x="42145" y="174097"/>
                    <a:pt x="47966" y="158751"/>
                  </a:cubicBezTo>
                  <a:cubicBezTo>
                    <a:pt x="53787" y="143405"/>
                    <a:pt x="38441" y="-528"/>
                    <a:pt x="41616" y="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 1126">
              <a:extLst>
                <a:ext uri="{FF2B5EF4-FFF2-40B4-BE49-F238E27FC236}">
                  <a16:creationId xmlns:a16="http://schemas.microsoft.com/office/drawing/2014/main" id="{7AC97FC3-D2D3-8A53-4053-3E756A72741F}"/>
                </a:ext>
              </a:extLst>
            </p:cNvPr>
            <p:cNvSpPr/>
            <p:nvPr/>
          </p:nvSpPr>
          <p:spPr>
            <a:xfrm>
              <a:off x="6724610" y="2635245"/>
              <a:ext cx="60849" cy="114310"/>
            </a:xfrm>
            <a:custGeom>
              <a:avLst/>
              <a:gdLst>
                <a:gd name="connsiteX0" fmla="*/ 40 w 60849"/>
                <a:gd name="connsiteY0" fmla="*/ 5 h 114310"/>
                <a:gd name="connsiteX1" fmla="*/ 50840 w 60849"/>
                <a:gd name="connsiteY1" fmla="*/ 53980 h 114310"/>
                <a:gd name="connsiteX2" fmla="*/ 38140 w 60849"/>
                <a:gd name="connsiteY2" fmla="*/ 114305 h 114310"/>
                <a:gd name="connsiteX3" fmla="*/ 60365 w 60849"/>
                <a:gd name="connsiteY3" fmla="*/ 57155 h 114310"/>
                <a:gd name="connsiteX4" fmla="*/ 40 w 60849"/>
                <a:gd name="connsiteY4" fmla="*/ 5 h 114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849" h="114310">
                  <a:moveTo>
                    <a:pt x="40" y="5"/>
                  </a:moveTo>
                  <a:cubicBezTo>
                    <a:pt x="-1547" y="-524"/>
                    <a:pt x="44490" y="34930"/>
                    <a:pt x="50840" y="53980"/>
                  </a:cubicBezTo>
                  <a:cubicBezTo>
                    <a:pt x="57190" y="73030"/>
                    <a:pt x="36553" y="113776"/>
                    <a:pt x="38140" y="114305"/>
                  </a:cubicBezTo>
                  <a:cubicBezTo>
                    <a:pt x="39727" y="114834"/>
                    <a:pt x="64598" y="74088"/>
                    <a:pt x="60365" y="57155"/>
                  </a:cubicBezTo>
                  <a:cubicBezTo>
                    <a:pt x="56132" y="40222"/>
                    <a:pt x="1627" y="534"/>
                    <a:pt x="40" y="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 1127">
              <a:extLst>
                <a:ext uri="{FF2B5EF4-FFF2-40B4-BE49-F238E27FC236}">
                  <a16:creationId xmlns:a16="http://schemas.microsoft.com/office/drawing/2014/main" id="{63A1790D-3C91-1E2E-8823-E4B09F6CB132}"/>
                </a:ext>
              </a:extLst>
            </p:cNvPr>
            <p:cNvSpPr/>
            <p:nvPr/>
          </p:nvSpPr>
          <p:spPr>
            <a:xfrm>
              <a:off x="5910926" y="2759037"/>
              <a:ext cx="48650" cy="117581"/>
            </a:xfrm>
            <a:custGeom>
              <a:avLst/>
              <a:gdLst>
                <a:gd name="connsiteX0" fmla="*/ 16799 w 48650"/>
                <a:gd name="connsiteY0" fmla="*/ 38 h 117581"/>
                <a:gd name="connsiteX1" fmla="*/ 13624 w 48650"/>
                <a:gd name="connsiteY1" fmla="*/ 73063 h 117581"/>
                <a:gd name="connsiteX2" fmla="*/ 48549 w 48650"/>
                <a:gd name="connsiteY2" fmla="*/ 117513 h 117581"/>
                <a:gd name="connsiteX3" fmla="*/ 924 w 48650"/>
                <a:gd name="connsiteY3" fmla="*/ 63538 h 117581"/>
                <a:gd name="connsiteX4" fmla="*/ 16799 w 48650"/>
                <a:gd name="connsiteY4" fmla="*/ 38 h 11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650" h="117581">
                  <a:moveTo>
                    <a:pt x="16799" y="38"/>
                  </a:moveTo>
                  <a:cubicBezTo>
                    <a:pt x="18916" y="1626"/>
                    <a:pt x="8332" y="53484"/>
                    <a:pt x="13624" y="73063"/>
                  </a:cubicBezTo>
                  <a:cubicBezTo>
                    <a:pt x="18916" y="92642"/>
                    <a:pt x="50666" y="119101"/>
                    <a:pt x="48549" y="117513"/>
                  </a:cubicBezTo>
                  <a:cubicBezTo>
                    <a:pt x="46432" y="115925"/>
                    <a:pt x="6216" y="81000"/>
                    <a:pt x="924" y="63538"/>
                  </a:cubicBezTo>
                  <a:cubicBezTo>
                    <a:pt x="-4368" y="46076"/>
                    <a:pt x="14682" y="-1550"/>
                    <a:pt x="16799" y="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 1128">
              <a:extLst>
                <a:ext uri="{FF2B5EF4-FFF2-40B4-BE49-F238E27FC236}">
                  <a16:creationId xmlns:a16="http://schemas.microsoft.com/office/drawing/2014/main" id="{19C67CC9-82BF-B7F0-655A-3E3028BAF0B1}"/>
                </a:ext>
              </a:extLst>
            </p:cNvPr>
            <p:cNvSpPr/>
            <p:nvPr/>
          </p:nvSpPr>
          <p:spPr>
            <a:xfrm>
              <a:off x="6385835" y="2666931"/>
              <a:ext cx="259748" cy="207960"/>
            </a:xfrm>
            <a:custGeom>
              <a:avLst/>
              <a:gdLst>
                <a:gd name="connsiteX0" fmla="*/ 2265 w 259748"/>
                <a:gd name="connsiteY0" fmla="*/ 206444 h 207960"/>
                <a:gd name="connsiteX1" fmla="*/ 249915 w 259748"/>
                <a:gd name="connsiteY1" fmla="*/ 3244 h 207960"/>
                <a:gd name="connsiteX2" fmla="*/ 170540 w 259748"/>
                <a:gd name="connsiteY2" fmla="*/ 76269 h 207960"/>
                <a:gd name="connsiteX3" fmla="*/ 259440 w 259748"/>
                <a:gd name="connsiteY3" fmla="*/ 6419 h 207960"/>
                <a:gd name="connsiteX4" fmla="*/ 132440 w 259748"/>
                <a:gd name="connsiteY4" fmla="*/ 92144 h 207960"/>
                <a:gd name="connsiteX5" fmla="*/ 2265 w 259748"/>
                <a:gd name="connsiteY5" fmla="*/ 206444 h 207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748" h="207960">
                  <a:moveTo>
                    <a:pt x="2265" y="206444"/>
                  </a:moveTo>
                  <a:cubicBezTo>
                    <a:pt x="21844" y="191627"/>
                    <a:pt x="221869" y="24940"/>
                    <a:pt x="249915" y="3244"/>
                  </a:cubicBezTo>
                  <a:cubicBezTo>
                    <a:pt x="277961" y="-18452"/>
                    <a:pt x="168953" y="75740"/>
                    <a:pt x="170540" y="76269"/>
                  </a:cubicBezTo>
                  <a:cubicBezTo>
                    <a:pt x="172127" y="76798"/>
                    <a:pt x="265790" y="3773"/>
                    <a:pt x="259440" y="6419"/>
                  </a:cubicBezTo>
                  <a:cubicBezTo>
                    <a:pt x="253090" y="9065"/>
                    <a:pt x="169482" y="60923"/>
                    <a:pt x="132440" y="92144"/>
                  </a:cubicBezTo>
                  <a:cubicBezTo>
                    <a:pt x="95398" y="123365"/>
                    <a:pt x="-17314" y="221261"/>
                    <a:pt x="2265" y="2064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 1129">
              <a:extLst>
                <a:ext uri="{FF2B5EF4-FFF2-40B4-BE49-F238E27FC236}">
                  <a16:creationId xmlns:a16="http://schemas.microsoft.com/office/drawing/2014/main" id="{6BFB7819-9253-929B-F3FE-36B815220312}"/>
                </a:ext>
              </a:extLst>
            </p:cNvPr>
            <p:cNvSpPr/>
            <p:nvPr/>
          </p:nvSpPr>
          <p:spPr>
            <a:xfrm>
              <a:off x="6572180" y="2593851"/>
              <a:ext cx="109141" cy="155702"/>
            </a:xfrm>
            <a:custGeom>
              <a:avLst/>
              <a:gdLst>
                <a:gd name="connsiteX0" fmla="*/ 70 w 109141"/>
                <a:gd name="connsiteY0" fmla="*/ 124 h 155702"/>
                <a:gd name="connsiteX1" fmla="*/ 82620 w 109141"/>
                <a:gd name="connsiteY1" fmla="*/ 60449 h 155702"/>
                <a:gd name="connsiteX2" fmla="*/ 76270 w 109141"/>
                <a:gd name="connsiteY2" fmla="*/ 28699 h 155702"/>
                <a:gd name="connsiteX3" fmla="*/ 108020 w 109141"/>
                <a:gd name="connsiteY3" fmla="*/ 82674 h 155702"/>
                <a:gd name="connsiteX4" fmla="*/ 101670 w 109141"/>
                <a:gd name="connsiteY4" fmla="*/ 155699 h 155702"/>
                <a:gd name="connsiteX5" fmla="*/ 98495 w 109141"/>
                <a:gd name="connsiteY5" fmla="*/ 79499 h 155702"/>
                <a:gd name="connsiteX6" fmla="*/ 70 w 109141"/>
                <a:gd name="connsiteY6" fmla="*/ 124 h 155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141" h="155702">
                  <a:moveTo>
                    <a:pt x="70" y="124"/>
                  </a:moveTo>
                  <a:cubicBezTo>
                    <a:pt x="-2576" y="-3051"/>
                    <a:pt x="69920" y="55686"/>
                    <a:pt x="82620" y="60449"/>
                  </a:cubicBezTo>
                  <a:cubicBezTo>
                    <a:pt x="95320" y="65212"/>
                    <a:pt x="72037" y="24995"/>
                    <a:pt x="76270" y="28699"/>
                  </a:cubicBezTo>
                  <a:cubicBezTo>
                    <a:pt x="80503" y="32403"/>
                    <a:pt x="103787" y="61507"/>
                    <a:pt x="108020" y="82674"/>
                  </a:cubicBezTo>
                  <a:cubicBezTo>
                    <a:pt x="112253" y="103841"/>
                    <a:pt x="103257" y="156228"/>
                    <a:pt x="101670" y="155699"/>
                  </a:cubicBezTo>
                  <a:cubicBezTo>
                    <a:pt x="100083" y="155170"/>
                    <a:pt x="111195" y="101724"/>
                    <a:pt x="98495" y="79499"/>
                  </a:cubicBezTo>
                  <a:cubicBezTo>
                    <a:pt x="85795" y="57274"/>
                    <a:pt x="2716" y="3299"/>
                    <a:pt x="70" y="1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 1130">
              <a:extLst>
                <a:ext uri="{FF2B5EF4-FFF2-40B4-BE49-F238E27FC236}">
                  <a16:creationId xmlns:a16="http://schemas.microsoft.com/office/drawing/2014/main" id="{76D0370F-4C00-0E44-BB52-55B72267AB86}"/>
                </a:ext>
              </a:extLst>
            </p:cNvPr>
            <p:cNvSpPr/>
            <p:nvPr/>
          </p:nvSpPr>
          <p:spPr>
            <a:xfrm>
              <a:off x="5994145" y="2711446"/>
              <a:ext cx="28923" cy="121231"/>
            </a:xfrm>
            <a:custGeom>
              <a:avLst/>
              <a:gdLst>
                <a:gd name="connsiteX0" fmla="*/ 28830 w 28923"/>
                <a:gd name="connsiteY0" fmla="*/ 4 h 121231"/>
                <a:gd name="connsiteX1" fmla="*/ 9780 w 28923"/>
                <a:gd name="connsiteY1" fmla="*/ 60329 h 121231"/>
                <a:gd name="connsiteX2" fmla="*/ 19305 w 28923"/>
                <a:gd name="connsiteY2" fmla="*/ 120654 h 121231"/>
                <a:gd name="connsiteX3" fmla="*/ 12955 w 28923"/>
                <a:gd name="connsiteY3" fmla="*/ 88904 h 121231"/>
                <a:gd name="connsiteX4" fmla="*/ 255 w 28923"/>
                <a:gd name="connsiteY4" fmla="*/ 57154 h 121231"/>
                <a:gd name="connsiteX5" fmla="*/ 28830 w 28923"/>
                <a:gd name="connsiteY5" fmla="*/ 4 h 12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923" h="121231">
                  <a:moveTo>
                    <a:pt x="28830" y="4"/>
                  </a:moveTo>
                  <a:cubicBezTo>
                    <a:pt x="30417" y="533"/>
                    <a:pt x="11367" y="40221"/>
                    <a:pt x="9780" y="60329"/>
                  </a:cubicBezTo>
                  <a:cubicBezTo>
                    <a:pt x="8192" y="80437"/>
                    <a:pt x="18776" y="115892"/>
                    <a:pt x="19305" y="120654"/>
                  </a:cubicBezTo>
                  <a:cubicBezTo>
                    <a:pt x="19834" y="125417"/>
                    <a:pt x="16130" y="99487"/>
                    <a:pt x="12955" y="88904"/>
                  </a:cubicBezTo>
                  <a:cubicBezTo>
                    <a:pt x="9780" y="78321"/>
                    <a:pt x="-1862" y="71971"/>
                    <a:pt x="255" y="57154"/>
                  </a:cubicBezTo>
                  <a:cubicBezTo>
                    <a:pt x="2372" y="42337"/>
                    <a:pt x="27243" y="-525"/>
                    <a:pt x="28830" y="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 1132">
              <a:extLst>
                <a:ext uri="{FF2B5EF4-FFF2-40B4-BE49-F238E27FC236}">
                  <a16:creationId xmlns:a16="http://schemas.microsoft.com/office/drawing/2014/main" id="{68BFB256-6AAD-5C5C-730F-C439271E2D3D}"/>
                </a:ext>
              </a:extLst>
            </p:cNvPr>
            <p:cNvSpPr/>
            <p:nvPr/>
          </p:nvSpPr>
          <p:spPr>
            <a:xfrm>
              <a:off x="6349856" y="2549525"/>
              <a:ext cx="216380" cy="82600"/>
            </a:xfrm>
            <a:custGeom>
              <a:avLst/>
              <a:gdLst>
                <a:gd name="connsiteX0" fmla="*/ 144 w 216380"/>
                <a:gd name="connsiteY0" fmla="*/ 69850 h 82600"/>
                <a:gd name="connsiteX1" fmla="*/ 136669 w 216380"/>
                <a:gd name="connsiteY1" fmla="*/ 44450 h 82600"/>
                <a:gd name="connsiteX2" fmla="*/ 130319 w 216380"/>
                <a:gd name="connsiteY2" fmla="*/ 25400 h 82600"/>
                <a:gd name="connsiteX3" fmla="*/ 206519 w 216380"/>
                <a:gd name="connsiteY3" fmla="*/ 57150 h 82600"/>
                <a:gd name="connsiteX4" fmla="*/ 203344 w 216380"/>
                <a:gd name="connsiteY4" fmla="*/ 0 h 82600"/>
                <a:gd name="connsiteX5" fmla="*/ 216044 w 216380"/>
                <a:gd name="connsiteY5" fmla="*/ 57150 h 82600"/>
                <a:gd name="connsiteX6" fmla="*/ 187469 w 216380"/>
                <a:gd name="connsiteY6" fmla="*/ 63500 h 82600"/>
                <a:gd name="connsiteX7" fmla="*/ 95394 w 216380"/>
                <a:gd name="connsiteY7" fmla="*/ 82550 h 82600"/>
                <a:gd name="connsiteX8" fmla="*/ 168419 w 216380"/>
                <a:gd name="connsiteY8" fmla="*/ 57150 h 82600"/>
                <a:gd name="connsiteX9" fmla="*/ 144 w 216380"/>
                <a:gd name="connsiteY9" fmla="*/ 69850 h 82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6380" h="82600">
                  <a:moveTo>
                    <a:pt x="144" y="69850"/>
                  </a:moveTo>
                  <a:cubicBezTo>
                    <a:pt x="-5148" y="67733"/>
                    <a:pt x="136669" y="44450"/>
                    <a:pt x="136669" y="44450"/>
                  </a:cubicBezTo>
                  <a:cubicBezTo>
                    <a:pt x="158365" y="37042"/>
                    <a:pt x="118677" y="23283"/>
                    <a:pt x="130319" y="25400"/>
                  </a:cubicBezTo>
                  <a:cubicBezTo>
                    <a:pt x="141961" y="27517"/>
                    <a:pt x="194348" y="61383"/>
                    <a:pt x="206519" y="57150"/>
                  </a:cubicBezTo>
                  <a:cubicBezTo>
                    <a:pt x="218690" y="52917"/>
                    <a:pt x="201757" y="0"/>
                    <a:pt x="203344" y="0"/>
                  </a:cubicBezTo>
                  <a:cubicBezTo>
                    <a:pt x="204931" y="0"/>
                    <a:pt x="218690" y="46567"/>
                    <a:pt x="216044" y="57150"/>
                  </a:cubicBezTo>
                  <a:cubicBezTo>
                    <a:pt x="213398" y="67733"/>
                    <a:pt x="187469" y="63500"/>
                    <a:pt x="187469" y="63500"/>
                  </a:cubicBezTo>
                  <a:cubicBezTo>
                    <a:pt x="167361" y="67733"/>
                    <a:pt x="98569" y="83608"/>
                    <a:pt x="95394" y="82550"/>
                  </a:cubicBezTo>
                  <a:cubicBezTo>
                    <a:pt x="92219" y="81492"/>
                    <a:pt x="179532" y="60325"/>
                    <a:pt x="168419" y="57150"/>
                  </a:cubicBezTo>
                  <a:cubicBezTo>
                    <a:pt x="157306" y="53975"/>
                    <a:pt x="5436" y="71967"/>
                    <a:pt x="144" y="6985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 1133">
              <a:extLst>
                <a:ext uri="{FF2B5EF4-FFF2-40B4-BE49-F238E27FC236}">
                  <a16:creationId xmlns:a16="http://schemas.microsoft.com/office/drawing/2014/main" id="{70B86DD0-DDC5-4A1C-CB45-A713058EB97C}"/>
                </a:ext>
              </a:extLst>
            </p:cNvPr>
            <p:cNvSpPr/>
            <p:nvPr/>
          </p:nvSpPr>
          <p:spPr>
            <a:xfrm>
              <a:off x="6273732" y="2723622"/>
              <a:ext cx="365821" cy="245003"/>
            </a:xfrm>
            <a:custGeom>
              <a:avLst/>
              <a:gdLst>
                <a:gd name="connsiteX0" fmla="*/ 365193 w 365821"/>
                <a:gd name="connsiteY0" fmla="*/ 528 h 245003"/>
                <a:gd name="connsiteX1" fmla="*/ 117543 w 365821"/>
                <a:gd name="connsiteY1" fmla="*/ 184678 h 245003"/>
                <a:gd name="connsiteX2" fmla="*/ 171518 w 365821"/>
                <a:gd name="connsiteY2" fmla="*/ 159278 h 245003"/>
                <a:gd name="connsiteX3" fmla="*/ 68 w 365821"/>
                <a:gd name="connsiteY3" fmla="*/ 245003 h 245003"/>
                <a:gd name="connsiteX4" fmla="*/ 152468 w 365821"/>
                <a:gd name="connsiteY4" fmla="*/ 159278 h 245003"/>
                <a:gd name="connsiteX5" fmla="*/ 288993 w 365821"/>
                <a:gd name="connsiteY5" fmla="*/ 105303 h 245003"/>
                <a:gd name="connsiteX6" fmla="*/ 225493 w 365821"/>
                <a:gd name="connsiteY6" fmla="*/ 168803 h 245003"/>
                <a:gd name="connsiteX7" fmla="*/ 269943 w 365821"/>
                <a:gd name="connsiteY7" fmla="*/ 89428 h 245003"/>
                <a:gd name="connsiteX8" fmla="*/ 190568 w 365821"/>
                <a:gd name="connsiteY8" fmla="*/ 127528 h 245003"/>
                <a:gd name="connsiteX9" fmla="*/ 365193 w 365821"/>
                <a:gd name="connsiteY9" fmla="*/ 528 h 245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5821" h="245003">
                  <a:moveTo>
                    <a:pt x="365193" y="528"/>
                  </a:moveTo>
                  <a:cubicBezTo>
                    <a:pt x="353022" y="10053"/>
                    <a:pt x="149822" y="158220"/>
                    <a:pt x="117543" y="184678"/>
                  </a:cubicBezTo>
                  <a:cubicBezTo>
                    <a:pt x="85264" y="211136"/>
                    <a:pt x="191097" y="149224"/>
                    <a:pt x="171518" y="159278"/>
                  </a:cubicBezTo>
                  <a:cubicBezTo>
                    <a:pt x="151939" y="169332"/>
                    <a:pt x="3243" y="245003"/>
                    <a:pt x="68" y="245003"/>
                  </a:cubicBezTo>
                  <a:cubicBezTo>
                    <a:pt x="-3107" y="245003"/>
                    <a:pt x="104314" y="182561"/>
                    <a:pt x="152468" y="159278"/>
                  </a:cubicBezTo>
                  <a:cubicBezTo>
                    <a:pt x="200622" y="135995"/>
                    <a:pt x="276822" y="103716"/>
                    <a:pt x="288993" y="105303"/>
                  </a:cubicBezTo>
                  <a:cubicBezTo>
                    <a:pt x="301164" y="106890"/>
                    <a:pt x="228668" y="171449"/>
                    <a:pt x="225493" y="168803"/>
                  </a:cubicBezTo>
                  <a:cubicBezTo>
                    <a:pt x="222318" y="166157"/>
                    <a:pt x="275764" y="96307"/>
                    <a:pt x="269943" y="89428"/>
                  </a:cubicBezTo>
                  <a:cubicBezTo>
                    <a:pt x="264122" y="82549"/>
                    <a:pt x="172047" y="141815"/>
                    <a:pt x="190568" y="127528"/>
                  </a:cubicBezTo>
                  <a:cubicBezTo>
                    <a:pt x="209089" y="113241"/>
                    <a:pt x="377364" y="-8997"/>
                    <a:pt x="365193" y="528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 1134">
              <a:extLst>
                <a:ext uri="{FF2B5EF4-FFF2-40B4-BE49-F238E27FC236}">
                  <a16:creationId xmlns:a16="http://schemas.microsoft.com/office/drawing/2014/main" id="{66E7D92B-BC34-3413-A980-3C9FB0904584}"/>
                </a:ext>
              </a:extLst>
            </p:cNvPr>
            <p:cNvSpPr/>
            <p:nvPr/>
          </p:nvSpPr>
          <p:spPr>
            <a:xfrm>
              <a:off x="5813013" y="1792499"/>
              <a:ext cx="122300" cy="233273"/>
            </a:xfrm>
            <a:custGeom>
              <a:avLst/>
              <a:gdLst>
                <a:gd name="connsiteX0" fmla="*/ 412 w 122300"/>
                <a:gd name="connsiteY0" fmla="*/ 1376 h 233273"/>
                <a:gd name="connsiteX1" fmla="*/ 79787 w 122300"/>
                <a:gd name="connsiteY1" fmla="*/ 68051 h 233273"/>
                <a:gd name="connsiteX2" fmla="*/ 102012 w 122300"/>
                <a:gd name="connsiteY2" fmla="*/ 112501 h 233273"/>
                <a:gd name="connsiteX3" fmla="*/ 105187 w 122300"/>
                <a:gd name="connsiteY3" fmla="*/ 93451 h 233273"/>
                <a:gd name="connsiteX4" fmla="*/ 114712 w 122300"/>
                <a:gd name="connsiteY4" fmla="*/ 153776 h 233273"/>
                <a:gd name="connsiteX5" fmla="*/ 108362 w 122300"/>
                <a:gd name="connsiteY5" fmla="*/ 233151 h 233273"/>
                <a:gd name="connsiteX6" fmla="*/ 117887 w 122300"/>
                <a:gd name="connsiteY6" fmla="*/ 134726 h 233273"/>
                <a:gd name="connsiteX7" fmla="*/ 412 w 122300"/>
                <a:gd name="connsiteY7" fmla="*/ 1376 h 233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300" h="233273">
                  <a:moveTo>
                    <a:pt x="412" y="1376"/>
                  </a:moveTo>
                  <a:cubicBezTo>
                    <a:pt x="-5938" y="-9736"/>
                    <a:pt x="62854" y="49530"/>
                    <a:pt x="79787" y="68051"/>
                  </a:cubicBezTo>
                  <a:cubicBezTo>
                    <a:pt x="96720" y="86572"/>
                    <a:pt x="97779" y="108268"/>
                    <a:pt x="102012" y="112501"/>
                  </a:cubicBezTo>
                  <a:cubicBezTo>
                    <a:pt x="106245" y="116734"/>
                    <a:pt x="103070" y="86572"/>
                    <a:pt x="105187" y="93451"/>
                  </a:cubicBezTo>
                  <a:cubicBezTo>
                    <a:pt x="107304" y="100330"/>
                    <a:pt x="114183" y="130493"/>
                    <a:pt x="114712" y="153776"/>
                  </a:cubicBezTo>
                  <a:cubicBezTo>
                    <a:pt x="115241" y="177059"/>
                    <a:pt x="107833" y="236326"/>
                    <a:pt x="108362" y="233151"/>
                  </a:cubicBezTo>
                  <a:cubicBezTo>
                    <a:pt x="108891" y="229976"/>
                    <a:pt x="131645" y="170180"/>
                    <a:pt x="117887" y="134726"/>
                  </a:cubicBezTo>
                  <a:cubicBezTo>
                    <a:pt x="104129" y="99272"/>
                    <a:pt x="6762" y="12488"/>
                    <a:pt x="412" y="13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 1135">
              <a:extLst>
                <a:ext uri="{FF2B5EF4-FFF2-40B4-BE49-F238E27FC236}">
                  <a16:creationId xmlns:a16="http://schemas.microsoft.com/office/drawing/2014/main" id="{7FE3DD6D-5CDA-1548-7122-E038C00B86D0}"/>
                </a:ext>
              </a:extLst>
            </p:cNvPr>
            <p:cNvSpPr/>
            <p:nvPr/>
          </p:nvSpPr>
          <p:spPr>
            <a:xfrm>
              <a:off x="6249060" y="1586168"/>
              <a:ext cx="180931" cy="261685"/>
            </a:xfrm>
            <a:custGeom>
              <a:avLst/>
              <a:gdLst>
                <a:gd name="connsiteX0" fmla="*/ 180315 w 180931"/>
                <a:gd name="connsiteY0" fmla="*/ 1332 h 261685"/>
                <a:gd name="connsiteX1" fmla="*/ 21565 w 180931"/>
                <a:gd name="connsiteY1" fmla="*/ 156907 h 261685"/>
                <a:gd name="connsiteX2" fmla="*/ 2515 w 180931"/>
                <a:gd name="connsiteY2" fmla="*/ 261682 h 261685"/>
                <a:gd name="connsiteX3" fmla="*/ 31090 w 180931"/>
                <a:gd name="connsiteY3" fmla="*/ 153732 h 261685"/>
                <a:gd name="connsiteX4" fmla="*/ 46965 w 180931"/>
                <a:gd name="connsiteY4" fmla="*/ 115632 h 261685"/>
                <a:gd name="connsiteX5" fmla="*/ 40615 w 180931"/>
                <a:gd name="connsiteY5" fmla="*/ 90232 h 261685"/>
                <a:gd name="connsiteX6" fmla="*/ 75540 w 180931"/>
                <a:gd name="connsiteY6" fmla="*/ 80707 h 261685"/>
                <a:gd name="connsiteX7" fmla="*/ 180315 w 180931"/>
                <a:gd name="connsiteY7" fmla="*/ 1332 h 261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931" h="261685">
                  <a:moveTo>
                    <a:pt x="180315" y="1332"/>
                  </a:moveTo>
                  <a:cubicBezTo>
                    <a:pt x="171319" y="14032"/>
                    <a:pt x="51198" y="113515"/>
                    <a:pt x="21565" y="156907"/>
                  </a:cubicBezTo>
                  <a:cubicBezTo>
                    <a:pt x="-8068" y="200299"/>
                    <a:pt x="928" y="262211"/>
                    <a:pt x="2515" y="261682"/>
                  </a:cubicBezTo>
                  <a:cubicBezTo>
                    <a:pt x="4102" y="261153"/>
                    <a:pt x="23682" y="178074"/>
                    <a:pt x="31090" y="153732"/>
                  </a:cubicBezTo>
                  <a:cubicBezTo>
                    <a:pt x="38498" y="129390"/>
                    <a:pt x="45377" y="126215"/>
                    <a:pt x="46965" y="115632"/>
                  </a:cubicBezTo>
                  <a:cubicBezTo>
                    <a:pt x="48552" y="105049"/>
                    <a:pt x="35853" y="96053"/>
                    <a:pt x="40615" y="90232"/>
                  </a:cubicBezTo>
                  <a:cubicBezTo>
                    <a:pt x="45377" y="84411"/>
                    <a:pt x="53844" y="90761"/>
                    <a:pt x="75540" y="80707"/>
                  </a:cubicBezTo>
                  <a:cubicBezTo>
                    <a:pt x="97236" y="70653"/>
                    <a:pt x="189311" y="-11368"/>
                    <a:pt x="180315" y="133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 1136">
              <a:extLst>
                <a:ext uri="{FF2B5EF4-FFF2-40B4-BE49-F238E27FC236}">
                  <a16:creationId xmlns:a16="http://schemas.microsoft.com/office/drawing/2014/main" id="{6A3B953E-30BF-A072-4FED-D834CE58C980}"/>
                </a:ext>
              </a:extLst>
            </p:cNvPr>
            <p:cNvSpPr/>
            <p:nvPr/>
          </p:nvSpPr>
          <p:spPr>
            <a:xfrm>
              <a:off x="6499457" y="2151700"/>
              <a:ext cx="88668" cy="226444"/>
            </a:xfrm>
            <a:custGeom>
              <a:avLst/>
              <a:gdLst>
                <a:gd name="connsiteX0" fmla="*/ 2943 w 88668"/>
                <a:gd name="connsiteY0" fmla="*/ 950 h 226444"/>
                <a:gd name="connsiteX1" fmla="*/ 2943 w 88668"/>
                <a:gd name="connsiteY1" fmla="*/ 77150 h 226444"/>
                <a:gd name="connsiteX2" fmla="*/ 41043 w 88668"/>
                <a:gd name="connsiteY2" fmla="*/ 169225 h 226444"/>
                <a:gd name="connsiteX3" fmla="*/ 50568 w 88668"/>
                <a:gd name="connsiteY3" fmla="*/ 153350 h 226444"/>
                <a:gd name="connsiteX4" fmla="*/ 88668 w 88668"/>
                <a:gd name="connsiteY4" fmla="*/ 226375 h 226444"/>
                <a:gd name="connsiteX5" fmla="*/ 50568 w 88668"/>
                <a:gd name="connsiteY5" fmla="*/ 166050 h 226444"/>
                <a:gd name="connsiteX6" fmla="*/ 6118 w 88668"/>
                <a:gd name="connsiteY6" fmla="*/ 131125 h 226444"/>
                <a:gd name="connsiteX7" fmla="*/ 2943 w 88668"/>
                <a:gd name="connsiteY7" fmla="*/ 950 h 226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668" h="226444">
                  <a:moveTo>
                    <a:pt x="2943" y="950"/>
                  </a:moveTo>
                  <a:cubicBezTo>
                    <a:pt x="2414" y="-8046"/>
                    <a:pt x="-3407" y="49104"/>
                    <a:pt x="2943" y="77150"/>
                  </a:cubicBezTo>
                  <a:cubicBezTo>
                    <a:pt x="9293" y="105196"/>
                    <a:pt x="33106" y="156525"/>
                    <a:pt x="41043" y="169225"/>
                  </a:cubicBezTo>
                  <a:cubicBezTo>
                    <a:pt x="48980" y="181925"/>
                    <a:pt x="42631" y="143825"/>
                    <a:pt x="50568" y="153350"/>
                  </a:cubicBezTo>
                  <a:cubicBezTo>
                    <a:pt x="58505" y="162875"/>
                    <a:pt x="88668" y="224258"/>
                    <a:pt x="88668" y="226375"/>
                  </a:cubicBezTo>
                  <a:cubicBezTo>
                    <a:pt x="88668" y="228492"/>
                    <a:pt x="64326" y="181925"/>
                    <a:pt x="50568" y="166050"/>
                  </a:cubicBezTo>
                  <a:cubicBezTo>
                    <a:pt x="36810" y="150175"/>
                    <a:pt x="12468" y="158642"/>
                    <a:pt x="6118" y="131125"/>
                  </a:cubicBezTo>
                  <a:cubicBezTo>
                    <a:pt x="-232" y="103608"/>
                    <a:pt x="3472" y="9946"/>
                    <a:pt x="2943" y="95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 1137">
              <a:extLst>
                <a:ext uri="{FF2B5EF4-FFF2-40B4-BE49-F238E27FC236}">
                  <a16:creationId xmlns:a16="http://schemas.microsoft.com/office/drawing/2014/main" id="{0B49CAED-E5E4-BCB6-C441-B6E409B7A5DD}"/>
                </a:ext>
              </a:extLst>
            </p:cNvPr>
            <p:cNvSpPr/>
            <p:nvPr/>
          </p:nvSpPr>
          <p:spPr>
            <a:xfrm>
              <a:off x="6759422" y="1974756"/>
              <a:ext cx="55750" cy="230336"/>
            </a:xfrm>
            <a:custGeom>
              <a:avLst/>
              <a:gdLst>
                <a:gd name="connsiteX0" fmla="*/ 54128 w 55750"/>
                <a:gd name="connsiteY0" fmla="*/ 3269 h 230336"/>
                <a:gd name="connsiteX1" fmla="*/ 153 w 55750"/>
                <a:gd name="connsiteY1" fmla="*/ 228694 h 230336"/>
                <a:gd name="connsiteX2" fmla="*/ 38253 w 55750"/>
                <a:gd name="connsiteY2" fmla="*/ 101694 h 230336"/>
                <a:gd name="connsiteX3" fmla="*/ 54128 w 55750"/>
                <a:gd name="connsiteY3" fmla="*/ 3269 h 230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750" h="230336">
                  <a:moveTo>
                    <a:pt x="54128" y="3269"/>
                  </a:moveTo>
                  <a:cubicBezTo>
                    <a:pt x="47778" y="24436"/>
                    <a:pt x="2799" y="212290"/>
                    <a:pt x="153" y="228694"/>
                  </a:cubicBezTo>
                  <a:cubicBezTo>
                    <a:pt x="-2493" y="245098"/>
                    <a:pt x="29786" y="133973"/>
                    <a:pt x="38253" y="101694"/>
                  </a:cubicBezTo>
                  <a:cubicBezTo>
                    <a:pt x="46720" y="69415"/>
                    <a:pt x="60478" y="-17898"/>
                    <a:pt x="54128" y="326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 1138">
              <a:extLst>
                <a:ext uri="{FF2B5EF4-FFF2-40B4-BE49-F238E27FC236}">
                  <a16:creationId xmlns:a16="http://schemas.microsoft.com/office/drawing/2014/main" id="{A1E7C4CA-F0DE-8FFD-B1C0-AC7F01DC0550}"/>
                </a:ext>
              </a:extLst>
            </p:cNvPr>
            <p:cNvSpPr/>
            <p:nvPr/>
          </p:nvSpPr>
          <p:spPr>
            <a:xfrm>
              <a:off x="5591175" y="1812482"/>
              <a:ext cx="311161" cy="98882"/>
            </a:xfrm>
            <a:custGeom>
              <a:avLst/>
              <a:gdLst>
                <a:gd name="connsiteX0" fmla="*/ 0 w 311161"/>
                <a:gd name="connsiteY0" fmla="*/ 19493 h 98882"/>
                <a:gd name="connsiteX1" fmla="*/ 149225 w 311161"/>
                <a:gd name="connsiteY1" fmla="*/ 443 h 98882"/>
                <a:gd name="connsiteX2" fmla="*/ 231775 w 311161"/>
                <a:gd name="connsiteY2" fmla="*/ 41718 h 98882"/>
                <a:gd name="connsiteX3" fmla="*/ 225425 w 311161"/>
                <a:gd name="connsiteY3" fmla="*/ 32193 h 98882"/>
                <a:gd name="connsiteX4" fmla="*/ 311150 w 311161"/>
                <a:gd name="connsiteY4" fmla="*/ 98868 h 98882"/>
                <a:gd name="connsiteX5" fmla="*/ 219075 w 311161"/>
                <a:gd name="connsiteY5" fmla="*/ 25843 h 98882"/>
                <a:gd name="connsiteX6" fmla="*/ 149225 w 311161"/>
                <a:gd name="connsiteY6" fmla="*/ 13143 h 98882"/>
                <a:gd name="connsiteX7" fmla="*/ 0 w 311161"/>
                <a:gd name="connsiteY7" fmla="*/ 19493 h 98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1161" h="98882">
                  <a:moveTo>
                    <a:pt x="0" y="19493"/>
                  </a:moveTo>
                  <a:cubicBezTo>
                    <a:pt x="0" y="17376"/>
                    <a:pt x="110596" y="-3261"/>
                    <a:pt x="149225" y="443"/>
                  </a:cubicBezTo>
                  <a:cubicBezTo>
                    <a:pt x="187854" y="4147"/>
                    <a:pt x="231775" y="41718"/>
                    <a:pt x="231775" y="41718"/>
                  </a:cubicBezTo>
                  <a:cubicBezTo>
                    <a:pt x="244475" y="47010"/>
                    <a:pt x="212196" y="22668"/>
                    <a:pt x="225425" y="32193"/>
                  </a:cubicBezTo>
                  <a:cubicBezTo>
                    <a:pt x="238654" y="41718"/>
                    <a:pt x="312208" y="99926"/>
                    <a:pt x="311150" y="98868"/>
                  </a:cubicBezTo>
                  <a:cubicBezTo>
                    <a:pt x="310092" y="97810"/>
                    <a:pt x="246063" y="40131"/>
                    <a:pt x="219075" y="25843"/>
                  </a:cubicBezTo>
                  <a:cubicBezTo>
                    <a:pt x="192088" y="11555"/>
                    <a:pt x="190500" y="15260"/>
                    <a:pt x="149225" y="13143"/>
                  </a:cubicBezTo>
                  <a:cubicBezTo>
                    <a:pt x="107950" y="11026"/>
                    <a:pt x="0" y="21610"/>
                    <a:pt x="0" y="1949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 1139">
              <a:extLst>
                <a:ext uri="{FF2B5EF4-FFF2-40B4-BE49-F238E27FC236}">
                  <a16:creationId xmlns:a16="http://schemas.microsoft.com/office/drawing/2014/main" id="{BAFC7ED4-FF97-4EF4-70AB-F4D683470E1B}"/>
                </a:ext>
              </a:extLst>
            </p:cNvPr>
            <p:cNvSpPr/>
            <p:nvPr/>
          </p:nvSpPr>
          <p:spPr>
            <a:xfrm>
              <a:off x="6289215" y="1749117"/>
              <a:ext cx="106166" cy="136885"/>
            </a:xfrm>
            <a:custGeom>
              <a:avLst/>
              <a:gdLst>
                <a:gd name="connsiteX0" fmla="*/ 105235 w 106166"/>
                <a:gd name="connsiteY0" fmla="*/ 308 h 136885"/>
                <a:gd name="connsiteX1" fmla="*/ 3635 w 106166"/>
                <a:gd name="connsiteY1" fmla="*/ 127308 h 136885"/>
                <a:gd name="connsiteX2" fmla="*/ 25860 w 106166"/>
                <a:gd name="connsiteY2" fmla="*/ 101908 h 136885"/>
                <a:gd name="connsiteX3" fmla="*/ 57610 w 106166"/>
                <a:gd name="connsiteY3" fmla="*/ 136833 h 136885"/>
                <a:gd name="connsiteX4" fmla="*/ 54435 w 106166"/>
                <a:gd name="connsiteY4" fmla="*/ 92383 h 136885"/>
                <a:gd name="connsiteX5" fmla="*/ 105235 w 106166"/>
                <a:gd name="connsiteY5" fmla="*/ 308 h 136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166" h="136885">
                  <a:moveTo>
                    <a:pt x="105235" y="308"/>
                  </a:moveTo>
                  <a:cubicBezTo>
                    <a:pt x="96768" y="6129"/>
                    <a:pt x="16864" y="110375"/>
                    <a:pt x="3635" y="127308"/>
                  </a:cubicBezTo>
                  <a:cubicBezTo>
                    <a:pt x="-9594" y="144241"/>
                    <a:pt x="16864" y="100321"/>
                    <a:pt x="25860" y="101908"/>
                  </a:cubicBezTo>
                  <a:cubicBezTo>
                    <a:pt x="34856" y="103495"/>
                    <a:pt x="52848" y="138420"/>
                    <a:pt x="57610" y="136833"/>
                  </a:cubicBezTo>
                  <a:cubicBezTo>
                    <a:pt x="62372" y="135246"/>
                    <a:pt x="47027" y="111962"/>
                    <a:pt x="54435" y="92383"/>
                  </a:cubicBezTo>
                  <a:cubicBezTo>
                    <a:pt x="61843" y="72804"/>
                    <a:pt x="113702" y="-5513"/>
                    <a:pt x="105235" y="3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 1140">
              <a:extLst>
                <a:ext uri="{FF2B5EF4-FFF2-40B4-BE49-F238E27FC236}">
                  <a16:creationId xmlns:a16="http://schemas.microsoft.com/office/drawing/2014/main" id="{5F09F896-6F94-B264-4B1A-1680C4378E74}"/>
                </a:ext>
              </a:extLst>
            </p:cNvPr>
            <p:cNvSpPr/>
            <p:nvPr/>
          </p:nvSpPr>
          <p:spPr>
            <a:xfrm>
              <a:off x="6584265" y="1660343"/>
              <a:ext cx="219099" cy="95518"/>
            </a:xfrm>
            <a:custGeom>
              <a:avLst/>
              <a:gdLst>
                <a:gd name="connsiteX0" fmla="*/ 685 w 219099"/>
                <a:gd name="connsiteY0" fmla="*/ 182 h 95518"/>
                <a:gd name="connsiteX1" fmla="*/ 213410 w 219099"/>
                <a:gd name="connsiteY1" fmla="*/ 44632 h 95518"/>
                <a:gd name="connsiteX2" fmla="*/ 162610 w 219099"/>
                <a:gd name="connsiteY2" fmla="*/ 50982 h 95518"/>
                <a:gd name="connsiteX3" fmla="*/ 213410 w 219099"/>
                <a:gd name="connsiteY3" fmla="*/ 54157 h 95518"/>
                <a:gd name="connsiteX4" fmla="*/ 121335 w 219099"/>
                <a:gd name="connsiteY4" fmla="*/ 95432 h 95518"/>
                <a:gd name="connsiteX5" fmla="*/ 143560 w 219099"/>
                <a:gd name="connsiteY5" fmla="*/ 63682 h 95518"/>
                <a:gd name="connsiteX6" fmla="*/ 685 w 219099"/>
                <a:gd name="connsiteY6" fmla="*/ 182 h 95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099" h="95518">
                  <a:moveTo>
                    <a:pt x="685" y="182"/>
                  </a:moveTo>
                  <a:cubicBezTo>
                    <a:pt x="12327" y="-2993"/>
                    <a:pt x="186422" y="36165"/>
                    <a:pt x="213410" y="44632"/>
                  </a:cubicBezTo>
                  <a:cubicBezTo>
                    <a:pt x="240398" y="53099"/>
                    <a:pt x="162610" y="49395"/>
                    <a:pt x="162610" y="50982"/>
                  </a:cubicBezTo>
                  <a:cubicBezTo>
                    <a:pt x="162610" y="52569"/>
                    <a:pt x="220289" y="46749"/>
                    <a:pt x="213410" y="54157"/>
                  </a:cubicBezTo>
                  <a:cubicBezTo>
                    <a:pt x="206531" y="61565"/>
                    <a:pt x="132977" y="93845"/>
                    <a:pt x="121335" y="95432"/>
                  </a:cubicBezTo>
                  <a:cubicBezTo>
                    <a:pt x="109693" y="97019"/>
                    <a:pt x="157848" y="76382"/>
                    <a:pt x="143560" y="63682"/>
                  </a:cubicBezTo>
                  <a:cubicBezTo>
                    <a:pt x="129273" y="50982"/>
                    <a:pt x="-10957" y="3357"/>
                    <a:pt x="685" y="1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 1141">
              <a:extLst>
                <a:ext uri="{FF2B5EF4-FFF2-40B4-BE49-F238E27FC236}">
                  <a16:creationId xmlns:a16="http://schemas.microsoft.com/office/drawing/2014/main" id="{142FCFF9-DDC9-8B8E-0D79-C75CDD3E110A}"/>
                </a:ext>
              </a:extLst>
            </p:cNvPr>
            <p:cNvSpPr/>
            <p:nvPr/>
          </p:nvSpPr>
          <p:spPr>
            <a:xfrm>
              <a:off x="5933937" y="2641534"/>
              <a:ext cx="31969" cy="114408"/>
            </a:xfrm>
            <a:custGeom>
              <a:avLst/>
              <a:gdLst>
                <a:gd name="connsiteX0" fmla="*/ 31888 w 31969"/>
                <a:gd name="connsiteY0" fmla="*/ 66 h 114408"/>
                <a:gd name="connsiteX1" fmla="*/ 9663 w 31969"/>
                <a:gd name="connsiteY1" fmla="*/ 54041 h 114408"/>
                <a:gd name="connsiteX2" fmla="*/ 22363 w 31969"/>
                <a:gd name="connsiteY2" fmla="*/ 114366 h 114408"/>
                <a:gd name="connsiteX3" fmla="*/ 138 w 31969"/>
                <a:gd name="connsiteY3" fmla="*/ 44516 h 114408"/>
                <a:gd name="connsiteX4" fmla="*/ 31888 w 31969"/>
                <a:gd name="connsiteY4" fmla="*/ 66 h 114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969" h="114408">
                  <a:moveTo>
                    <a:pt x="31888" y="66"/>
                  </a:moveTo>
                  <a:cubicBezTo>
                    <a:pt x="33475" y="1653"/>
                    <a:pt x="11250" y="34991"/>
                    <a:pt x="9663" y="54041"/>
                  </a:cubicBezTo>
                  <a:cubicBezTo>
                    <a:pt x="8076" y="73091"/>
                    <a:pt x="23950" y="115953"/>
                    <a:pt x="22363" y="114366"/>
                  </a:cubicBezTo>
                  <a:cubicBezTo>
                    <a:pt x="20776" y="112779"/>
                    <a:pt x="-1979" y="63566"/>
                    <a:pt x="138" y="44516"/>
                  </a:cubicBezTo>
                  <a:cubicBezTo>
                    <a:pt x="2255" y="25466"/>
                    <a:pt x="30301" y="-1521"/>
                    <a:pt x="31888" y="66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 1142">
              <a:extLst>
                <a:ext uri="{FF2B5EF4-FFF2-40B4-BE49-F238E27FC236}">
                  <a16:creationId xmlns:a16="http://schemas.microsoft.com/office/drawing/2014/main" id="{F9556D1A-999F-443C-1CCD-4FB915C8F04A}"/>
                </a:ext>
              </a:extLst>
            </p:cNvPr>
            <p:cNvSpPr/>
            <p:nvPr/>
          </p:nvSpPr>
          <p:spPr>
            <a:xfrm>
              <a:off x="5918069" y="2581270"/>
              <a:ext cx="25575" cy="98436"/>
            </a:xfrm>
            <a:custGeom>
              <a:avLst/>
              <a:gdLst>
                <a:gd name="connsiteX0" fmla="*/ 25531 w 25575"/>
                <a:gd name="connsiteY0" fmla="*/ 5 h 98436"/>
                <a:gd name="connsiteX1" fmla="*/ 6481 w 25575"/>
                <a:gd name="connsiteY1" fmla="*/ 53980 h 98436"/>
                <a:gd name="connsiteX2" fmla="*/ 12831 w 25575"/>
                <a:gd name="connsiteY2" fmla="*/ 98430 h 98436"/>
                <a:gd name="connsiteX3" fmla="*/ 131 w 25575"/>
                <a:gd name="connsiteY3" fmla="*/ 57155 h 98436"/>
                <a:gd name="connsiteX4" fmla="*/ 25531 w 25575"/>
                <a:gd name="connsiteY4" fmla="*/ 5 h 98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75" h="98436">
                  <a:moveTo>
                    <a:pt x="25531" y="5"/>
                  </a:moveTo>
                  <a:cubicBezTo>
                    <a:pt x="26589" y="-524"/>
                    <a:pt x="8598" y="37576"/>
                    <a:pt x="6481" y="53980"/>
                  </a:cubicBezTo>
                  <a:cubicBezTo>
                    <a:pt x="4364" y="70384"/>
                    <a:pt x="13889" y="97901"/>
                    <a:pt x="12831" y="98430"/>
                  </a:cubicBezTo>
                  <a:cubicBezTo>
                    <a:pt x="11773" y="98959"/>
                    <a:pt x="-1456" y="69326"/>
                    <a:pt x="131" y="57155"/>
                  </a:cubicBezTo>
                  <a:cubicBezTo>
                    <a:pt x="1718" y="44984"/>
                    <a:pt x="24473" y="534"/>
                    <a:pt x="25531" y="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 1143">
              <a:extLst>
                <a:ext uri="{FF2B5EF4-FFF2-40B4-BE49-F238E27FC236}">
                  <a16:creationId xmlns:a16="http://schemas.microsoft.com/office/drawing/2014/main" id="{D2CC136D-84D2-85C5-5BA7-FA826910A016}"/>
                </a:ext>
              </a:extLst>
            </p:cNvPr>
            <p:cNvSpPr/>
            <p:nvPr/>
          </p:nvSpPr>
          <p:spPr>
            <a:xfrm>
              <a:off x="5794370" y="2463691"/>
              <a:ext cx="66694" cy="171634"/>
            </a:xfrm>
            <a:custGeom>
              <a:avLst/>
              <a:gdLst>
                <a:gd name="connsiteX0" fmla="*/ 5 w 66694"/>
                <a:gd name="connsiteY0" fmla="*/ 57259 h 171634"/>
                <a:gd name="connsiteX1" fmla="*/ 44455 w 66694"/>
                <a:gd name="connsiteY1" fmla="*/ 130284 h 171634"/>
                <a:gd name="connsiteX2" fmla="*/ 50805 w 66694"/>
                <a:gd name="connsiteY2" fmla="*/ 171559 h 171634"/>
                <a:gd name="connsiteX3" fmla="*/ 50805 w 66694"/>
                <a:gd name="connsiteY3" fmla="*/ 120759 h 171634"/>
                <a:gd name="connsiteX4" fmla="*/ 66680 w 66694"/>
                <a:gd name="connsiteY4" fmla="*/ 109 h 171634"/>
                <a:gd name="connsiteX5" fmla="*/ 47630 w 66694"/>
                <a:gd name="connsiteY5" fmla="*/ 98534 h 171634"/>
                <a:gd name="connsiteX6" fmla="*/ 5 w 66694"/>
                <a:gd name="connsiteY6" fmla="*/ 57259 h 171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694" h="171634">
                  <a:moveTo>
                    <a:pt x="5" y="57259"/>
                  </a:moveTo>
                  <a:cubicBezTo>
                    <a:pt x="-524" y="62551"/>
                    <a:pt x="35988" y="111234"/>
                    <a:pt x="44455" y="130284"/>
                  </a:cubicBezTo>
                  <a:cubicBezTo>
                    <a:pt x="52922" y="149334"/>
                    <a:pt x="49747" y="173147"/>
                    <a:pt x="50805" y="171559"/>
                  </a:cubicBezTo>
                  <a:cubicBezTo>
                    <a:pt x="51863" y="169971"/>
                    <a:pt x="48159" y="149334"/>
                    <a:pt x="50805" y="120759"/>
                  </a:cubicBezTo>
                  <a:cubicBezTo>
                    <a:pt x="53451" y="92184"/>
                    <a:pt x="67209" y="3813"/>
                    <a:pt x="66680" y="109"/>
                  </a:cubicBezTo>
                  <a:cubicBezTo>
                    <a:pt x="66151" y="-3595"/>
                    <a:pt x="60330" y="87951"/>
                    <a:pt x="47630" y="98534"/>
                  </a:cubicBezTo>
                  <a:cubicBezTo>
                    <a:pt x="34930" y="109117"/>
                    <a:pt x="534" y="51967"/>
                    <a:pt x="5" y="57259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 1144">
              <a:extLst>
                <a:ext uri="{FF2B5EF4-FFF2-40B4-BE49-F238E27FC236}">
                  <a16:creationId xmlns:a16="http://schemas.microsoft.com/office/drawing/2014/main" id="{DFE3A2E1-B6B4-F02A-62D2-98A66CCA1940}"/>
                </a:ext>
              </a:extLst>
            </p:cNvPr>
            <p:cNvSpPr/>
            <p:nvPr/>
          </p:nvSpPr>
          <p:spPr>
            <a:xfrm>
              <a:off x="6946524" y="2038346"/>
              <a:ext cx="25784" cy="168282"/>
            </a:xfrm>
            <a:custGeom>
              <a:avLst/>
              <a:gdLst>
                <a:gd name="connsiteX0" fmla="*/ 376 w 25784"/>
                <a:gd name="connsiteY0" fmla="*/ 4 h 168282"/>
                <a:gd name="connsiteX1" fmla="*/ 9901 w 25784"/>
                <a:gd name="connsiteY1" fmla="*/ 79379 h 168282"/>
                <a:gd name="connsiteX2" fmla="*/ 376 w 25784"/>
                <a:gd name="connsiteY2" fmla="*/ 168279 h 168282"/>
                <a:gd name="connsiteX3" fmla="*/ 25776 w 25784"/>
                <a:gd name="connsiteY3" fmla="*/ 82554 h 168282"/>
                <a:gd name="connsiteX4" fmla="*/ 376 w 25784"/>
                <a:gd name="connsiteY4" fmla="*/ 4 h 168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84" h="168282">
                  <a:moveTo>
                    <a:pt x="376" y="4"/>
                  </a:moveTo>
                  <a:cubicBezTo>
                    <a:pt x="-2270" y="-525"/>
                    <a:pt x="9901" y="51333"/>
                    <a:pt x="9901" y="79379"/>
                  </a:cubicBezTo>
                  <a:cubicBezTo>
                    <a:pt x="9901" y="107425"/>
                    <a:pt x="-2270" y="167750"/>
                    <a:pt x="376" y="168279"/>
                  </a:cubicBezTo>
                  <a:cubicBezTo>
                    <a:pt x="3022" y="168808"/>
                    <a:pt x="25247" y="103721"/>
                    <a:pt x="25776" y="82554"/>
                  </a:cubicBezTo>
                  <a:cubicBezTo>
                    <a:pt x="26305" y="61387"/>
                    <a:pt x="3022" y="533"/>
                    <a:pt x="376" y="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 1145">
              <a:extLst>
                <a:ext uri="{FF2B5EF4-FFF2-40B4-BE49-F238E27FC236}">
                  <a16:creationId xmlns:a16="http://schemas.microsoft.com/office/drawing/2014/main" id="{7ED03EFF-87B6-D719-D90E-D6D9A4F6F554}"/>
                </a:ext>
              </a:extLst>
            </p:cNvPr>
            <p:cNvSpPr/>
            <p:nvPr/>
          </p:nvSpPr>
          <p:spPr>
            <a:xfrm>
              <a:off x="6548826" y="2403471"/>
              <a:ext cx="64742" cy="88919"/>
            </a:xfrm>
            <a:custGeom>
              <a:avLst/>
              <a:gdLst>
                <a:gd name="connsiteX0" fmla="*/ 4374 w 64742"/>
                <a:gd name="connsiteY0" fmla="*/ 4 h 88919"/>
                <a:gd name="connsiteX1" fmla="*/ 13899 w 64742"/>
                <a:gd name="connsiteY1" fmla="*/ 63504 h 88919"/>
                <a:gd name="connsiteX2" fmla="*/ 64699 w 64742"/>
                <a:gd name="connsiteY2" fmla="*/ 88904 h 88919"/>
                <a:gd name="connsiteX3" fmla="*/ 4374 w 64742"/>
                <a:gd name="connsiteY3" fmla="*/ 66679 h 88919"/>
                <a:gd name="connsiteX4" fmla="*/ 4374 w 64742"/>
                <a:gd name="connsiteY4" fmla="*/ 4 h 88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42" h="88919">
                  <a:moveTo>
                    <a:pt x="4374" y="4"/>
                  </a:moveTo>
                  <a:cubicBezTo>
                    <a:pt x="5961" y="-525"/>
                    <a:pt x="3845" y="48687"/>
                    <a:pt x="13899" y="63504"/>
                  </a:cubicBezTo>
                  <a:cubicBezTo>
                    <a:pt x="23953" y="78321"/>
                    <a:pt x="66286" y="88375"/>
                    <a:pt x="64699" y="88904"/>
                  </a:cubicBezTo>
                  <a:cubicBezTo>
                    <a:pt x="63112" y="89433"/>
                    <a:pt x="13370" y="76733"/>
                    <a:pt x="4374" y="66679"/>
                  </a:cubicBezTo>
                  <a:cubicBezTo>
                    <a:pt x="-4622" y="56625"/>
                    <a:pt x="2787" y="533"/>
                    <a:pt x="4374" y="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 1146">
              <a:extLst>
                <a:ext uri="{FF2B5EF4-FFF2-40B4-BE49-F238E27FC236}">
                  <a16:creationId xmlns:a16="http://schemas.microsoft.com/office/drawing/2014/main" id="{CE9B78B8-07F5-6872-8714-CA7CA3FA144D}"/>
                </a:ext>
              </a:extLst>
            </p:cNvPr>
            <p:cNvSpPr/>
            <p:nvPr/>
          </p:nvSpPr>
          <p:spPr>
            <a:xfrm>
              <a:off x="6934010" y="2492222"/>
              <a:ext cx="57346" cy="89295"/>
            </a:xfrm>
            <a:custGeom>
              <a:avLst/>
              <a:gdLst>
                <a:gd name="connsiteX0" fmla="*/ 190 w 57346"/>
                <a:gd name="connsiteY0" fmla="*/ 153 h 89295"/>
                <a:gd name="connsiteX1" fmla="*/ 38290 w 57346"/>
                <a:gd name="connsiteY1" fmla="*/ 57303 h 89295"/>
                <a:gd name="connsiteX2" fmla="*/ 22415 w 57346"/>
                <a:gd name="connsiteY2" fmla="*/ 89053 h 89295"/>
                <a:gd name="connsiteX3" fmla="*/ 57340 w 57346"/>
                <a:gd name="connsiteY3" fmla="*/ 41428 h 89295"/>
                <a:gd name="connsiteX4" fmla="*/ 190 w 57346"/>
                <a:gd name="connsiteY4" fmla="*/ 153 h 89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346" h="89295">
                  <a:moveTo>
                    <a:pt x="190" y="153"/>
                  </a:moveTo>
                  <a:cubicBezTo>
                    <a:pt x="-2985" y="2799"/>
                    <a:pt x="34586" y="42486"/>
                    <a:pt x="38290" y="57303"/>
                  </a:cubicBezTo>
                  <a:cubicBezTo>
                    <a:pt x="41994" y="72120"/>
                    <a:pt x="19240" y="91699"/>
                    <a:pt x="22415" y="89053"/>
                  </a:cubicBezTo>
                  <a:cubicBezTo>
                    <a:pt x="25590" y="86407"/>
                    <a:pt x="57869" y="53070"/>
                    <a:pt x="57340" y="41428"/>
                  </a:cubicBezTo>
                  <a:cubicBezTo>
                    <a:pt x="56811" y="29786"/>
                    <a:pt x="3365" y="-2493"/>
                    <a:pt x="190" y="15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 1147">
              <a:extLst>
                <a:ext uri="{FF2B5EF4-FFF2-40B4-BE49-F238E27FC236}">
                  <a16:creationId xmlns:a16="http://schemas.microsoft.com/office/drawing/2014/main" id="{322B032A-FF61-4B3B-477B-9382248987BA}"/>
                </a:ext>
              </a:extLst>
            </p:cNvPr>
            <p:cNvSpPr/>
            <p:nvPr/>
          </p:nvSpPr>
          <p:spPr>
            <a:xfrm>
              <a:off x="6699242" y="2542207"/>
              <a:ext cx="152542" cy="51794"/>
            </a:xfrm>
            <a:custGeom>
              <a:avLst/>
              <a:gdLst>
                <a:gd name="connsiteX0" fmla="*/ 8 w 152542"/>
                <a:gd name="connsiteY0" fmla="*/ 968 h 51794"/>
                <a:gd name="connsiteX1" fmla="*/ 117483 w 152542"/>
                <a:gd name="connsiteY1" fmla="*/ 13668 h 51794"/>
                <a:gd name="connsiteX2" fmla="*/ 152408 w 152542"/>
                <a:gd name="connsiteY2" fmla="*/ 51768 h 51794"/>
                <a:gd name="connsiteX3" fmla="*/ 123833 w 152542"/>
                <a:gd name="connsiteY3" fmla="*/ 7318 h 51794"/>
                <a:gd name="connsiteX4" fmla="*/ 8 w 152542"/>
                <a:gd name="connsiteY4" fmla="*/ 968 h 51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542" h="51794">
                  <a:moveTo>
                    <a:pt x="8" y="968"/>
                  </a:moveTo>
                  <a:cubicBezTo>
                    <a:pt x="-1050" y="2026"/>
                    <a:pt x="92083" y="5201"/>
                    <a:pt x="117483" y="13668"/>
                  </a:cubicBezTo>
                  <a:cubicBezTo>
                    <a:pt x="142883" y="22135"/>
                    <a:pt x="151350" y="52826"/>
                    <a:pt x="152408" y="51768"/>
                  </a:cubicBezTo>
                  <a:cubicBezTo>
                    <a:pt x="153466" y="50710"/>
                    <a:pt x="148704" y="16843"/>
                    <a:pt x="123833" y="7318"/>
                  </a:cubicBezTo>
                  <a:cubicBezTo>
                    <a:pt x="98962" y="-2207"/>
                    <a:pt x="1066" y="-90"/>
                    <a:pt x="8" y="96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 1148">
              <a:extLst>
                <a:ext uri="{FF2B5EF4-FFF2-40B4-BE49-F238E27FC236}">
                  <a16:creationId xmlns:a16="http://schemas.microsoft.com/office/drawing/2014/main" id="{5D1803EB-5890-3721-EC17-DFC43A8894B8}"/>
                </a:ext>
              </a:extLst>
            </p:cNvPr>
            <p:cNvSpPr/>
            <p:nvPr/>
          </p:nvSpPr>
          <p:spPr>
            <a:xfrm>
              <a:off x="5864006" y="2164546"/>
              <a:ext cx="25864" cy="205223"/>
            </a:xfrm>
            <a:custGeom>
              <a:avLst/>
              <a:gdLst>
                <a:gd name="connsiteX0" fmla="*/ 25619 w 25864"/>
                <a:gd name="connsiteY0" fmla="*/ 804 h 205223"/>
                <a:gd name="connsiteX1" fmla="*/ 12919 w 25864"/>
                <a:gd name="connsiteY1" fmla="*/ 67479 h 205223"/>
                <a:gd name="connsiteX2" fmla="*/ 9744 w 25864"/>
                <a:gd name="connsiteY2" fmla="*/ 130979 h 205223"/>
                <a:gd name="connsiteX3" fmla="*/ 25619 w 25864"/>
                <a:gd name="connsiteY3" fmla="*/ 204004 h 205223"/>
                <a:gd name="connsiteX4" fmla="*/ 16094 w 25864"/>
                <a:gd name="connsiteY4" fmla="*/ 172254 h 205223"/>
                <a:gd name="connsiteX5" fmla="*/ 219 w 25864"/>
                <a:gd name="connsiteY5" fmla="*/ 115104 h 205223"/>
                <a:gd name="connsiteX6" fmla="*/ 25619 w 25864"/>
                <a:gd name="connsiteY6" fmla="*/ 804 h 205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864" h="205223">
                  <a:moveTo>
                    <a:pt x="25619" y="804"/>
                  </a:moveTo>
                  <a:cubicBezTo>
                    <a:pt x="27736" y="-7133"/>
                    <a:pt x="15565" y="45783"/>
                    <a:pt x="12919" y="67479"/>
                  </a:cubicBezTo>
                  <a:cubicBezTo>
                    <a:pt x="10273" y="89175"/>
                    <a:pt x="7627" y="108225"/>
                    <a:pt x="9744" y="130979"/>
                  </a:cubicBezTo>
                  <a:cubicBezTo>
                    <a:pt x="11861" y="153733"/>
                    <a:pt x="24561" y="197125"/>
                    <a:pt x="25619" y="204004"/>
                  </a:cubicBezTo>
                  <a:cubicBezTo>
                    <a:pt x="26677" y="210883"/>
                    <a:pt x="20327" y="187071"/>
                    <a:pt x="16094" y="172254"/>
                  </a:cubicBezTo>
                  <a:cubicBezTo>
                    <a:pt x="11861" y="157437"/>
                    <a:pt x="-1898" y="136800"/>
                    <a:pt x="219" y="115104"/>
                  </a:cubicBezTo>
                  <a:cubicBezTo>
                    <a:pt x="2336" y="93408"/>
                    <a:pt x="23502" y="8741"/>
                    <a:pt x="25619" y="80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 1149">
              <a:extLst>
                <a:ext uri="{FF2B5EF4-FFF2-40B4-BE49-F238E27FC236}">
                  <a16:creationId xmlns:a16="http://schemas.microsoft.com/office/drawing/2014/main" id="{B237193B-8790-F04C-AA6C-F97D7DBB3E63}"/>
                </a:ext>
              </a:extLst>
            </p:cNvPr>
            <p:cNvSpPr/>
            <p:nvPr/>
          </p:nvSpPr>
          <p:spPr>
            <a:xfrm>
              <a:off x="5638698" y="2180972"/>
              <a:ext cx="111387" cy="322909"/>
            </a:xfrm>
            <a:custGeom>
              <a:avLst/>
              <a:gdLst>
                <a:gd name="connsiteX0" fmla="*/ 50902 w 111387"/>
                <a:gd name="connsiteY0" fmla="*/ 253 h 322909"/>
                <a:gd name="connsiteX1" fmla="*/ 47727 w 111387"/>
                <a:gd name="connsiteY1" fmla="*/ 111378 h 322909"/>
                <a:gd name="connsiteX2" fmla="*/ 69952 w 111387"/>
                <a:gd name="connsiteY2" fmla="*/ 225678 h 322909"/>
                <a:gd name="connsiteX3" fmla="*/ 73127 w 111387"/>
                <a:gd name="connsiteY3" fmla="*/ 181228 h 322909"/>
                <a:gd name="connsiteX4" fmla="*/ 89002 w 111387"/>
                <a:gd name="connsiteY4" fmla="*/ 320928 h 322909"/>
                <a:gd name="connsiteX5" fmla="*/ 98527 w 111387"/>
                <a:gd name="connsiteY5" fmla="*/ 254253 h 322909"/>
                <a:gd name="connsiteX6" fmla="*/ 111227 w 111387"/>
                <a:gd name="connsiteY6" fmla="*/ 127253 h 322909"/>
                <a:gd name="connsiteX7" fmla="*/ 89002 w 111387"/>
                <a:gd name="connsiteY7" fmla="*/ 254253 h 322909"/>
                <a:gd name="connsiteX8" fmla="*/ 50902 w 111387"/>
                <a:gd name="connsiteY8" fmla="*/ 171703 h 322909"/>
                <a:gd name="connsiteX9" fmla="*/ 102 w 111387"/>
                <a:gd name="connsiteY9" fmla="*/ 79628 h 322909"/>
                <a:gd name="connsiteX10" fmla="*/ 38202 w 111387"/>
                <a:gd name="connsiteY10" fmla="*/ 143128 h 322909"/>
                <a:gd name="connsiteX11" fmla="*/ 50902 w 111387"/>
                <a:gd name="connsiteY11" fmla="*/ 253 h 32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1387" h="322909">
                  <a:moveTo>
                    <a:pt x="50902" y="253"/>
                  </a:moveTo>
                  <a:cubicBezTo>
                    <a:pt x="52489" y="-5039"/>
                    <a:pt x="44552" y="73807"/>
                    <a:pt x="47727" y="111378"/>
                  </a:cubicBezTo>
                  <a:cubicBezTo>
                    <a:pt x="50902" y="148949"/>
                    <a:pt x="65719" y="214036"/>
                    <a:pt x="69952" y="225678"/>
                  </a:cubicBezTo>
                  <a:cubicBezTo>
                    <a:pt x="74185" y="237320"/>
                    <a:pt x="69952" y="165353"/>
                    <a:pt x="73127" y="181228"/>
                  </a:cubicBezTo>
                  <a:cubicBezTo>
                    <a:pt x="76302" y="197103"/>
                    <a:pt x="84769" y="308757"/>
                    <a:pt x="89002" y="320928"/>
                  </a:cubicBezTo>
                  <a:cubicBezTo>
                    <a:pt x="93235" y="333099"/>
                    <a:pt x="94823" y="286532"/>
                    <a:pt x="98527" y="254253"/>
                  </a:cubicBezTo>
                  <a:cubicBezTo>
                    <a:pt x="102231" y="221974"/>
                    <a:pt x="112814" y="127253"/>
                    <a:pt x="111227" y="127253"/>
                  </a:cubicBezTo>
                  <a:cubicBezTo>
                    <a:pt x="109640" y="127253"/>
                    <a:pt x="99056" y="246845"/>
                    <a:pt x="89002" y="254253"/>
                  </a:cubicBezTo>
                  <a:cubicBezTo>
                    <a:pt x="78948" y="261661"/>
                    <a:pt x="65719" y="200807"/>
                    <a:pt x="50902" y="171703"/>
                  </a:cubicBezTo>
                  <a:cubicBezTo>
                    <a:pt x="36085" y="142599"/>
                    <a:pt x="2219" y="84390"/>
                    <a:pt x="102" y="79628"/>
                  </a:cubicBezTo>
                  <a:cubicBezTo>
                    <a:pt x="-2015" y="74866"/>
                    <a:pt x="29206" y="155299"/>
                    <a:pt x="38202" y="143128"/>
                  </a:cubicBezTo>
                  <a:cubicBezTo>
                    <a:pt x="47198" y="130957"/>
                    <a:pt x="49315" y="5545"/>
                    <a:pt x="50902" y="25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 1150">
              <a:extLst>
                <a:ext uri="{FF2B5EF4-FFF2-40B4-BE49-F238E27FC236}">
                  <a16:creationId xmlns:a16="http://schemas.microsoft.com/office/drawing/2014/main" id="{3F1859D4-980D-F990-D87E-FCC3E1A432D2}"/>
                </a:ext>
              </a:extLst>
            </p:cNvPr>
            <p:cNvSpPr/>
            <p:nvPr/>
          </p:nvSpPr>
          <p:spPr>
            <a:xfrm>
              <a:off x="5756275" y="2571750"/>
              <a:ext cx="96044" cy="143035"/>
            </a:xfrm>
            <a:custGeom>
              <a:avLst/>
              <a:gdLst>
                <a:gd name="connsiteX0" fmla="*/ 0 w 96044"/>
                <a:gd name="connsiteY0" fmla="*/ 0 h 143035"/>
                <a:gd name="connsiteX1" fmla="*/ 60325 w 96044"/>
                <a:gd name="connsiteY1" fmla="*/ 69850 h 143035"/>
                <a:gd name="connsiteX2" fmla="*/ 92075 w 96044"/>
                <a:gd name="connsiteY2" fmla="*/ 142875 h 143035"/>
                <a:gd name="connsiteX3" fmla="*/ 92075 w 96044"/>
                <a:gd name="connsiteY3" fmla="*/ 88900 h 143035"/>
                <a:gd name="connsiteX4" fmla="*/ 60325 w 96044"/>
                <a:gd name="connsiteY4" fmla="*/ 69850 h 143035"/>
                <a:gd name="connsiteX5" fmla="*/ 0 w 96044"/>
                <a:gd name="connsiteY5" fmla="*/ 0 h 143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044" h="143035">
                  <a:moveTo>
                    <a:pt x="0" y="0"/>
                  </a:moveTo>
                  <a:cubicBezTo>
                    <a:pt x="0" y="0"/>
                    <a:pt x="44979" y="46038"/>
                    <a:pt x="60325" y="69850"/>
                  </a:cubicBezTo>
                  <a:cubicBezTo>
                    <a:pt x="75671" y="93662"/>
                    <a:pt x="86783" y="139700"/>
                    <a:pt x="92075" y="142875"/>
                  </a:cubicBezTo>
                  <a:cubicBezTo>
                    <a:pt x="97367" y="146050"/>
                    <a:pt x="97367" y="101071"/>
                    <a:pt x="92075" y="88900"/>
                  </a:cubicBezTo>
                  <a:cubicBezTo>
                    <a:pt x="86783" y="76729"/>
                    <a:pt x="71437" y="85196"/>
                    <a:pt x="60325" y="69850"/>
                  </a:cubicBezTo>
                  <a:cubicBezTo>
                    <a:pt x="49213" y="54504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 1151">
              <a:extLst>
                <a:ext uri="{FF2B5EF4-FFF2-40B4-BE49-F238E27FC236}">
                  <a16:creationId xmlns:a16="http://schemas.microsoft.com/office/drawing/2014/main" id="{32C5D0C0-411C-B68A-B1C8-8C1AD910FFED}"/>
                </a:ext>
              </a:extLst>
            </p:cNvPr>
            <p:cNvSpPr/>
            <p:nvPr/>
          </p:nvSpPr>
          <p:spPr>
            <a:xfrm>
              <a:off x="6030741" y="2850518"/>
              <a:ext cx="174968" cy="117081"/>
            </a:xfrm>
            <a:custGeom>
              <a:avLst/>
              <a:gdLst>
                <a:gd name="connsiteX0" fmla="*/ 1759 w 174968"/>
                <a:gd name="connsiteY0" fmla="*/ 632 h 117081"/>
                <a:gd name="connsiteX1" fmla="*/ 173209 w 174968"/>
                <a:gd name="connsiteY1" fmla="*/ 114932 h 117081"/>
                <a:gd name="connsiteX2" fmla="*/ 87484 w 174968"/>
                <a:gd name="connsiteY2" fmla="*/ 70482 h 117081"/>
                <a:gd name="connsiteX3" fmla="*/ 1759 w 174968"/>
                <a:gd name="connsiteY3" fmla="*/ 632 h 1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4968" h="117081">
                  <a:moveTo>
                    <a:pt x="1759" y="632"/>
                  </a:moveTo>
                  <a:cubicBezTo>
                    <a:pt x="16046" y="8040"/>
                    <a:pt x="158922" y="103290"/>
                    <a:pt x="173209" y="114932"/>
                  </a:cubicBezTo>
                  <a:cubicBezTo>
                    <a:pt x="187496" y="126574"/>
                    <a:pt x="110767" y="87945"/>
                    <a:pt x="87484" y="70482"/>
                  </a:cubicBezTo>
                  <a:cubicBezTo>
                    <a:pt x="64201" y="53020"/>
                    <a:pt x="-12528" y="-6776"/>
                    <a:pt x="1759" y="63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 1152">
              <a:extLst>
                <a:ext uri="{FF2B5EF4-FFF2-40B4-BE49-F238E27FC236}">
                  <a16:creationId xmlns:a16="http://schemas.microsoft.com/office/drawing/2014/main" id="{76A98B45-3461-A49A-9A84-916AAC160130}"/>
                </a:ext>
              </a:extLst>
            </p:cNvPr>
            <p:cNvSpPr/>
            <p:nvPr/>
          </p:nvSpPr>
          <p:spPr>
            <a:xfrm>
              <a:off x="5905457" y="2730419"/>
              <a:ext cx="92121" cy="47710"/>
            </a:xfrm>
            <a:custGeom>
              <a:avLst/>
              <a:gdLst>
                <a:gd name="connsiteX0" fmla="*/ 92118 w 92121"/>
                <a:gd name="connsiteY0" fmla="*/ 38181 h 47710"/>
                <a:gd name="connsiteX1" fmla="*/ 19093 w 92121"/>
                <a:gd name="connsiteY1" fmla="*/ 3256 h 47710"/>
                <a:gd name="connsiteX2" fmla="*/ 43 w 92121"/>
                <a:gd name="connsiteY2" fmla="*/ 47706 h 47710"/>
                <a:gd name="connsiteX3" fmla="*/ 22268 w 92121"/>
                <a:gd name="connsiteY3" fmla="*/ 81 h 47710"/>
                <a:gd name="connsiteX4" fmla="*/ 92118 w 92121"/>
                <a:gd name="connsiteY4" fmla="*/ 38181 h 47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21" h="47710">
                  <a:moveTo>
                    <a:pt x="92118" y="38181"/>
                  </a:moveTo>
                  <a:cubicBezTo>
                    <a:pt x="91589" y="38710"/>
                    <a:pt x="34439" y="1668"/>
                    <a:pt x="19093" y="3256"/>
                  </a:cubicBezTo>
                  <a:cubicBezTo>
                    <a:pt x="3747" y="4843"/>
                    <a:pt x="-486" y="48235"/>
                    <a:pt x="43" y="47706"/>
                  </a:cubicBezTo>
                  <a:cubicBezTo>
                    <a:pt x="572" y="47177"/>
                    <a:pt x="9568" y="2198"/>
                    <a:pt x="22268" y="81"/>
                  </a:cubicBezTo>
                  <a:cubicBezTo>
                    <a:pt x="34968" y="-2036"/>
                    <a:pt x="92647" y="37652"/>
                    <a:pt x="92118" y="3818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 1153">
              <a:extLst>
                <a:ext uri="{FF2B5EF4-FFF2-40B4-BE49-F238E27FC236}">
                  <a16:creationId xmlns:a16="http://schemas.microsoft.com/office/drawing/2014/main" id="{46D649B3-BC72-AEEA-4EA2-0D588A3B7019}"/>
                </a:ext>
              </a:extLst>
            </p:cNvPr>
            <p:cNvSpPr/>
            <p:nvPr/>
          </p:nvSpPr>
          <p:spPr>
            <a:xfrm>
              <a:off x="6021998" y="2873058"/>
              <a:ext cx="147598" cy="104444"/>
            </a:xfrm>
            <a:custGeom>
              <a:avLst/>
              <a:gdLst>
                <a:gd name="connsiteX0" fmla="*/ 977 w 147598"/>
                <a:gd name="connsiteY0" fmla="*/ 317 h 104444"/>
                <a:gd name="connsiteX1" fmla="*/ 140677 w 147598"/>
                <a:gd name="connsiteY1" fmla="*/ 101917 h 104444"/>
                <a:gd name="connsiteX2" fmla="*/ 121627 w 147598"/>
                <a:gd name="connsiteY2" fmla="*/ 73342 h 104444"/>
                <a:gd name="connsiteX3" fmla="*/ 80352 w 147598"/>
                <a:gd name="connsiteY3" fmla="*/ 70167 h 104444"/>
                <a:gd name="connsiteX4" fmla="*/ 977 w 147598"/>
                <a:gd name="connsiteY4" fmla="*/ 317 h 104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598" h="104444">
                  <a:moveTo>
                    <a:pt x="977" y="317"/>
                  </a:moveTo>
                  <a:cubicBezTo>
                    <a:pt x="11031" y="5609"/>
                    <a:pt x="120569" y="89746"/>
                    <a:pt x="140677" y="101917"/>
                  </a:cubicBezTo>
                  <a:cubicBezTo>
                    <a:pt x="160785" y="114088"/>
                    <a:pt x="131681" y="78634"/>
                    <a:pt x="121627" y="73342"/>
                  </a:cubicBezTo>
                  <a:cubicBezTo>
                    <a:pt x="111573" y="68050"/>
                    <a:pt x="99402" y="82867"/>
                    <a:pt x="80352" y="70167"/>
                  </a:cubicBezTo>
                  <a:cubicBezTo>
                    <a:pt x="61302" y="57467"/>
                    <a:pt x="-9077" y="-4975"/>
                    <a:pt x="977" y="317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 1154">
              <a:extLst>
                <a:ext uri="{FF2B5EF4-FFF2-40B4-BE49-F238E27FC236}">
                  <a16:creationId xmlns:a16="http://schemas.microsoft.com/office/drawing/2014/main" id="{4E478918-AEC7-B424-96FE-AA48B2357D2E}"/>
                </a:ext>
              </a:extLst>
            </p:cNvPr>
            <p:cNvSpPr/>
            <p:nvPr/>
          </p:nvSpPr>
          <p:spPr>
            <a:xfrm>
              <a:off x="6645174" y="2587623"/>
              <a:ext cx="95386" cy="228972"/>
            </a:xfrm>
            <a:custGeom>
              <a:avLst/>
              <a:gdLst>
                <a:gd name="connsiteX0" fmla="*/ 101 w 95386"/>
                <a:gd name="connsiteY0" fmla="*/ 2 h 228972"/>
                <a:gd name="connsiteX1" fmla="*/ 76301 w 95386"/>
                <a:gd name="connsiteY1" fmla="*/ 107952 h 228972"/>
                <a:gd name="connsiteX2" fmla="*/ 41376 w 95386"/>
                <a:gd name="connsiteY2" fmla="*/ 177802 h 228972"/>
                <a:gd name="connsiteX3" fmla="*/ 66776 w 95386"/>
                <a:gd name="connsiteY3" fmla="*/ 149227 h 228972"/>
                <a:gd name="connsiteX4" fmla="*/ 15976 w 95386"/>
                <a:gd name="connsiteY4" fmla="*/ 228602 h 228972"/>
                <a:gd name="connsiteX5" fmla="*/ 95351 w 95386"/>
                <a:gd name="connsiteY5" fmla="*/ 111127 h 228972"/>
                <a:gd name="connsiteX6" fmla="*/ 101 w 95386"/>
                <a:gd name="connsiteY6" fmla="*/ 2 h 22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386" h="228972">
                  <a:moveTo>
                    <a:pt x="101" y="2"/>
                  </a:moveTo>
                  <a:cubicBezTo>
                    <a:pt x="-3074" y="-527"/>
                    <a:pt x="69422" y="78319"/>
                    <a:pt x="76301" y="107952"/>
                  </a:cubicBezTo>
                  <a:cubicBezTo>
                    <a:pt x="83180" y="137585"/>
                    <a:pt x="42963" y="170923"/>
                    <a:pt x="41376" y="177802"/>
                  </a:cubicBezTo>
                  <a:cubicBezTo>
                    <a:pt x="39789" y="184681"/>
                    <a:pt x="71009" y="140760"/>
                    <a:pt x="66776" y="149227"/>
                  </a:cubicBezTo>
                  <a:cubicBezTo>
                    <a:pt x="62543" y="157694"/>
                    <a:pt x="11214" y="234952"/>
                    <a:pt x="15976" y="228602"/>
                  </a:cubicBezTo>
                  <a:cubicBezTo>
                    <a:pt x="20738" y="222252"/>
                    <a:pt x="93234" y="144994"/>
                    <a:pt x="95351" y="111127"/>
                  </a:cubicBezTo>
                  <a:cubicBezTo>
                    <a:pt x="97468" y="77260"/>
                    <a:pt x="3276" y="531"/>
                    <a:pt x="101" y="2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 1155">
              <a:extLst>
                <a:ext uri="{FF2B5EF4-FFF2-40B4-BE49-F238E27FC236}">
                  <a16:creationId xmlns:a16="http://schemas.microsoft.com/office/drawing/2014/main" id="{DF62651A-62A5-06AF-7D21-665B7D9910AF}"/>
                </a:ext>
              </a:extLst>
            </p:cNvPr>
            <p:cNvSpPr/>
            <p:nvPr/>
          </p:nvSpPr>
          <p:spPr>
            <a:xfrm>
              <a:off x="6454719" y="2225655"/>
              <a:ext cx="113365" cy="294597"/>
            </a:xfrm>
            <a:custGeom>
              <a:avLst/>
              <a:gdLst>
                <a:gd name="connsiteX0" fmla="*/ 56 w 113365"/>
                <a:gd name="connsiteY0" fmla="*/ 20 h 294597"/>
                <a:gd name="connsiteX1" fmla="*/ 69906 w 113365"/>
                <a:gd name="connsiteY1" fmla="*/ 200045 h 294597"/>
                <a:gd name="connsiteX2" fmla="*/ 47681 w 113365"/>
                <a:gd name="connsiteY2" fmla="*/ 155595 h 294597"/>
                <a:gd name="connsiteX3" fmla="*/ 111181 w 113365"/>
                <a:gd name="connsiteY3" fmla="*/ 292120 h 294597"/>
                <a:gd name="connsiteX4" fmla="*/ 92131 w 113365"/>
                <a:gd name="connsiteY4" fmla="*/ 238145 h 294597"/>
                <a:gd name="connsiteX5" fmla="*/ 28631 w 113365"/>
                <a:gd name="connsiteY5" fmla="*/ 168295 h 294597"/>
                <a:gd name="connsiteX6" fmla="*/ 57206 w 113365"/>
                <a:gd name="connsiteY6" fmla="*/ 187345 h 294597"/>
                <a:gd name="connsiteX7" fmla="*/ 56 w 113365"/>
                <a:gd name="connsiteY7" fmla="*/ 20 h 294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3365" h="294597">
                  <a:moveTo>
                    <a:pt x="56" y="20"/>
                  </a:moveTo>
                  <a:cubicBezTo>
                    <a:pt x="2173" y="2137"/>
                    <a:pt x="61969" y="174116"/>
                    <a:pt x="69906" y="200045"/>
                  </a:cubicBezTo>
                  <a:cubicBezTo>
                    <a:pt x="77843" y="225974"/>
                    <a:pt x="40802" y="140249"/>
                    <a:pt x="47681" y="155595"/>
                  </a:cubicBezTo>
                  <a:cubicBezTo>
                    <a:pt x="54560" y="170941"/>
                    <a:pt x="103773" y="278362"/>
                    <a:pt x="111181" y="292120"/>
                  </a:cubicBezTo>
                  <a:cubicBezTo>
                    <a:pt x="118589" y="305878"/>
                    <a:pt x="105889" y="258783"/>
                    <a:pt x="92131" y="238145"/>
                  </a:cubicBezTo>
                  <a:cubicBezTo>
                    <a:pt x="78373" y="217507"/>
                    <a:pt x="34452" y="176762"/>
                    <a:pt x="28631" y="168295"/>
                  </a:cubicBezTo>
                  <a:cubicBezTo>
                    <a:pt x="22810" y="159828"/>
                    <a:pt x="58264" y="213803"/>
                    <a:pt x="57206" y="187345"/>
                  </a:cubicBezTo>
                  <a:cubicBezTo>
                    <a:pt x="56148" y="160887"/>
                    <a:pt x="-2061" y="-2097"/>
                    <a:pt x="56" y="2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 1156">
              <a:extLst>
                <a:ext uri="{FF2B5EF4-FFF2-40B4-BE49-F238E27FC236}">
                  <a16:creationId xmlns:a16="http://schemas.microsoft.com/office/drawing/2014/main" id="{800BDA35-94B7-CDDC-7748-29DD8A9827B1}"/>
                </a:ext>
              </a:extLst>
            </p:cNvPr>
            <p:cNvSpPr/>
            <p:nvPr/>
          </p:nvSpPr>
          <p:spPr>
            <a:xfrm>
              <a:off x="6143400" y="1683318"/>
              <a:ext cx="55341" cy="508363"/>
            </a:xfrm>
            <a:custGeom>
              <a:avLst/>
              <a:gdLst>
                <a:gd name="connsiteX0" fmla="*/ 54200 w 55341"/>
                <a:gd name="connsiteY0" fmla="*/ 18482 h 508363"/>
                <a:gd name="connsiteX1" fmla="*/ 225 w 55341"/>
                <a:gd name="connsiteY1" fmla="*/ 507432 h 508363"/>
                <a:gd name="connsiteX2" fmla="*/ 35150 w 55341"/>
                <a:gd name="connsiteY2" fmla="*/ 139132 h 508363"/>
                <a:gd name="connsiteX3" fmla="*/ 54200 w 55341"/>
                <a:gd name="connsiteY3" fmla="*/ 18482 h 508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341" h="508363">
                  <a:moveTo>
                    <a:pt x="54200" y="18482"/>
                  </a:moveTo>
                  <a:cubicBezTo>
                    <a:pt x="48379" y="79865"/>
                    <a:pt x="3400" y="487324"/>
                    <a:pt x="225" y="507432"/>
                  </a:cubicBezTo>
                  <a:cubicBezTo>
                    <a:pt x="-2950" y="527540"/>
                    <a:pt x="28271" y="216390"/>
                    <a:pt x="35150" y="139132"/>
                  </a:cubicBezTo>
                  <a:cubicBezTo>
                    <a:pt x="42029" y="61874"/>
                    <a:pt x="60021" y="-42901"/>
                    <a:pt x="54200" y="1848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 1157">
              <a:extLst>
                <a:ext uri="{FF2B5EF4-FFF2-40B4-BE49-F238E27FC236}">
                  <a16:creationId xmlns:a16="http://schemas.microsoft.com/office/drawing/2014/main" id="{47F61C62-FFE7-BEB5-8CCC-77F2825A6A64}"/>
                </a:ext>
              </a:extLst>
            </p:cNvPr>
            <p:cNvSpPr/>
            <p:nvPr/>
          </p:nvSpPr>
          <p:spPr>
            <a:xfrm>
              <a:off x="6162374" y="2025649"/>
              <a:ext cx="51344" cy="261391"/>
            </a:xfrm>
            <a:custGeom>
              <a:avLst/>
              <a:gdLst>
                <a:gd name="connsiteX0" fmla="*/ 32051 w 51344"/>
                <a:gd name="connsiteY0" fmla="*/ 1 h 261391"/>
                <a:gd name="connsiteX1" fmla="*/ 13001 w 51344"/>
                <a:gd name="connsiteY1" fmla="*/ 171451 h 261391"/>
                <a:gd name="connsiteX2" fmla="*/ 301 w 51344"/>
                <a:gd name="connsiteY2" fmla="*/ 133351 h 261391"/>
                <a:gd name="connsiteX3" fmla="*/ 25701 w 51344"/>
                <a:gd name="connsiteY3" fmla="*/ 212726 h 261391"/>
                <a:gd name="connsiteX4" fmla="*/ 51101 w 51344"/>
                <a:gd name="connsiteY4" fmla="*/ 260351 h 261391"/>
                <a:gd name="connsiteX5" fmla="*/ 9826 w 51344"/>
                <a:gd name="connsiteY5" fmla="*/ 168276 h 261391"/>
                <a:gd name="connsiteX6" fmla="*/ 32051 w 51344"/>
                <a:gd name="connsiteY6" fmla="*/ 1 h 261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344" h="261391">
                  <a:moveTo>
                    <a:pt x="32051" y="1"/>
                  </a:moveTo>
                  <a:cubicBezTo>
                    <a:pt x="32580" y="530"/>
                    <a:pt x="18293" y="149226"/>
                    <a:pt x="13001" y="171451"/>
                  </a:cubicBezTo>
                  <a:cubicBezTo>
                    <a:pt x="7709" y="193676"/>
                    <a:pt x="-1816" y="126472"/>
                    <a:pt x="301" y="133351"/>
                  </a:cubicBezTo>
                  <a:cubicBezTo>
                    <a:pt x="2418" y="140230"/>
                    <a:pt x="17234" y="191559"/>
                    <a:pt x="25701" y="212726"/>
                  </a:cubicBezTo>
                  <a:cubicBezTo>
                    <a:pt x="34168" y="233893"/>
                    <a:pt x="53747" y="267759"/>
                    <a:pt x="51101" y="260351"/>
                  </a:cubicBezTo>
                  <a:cubicBezTo>
                    <a:pt x="48455" y="252943"/>
                    <a:pt x="13530" y="205847"/>
                    <a:pt x="9826" y="168276"/>
                  </a:cubicBezTo>
                  <a:cubicBezTo>
                    <a:pt x="6122" y="130705"/>
                    <a:pt x="31522" y="-528"/>
                    <a:pt x="32051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 1158">
              <a:extLst>
                <a:ext uri="{FF2B5EF4-FFF2-40B4-BE49-F238E27FC236}">
                  <a16:creationId xmlns:a16="http://schemas.microsoft.com/office/drawing/2014/main" id="{42A750A5-0EE5-566A-BEF7-23D10546ADCA}"/>
                </a:ext>
              </a:extLst>
            </p:cNvPr>
            <p:cNvSpPr/>
            <p:nvPr/>
          </p:nvSpPr>
          <p:spPr>
            <a:xfrm>
              <a:off x="6384920" y="2015966"/>
              <a:ext cx="104877" cy="166944"/>
            </a:xfrm>
            <a:custGeom>
              <a:avLst/>
              <a:gdLst>
                <a:gd name="connsiteX0" fmla="*/ 104780 w 104877"/>
                <a:gd name="connsiteY0" fmla="*/ 159 h 166944"/>
                <a:gd name="connsiteX1" fmla="*/ 66680 w 104877"/>
                <a:gd name="connsiteY1" fmla="*/ 85884 h 166944"/>
                <a:gd name="connsiteX2" fmla="*/ 60330 w 104877"/>
                <a:gd name="connsiteY2" fmla="*/ 165259 h 166944"/>
                <a:gd name="connsiteX3" fmla="*/ 57155 w 104877"/>
                <a:gd name="connsiteY3" fmla="*/ 130334 h 166944"/>
                <a:gd name="connsiteX4" fmla="*/ 5 w 104877"/>
                <a:gd name="connsiteY4" fmla="*/ 19209 h 166944"/>
                <a:gd name="connsiteX5" fmla="*/ 53980 w 104877"/>
                <a:gd name="connsiteY5" fmla="*/ 108109 h 166944"/>
                <a:gd name="connsiteX6" fmla="*/ 104780 w 104877"/>
                <a:gd name="connsiteY6" fmla="*/ 159 h 166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877" h="166944">
                  <a:moveTo>
                    <a:pt x="104780" y="159"/>
                  </a:moveTo>
                  <a:cubicBezTo>
                    <a:pt x="106897" y="-3545"/>
                    <a:pt x="74088" y="58367"/>
                    <a:pt x="66680" y="85884"/>
                  </a:cubicBezTo>
                  <a:cubicBezTo>
                    <a:pt x="59272" y="113401"/>
                    <a:pt x="61917" y="157851"/>
                    <a:pt x="60330" y="165259"/>
                  </a:cubicBezTo>
                  <a:cubicBezTo>
                    <a:pt x="58743" y="172667"/>
                    <a:pt x="67209" y="154676"/>
                    <a:pt x="57155" y="130334"/>
                  </a:cubicBezTo>
                  <a:cubicBezTo>
                    <a:pt x="47101" y="105992"/>
                    <a:pt x="534" y="22913"/>
                    <a:pt x="5" y="19209"/>
                  </a:cubicBezTo>
                  <a:cubicBezTo>
                    <a:pt x="-524" y="15505"/>
                    <a:pt x="39163" y="109167"/>
                    <a:pt x="53980" y="108109"/>
                  </a:cubicBezTo>
                  <a:cubicBezTo>
                    <a:pt x="68797" y="107051"/>
                    <a:pt x="102663" y="3863"/>
                    <a:pt x="104780" y="159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 1159">
              <a:extLst>
                <a:ext uri="{FF2B5EF4-FFF2-40B4-BE49-F238E27FC236}">
                  <a16:creationId xmlns:a16="http://schemas.microsoft.com/office/drawing/2014/main" id="{BABD6855-1BF6-8404-9324-031A087A779E}"/>
                </a:ext>
              </a:extLst>
            </p:cNvPr>
            <p:cNvSpPr/>
            <p:nvPr/>
          </p:nvSpPr>
          <p:spPr>
            <a:xfrm>
              <a:off x="6165850" y="1952541"/>
              <a:ext cx="110432" cy="306103"/>
            </a:xfrm>
            <a:custGeom>
              <a:avLst/>
              <a:gdLst>
                <a:gd name="connsiteX0" fmla="*/ 0 w 110432"/>
                <a:gd name="connsiteY0" fmla="*/ 84 h 306103"/>
                <a:gd name="connsiteX1" fmla="*/ 76200 w 110432"/>
                <a:gd name="connsiteY1" fmla="*/ 165184 h 306103"/>
                <a:gd name="connsiteX2" fmla="*/ 76200 w 110432"/>
                <a:gd name="connsiteY2" fmla="*/ 136609 h 306103"/>
                <a:gd name="connsiteX3" fmla="*/ 66675 w 110432"/>
                <a:gd name="connsiteY3" fmla="*/ 257259 h 306103"/>
                <a:gd name="connsiteX4" fmla="*/ 69850 w 110432"/>
                <a:gd name="connsiteY4" fmla="*/ 219159 h 306103"/>
                <a:gd name="connsiteX5" fmla="*/ 107950 w 110432"/>
                <a:gd name="connsiteY5" fmla="*/ 304884 h 306103"/>
                <a:gd name="connsiteX6" fmla="*/ 104775 w 110432"/>
                <a:gd name="connsiteY6" fmla="*/ 142959 h 306103"/>
                <a:gd name="connsiteX7" fmla="*/ 88900 w 110432"/>
                <a:gd name="connsiteY7" fmla="*/ 260434 h 306103"/>
                <a:gd name="connsiteX8" fmla="*/ 73025 w 110432"/>
                <a:gd name="connsiteY8" fmla="*/ 206459 h 306103"/>
                <a:gd name="connsiteX9" fmla="*/ 76200 w 110432"/>
                <a:gd name="connsiteY9" fmla="*/ 142959 h 306103"/>
                <a:gd name="connsiteX10" fmla="*/ 0 w 110432"/>
                <a:gd name="connsiteY10" fmla="*/ 84 h 306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432" h="306103">
                  <a:moveTo>
                    <a:pt x="0" y="84"/>
                  </a:moveTo>
                  <a:cubicBezTo>
                    <a:pt x="0" y="3788"/>
                    <a:pt x="63500" y="142430"/>
                    <a:pt x="76200" y="165184"/>
                  </a:cubicBezTo>
                  <a:cubicBezTo>
                    <a:pt x="88900" y="187938"/>
                    <a:pt x="77788" y="121263"/>
                    <a:pt x="76200" y="136609"/>
                  </a:cubicBezTo>
                  <a:cubicBezTo>
                    <a:pt x="74613" y="151955"/>
                    <a:pt x="67733" y="243501"/>
                    <a:pt x="66675" y="257259"/>
                  </a:cubicBezTo>
                  <a:cubicBezTo>
                    <a:pt x="65617" y="271017"/>
                    <a:pt x="62971" y="211221"/>
                    <a:pt x="69850" y="219159"/>
                  </a:cubicBezTo>
                  <a:cubicBezTo>
                    <a:pt x="76729" y="227097"/>
                    <a:pt x="102129" y="317584"/>
                    <a:pt x="107950" y="304884"/>
                  </a:cubicBezTo>
                  <a:cubicBezTo>
                    <a:pt x="113771" y="292184"/>
                    <a:pt x="107950" y="150367"/>
                    <a:pt x="104775" y="142959"/>
                  </a:cubicBezTo>
                  <a:cubicBezTo>
                    <a:pt x="101600" y="135551"/>
                    <a:pt x="94192" y="249851"/>
                    <a:pt x="88900" y="260434"/>
                  </a:cubicBezTo>
                  <a:cubicBezTo>
                    <a:pt x="83608" y="271017"/>
                    <a:pt x="75142" y="226038"/>
                    <a:pt x="73025" y="206459"/>
                  </a:cubicBezTo>
                  <a:cubicBezTo>
                    <a:pt x="70908" y="186880"/>
                    <a:pt x="86254" y="169947"/>
                    <a:pt x="76200" y="142959"/>
                  </a:cubicBezTo>
                  <a:cubicBezTo>
                    <a:pt x="66146" y="115972"/>
                    <a:pt x="0" y="-3620"/>
                    <a:pt x="0" y="8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 1160">
              <a:extLst>
                <a:ext uri="{FF2B5EF4-FFF2-40B4-BE49-F238E27FC236}">
                  <a16:creationId xmlns:a16="http://schemas.microsoft.com/office/drawing/2014/main" id="{47FAA324-13B5-C3F3-73B0-90F685247707}"/>
                </a:ext>
              </a:extLst>
            </p:cNvPr>
            <p:cNvSpPr/>
            <p:nvPr/>
          </p:nvSpPr>
          <p:spPr>
            <a:xfrm>
              <a:off x="5721330" y="2034087"/>
              <a:ext cx="210909" cy="103048"/>
            </a:xfrm>
            <a:custGeom>
              <a:avLst/>
              <a:gdLst>
                <a:gd name="connsiteX0" fmla="*/ 209570 w 210909"/>
                <a:gd name="connsiteY0" fmla="*/ 1088 h 103048"/>
                <a:gd name="connsiteX1" fmla="*/ 25420 w 210909"/>
                <a:gd name="connsiteY1" fmla="*/ 93163 h 103048"/>
                <a:gd name="connsiteX2" fmla="*/ 95270 w 210909"/>
                <a:gd name="connsiteY2" fmla="*/ 70938 h 103048"/>
                <a:gd name="connsiteX3" fmla="*/ 20 w 210909"/>
                <a:gd name="connsiteY3" fmla="*/ 102688 h 103048"/>
                <a:gd name="connsiteX4" fmla="*/ 104795 w 210909"/>
                <a:gd name="connsiteY4" fmla="*/ 45538 h 103048"/>
                <a:gd name="connsiteX5" fmla="*/ 209570 w 210909"/>
                <a:gd name="connsiteY5" fmla="*/ 1088 h 103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0909" h="103048">
                  <a:moveTo>
                    <a:pt x="209570" y="1088"/>
                  </a:moveTo>
                  <a:cubicBezTo>
                    <a:pt x="196341" y="9025"/>
                    <a:pt x="44470" y="81521"/>
                    <a:pt x="25420" y="93163"/>
                  </a:cubicBezTo>
                  <a:cubicBezTo>
                    <a:pt x="6370" y="104805"/>
                    <a:pt x="99503" y="69351"/>
                    <a:pt x="95270" y="70938"/>
                  </a:cubicBezTo>
                  <a:cubicBezTo>
                    <a:pt x="91037" y="72525"/>
                    <a:pt x="-1567" y="106921"/>
                    <a:pt x="20" y="102688"/>
                  </a:cubicBezTo>
                  <a:cubicBezTo>
                    <a:pt x="1607" y="98455"/>
                    <a:pt x="75162" y="60355"/>
                    <a:pt x="104795" y="45538"/>
                  </a:cubicBezTo>
                  <a:cubicBezTo>
                    <a:pt x="134428" y="30721"/>
                    <a:pt x="222799" y="-6849"/>
                    <a:pt x="209570" y="10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 1161">
              <a:extLst>
                <a:ext uri="{FF2B5EF4-FFF2-40B4-BE49-F238E27FC236}">
                  <a16:creationId xmlns:a16="http://schemas.microsoft.com/office/drawing/2014/main" id="{029E602E-461A-E6A2-BDCB-0486C628F72B}"/>
                </a:ext>
              </a:extLst>
            </p:cNvPr>
            <p:cNvSpPr/>
            <p:nvPr/>
          </p:nvSpPr>
          <p:spPr>
            <a:xfrm>
              <a:off x="5737198" y="2034648"/>
              <a:ext cx="189085" cy="121232"/>
            </a:xfrm>
            <a:custGeom>
              <a:avLst/>
              <a:gdLst>
                <a:gd name="connsiteX0" fmla="*/ 187352 w 189085"/>
                <a:gd name="connsiteY0" fmla="*/ 527 h 121232"/>
                <a:gd name="connsiteX1" fmla="*/ 152427 w 189085"/>
                <a:gd name="connsiteY1" fmla="*/ 41802 h 121232"/>
                <a:gd name="connsiteX2" fmla="*/ 114327 w 189085"/>
                <a:gd name="connsiteY2" fmla="*/ 105302 h 121232"/>
                <a:gd name="connsiteX3" fmla="*/ 130202 w 189085"/>
                <a:gd name="connsiteY3" fmla="*/ 60852 h 121232"/>
                <a:gd name="connsiteX4" fmla="*/ 104802 w 189085"/>
                <a:gd name="connsiteY4" fmla="*/ 79902 h 121232"/>
                <a:gd name="connsiteX5" fmla="*/ 27 w 189085"/>
                <a:gd name="connsiteY5" fmla="*/ 121177 h 121232"/>
                <a:gd name="connsiteX6" fmla="*/ 95277 w 189085"/>
                <a:gd name="connsiteY6" fmla="*/ 70377 h 121232"/>
                <a:gd name="connsiteX7" fmla="*/ 187352 w 189085"/>
                <a:gd name="connsiteY7" fmla="*/ 527 h 121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9085" h="121232">
                  <a:moveTo>
                    <a:pt x="187352" y="527"/>
                  </a:moveTo>
                  <a:cubicBezTo>
                    <a:pt x="196877" y="-4236"/>
                    <a:pt x="164598" y="24340"/>
                    <a:pt x="152427" y="41802"/>
                  </a:cubicBezTo>
                  <a:cubicBezTo>
                    <a:pt x="140256" y="59264"/>
                    <a:pt x="118031" y="102127"/>
                    <a:pt x="114327" y="105302"/>
                  </a:cubicBezTo>
                  <a:cubicBezTo>
                    <a:pt x="110623" y="108477"/>
                    <a:pt x="131789" y="65085"/>
                    <a:pt x="130202" y="60852"/>
                  </a:cubicBezTo>
                  <a:cubicBezTo>
                    <a:pt x="128615" y="56619"/>
                    <a:pt x="126498" y="69848"/>
                    <a:pt x="104802" y="79902"/>
                  </a:cubicBezTo>
                  <a:cubicBezTo>
                    <a:pt x="83106" y="89956"/>
                    <a:pt x="1614" y="122764"/>
                    <a:pt x="27" y="121177"/>
                  </a:cubicBezTo>
                  <a:cubicBezTo>
                    <a:pt x="-1560" y="119590"/>
                    <a:pt x="66702" y="83077"/>
                    <a:pt x="95277" y="70377"/>
                  </a:cubicBezTo>
                  <a:cubicBezTo>
                    <a:pt x="123852" y="57677"/>
                    <a:pt x="177827" y="5290"/>
                    <a:pt x="187352" y="527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 1162">
              <a:extLst>
                <a:ext uri="{FF2B5EF4-FFF2-40B4-BE49-F238E27FC236}">
                  <a16:creationId xmlns:a16="http://schemas.microsoft.com/office/drawing/2014/main" id="{DA04516F-704B-D4EA-9C41-154A30CDDD14}"/>
                </a:ext>
              </a:extLst>
            </p:cNvPr>
            <p:cNvSpPr/>
            <p:nvPr/>
          </p:nvSpPr>
          <p:spPr>
            <a:xfrm>
              <a:off x="6359356" y="1825608"/>
              <a:ext cx="384365" cy="146081"/>
            </a:xfrm>
            <a:custGeom>
              <a:avLst/>
              <a:gdLst>
                <a:gd name="connsiteX0" fmla="*/ 169 w 384365"/>
                <a:gd name="connsiteY0" fmla="*/ 146067 h 146081"/>
                <a:gd name="connsiteX1" fmla="*/ 225594 w 384365"/>
                <a:gd name="connsiteY1" fmla="*/ 69867 h 146081"/>
                <a:gd name="connsiteX2" fmla="*/ 327194 w 384365"/>
                <a:gd name="connsiteY2" fmla="*/ 73042 h 146081"/>
                <a:gd name="connsiteX3" fmla="*/ 289094 w 384365"/>
                <a:gd name="connsiteY3" fmla="*/ 60342 h 146081"/>
                <a:gd name="connsiteX4" fmla="*/ 330369 w 384365"/>
                <a:gd name="connsiteY4" fmla="*/ 57167 h 146081"/>
                <a:gd name="connsiteX5" fmla="*/ 384344 w 384365"/>
                <a:gd name="connsiteY5" fmla="*/ 17 h 146081"/>
                <a:gd name="connsiteX6" fmla="*/ 324019 w 384365"/>
                <a:gd name="connsiteY6" fmla="*/ 63517 h 146081"/>
                <a:gd name="connsiteX7" fmla="*/ 190669 w 384365"/>
                <a:gd name="connsiteY7" fmla="*/ 76217 h 146081"/>
                <a:gd name="connsiteX8" fmla="*/ 169 w 384365"/>
                <a:gd name="connsiteY8" fmla="*/ 146067 h 146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4365" h="146081">
                  <a:moveTo>
                    <a:pt x="169" y="146067"/>
                  </a:moveTo>
                  <a:cubicBezTo>
                    <a:pt x="5990" y="145009"/>
                    <a:pt x="171090" y="82038"/>
                    <a:pt x="225594" y="69867"/>
                  </a:cubicBezTo>
                  <a:cubicBezTo>
                    <a:pt x="280098" y="57696"/>
                    <a:pt x="316611" y="74629"/>
                    <a:pt x="327194" y="73042"/>
                  </a:cubicBezTo>
                  <a:cubicBezTo>
                    <a:pt x="337777" y="71454"/>
                    <a:pt x="288565" y="62988"/>
                    <a:pt x="289094" y="60342"/>
                  </a:cubicBezTo>
                  <a:cubicBezTo>
                    <a:pt x="289623" y="57696"/>
                    <a:pt x="314494" y="67221"/>
                    <a:pt x="330369" y="57167"/>
                  </a:cubicBezTo>
                  <a:cubicBezTo>
                    <a:pt x="346244" y="47113"/>
                    <a:pt x="385402" y="-1041"/>
                    <a:pt x="384344" y="17"/>
                  </a:cubicBezTo>
                  <a:cubicBezTo>
                    <a:pt x="383286" y="1075"/>
                    <a:pt x="356298" y="50817"/>
                    <a:pt x="324019" y="63517"/>
                  </a:cubicBezTo>
                  <a:cubicBezTo>
                    <a:pt x="291740" y="76217"/>
                    <a:pt x="240940" y="61400"/>
                    <a:pt x="190669" y="76217"/>
                  </a:cubicBezTo>
                  <a:cubicBezTo>
                    <a:pt x="140398" y="91034"/>
                    <a:pt x="-5652" y="147125"/>
                    <a:pt x="169" y="1460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 1163">
              <a:extLst>
                <a:ext uri="{FF2B5EF4-FFF2-40B4-BE49-F238E27FC236}">
                  <a16:creationId xmlns:a16="http://schemas.microsoft.com/office/drawing/2014/main" id="{FA410765-90F5-810F-1665-A3CEE1B50109}"/>
                </a:ext>
              </a:extLst>
            </p:cNvPr>
            <p:cNvSpPr/>
            <p:nvPr/>
          </p:nvSpPr>
          <p:spPr>
            <a:xfrm>
              <a:off x="6408422" y="1844222"/>
              <a:ext cx="420451" cy="138861"/>
            </a:xfrm>
            <a:custGeom>
              <a:avLst/>
              <a:gdLst>
                <a:gd name="connsiteX0" fmla="*/ 417828 w 420451"/>
                <a:gd name="connsiteY0" fmla="*/ 453 h 138861"/>
                <a:gd name="connsiteX1" fmla="*/ 217803 w 420451"/>
                <a:gd name="connsiteY1" fmla="*/ 133803 h 138861"/>
                <a:gd name="connsiteX2" fmla="*/ 243203 w 420451"/>
                <a:gd name="connsiteY2" fmla="*/ 111578 h 138861"/>
                <a:gd name="connsiteX3" fmla="*/ 125728 w 420451"/>
                <a:gd name="connsiteY3" fmla="*/ 117928 h 138861"/>
                <a:gd name="connsiteX4" fmla="*/ 1903 w 420451"/>
                <a:gd name="connsiteY4" fmla="*/ 136978 h 138861"/>
                <a:gd name="connsiteX5" fmla="*/ 227328 w 420451"/>
                <a:gd name="connsiteY5" fmla="*/ 114753 h 138861"/>
                <a:gd name="connsiteX6" fmla="*/ 151128 w 420451"/>
                <a:gd name="connsiteY6" fmla="*/ 83003 h 138861"/>
                <a:gd name="connsiteX7" fmla="*/ 319403 w 420451"/>
                <a:gd name="connsiteY7" fmla="*/ 89353 h 138861"/>
                <a:gd name="connsiteX8" fmla="*/ 417828 w 420451"/>
                <a:gd name="connsiteY8" fmla="*/ 453 h 138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0451" h="138861">
                  <a:moveTo>
                    <a:pt x="417828" y="453"/>
                  </a:moveTo>
                  <a:cubicBezTo>
                    <a:pt x="400895" y="7861"/>
                    <a:pt x="246907" y="115282"/>
                    <a:pt x="217803" y="133803"/>
                  </a:cubicBezTo>
                  <a:cubicBezTo>
                    <a:pt x="188699" y="152324"/>
                    <a:pt x="258549" y="114224"/>
                    <a:pt x="243203" y="111578"/>
                  </a:cubicBezTo>
                  <a:cubicBezTo>
                    <a:pt x="227857" y="108932"/>
                    <a:pt x="165945" y="113695"/>
                    <a:pt x="125728" y="117928"/>
                  </a:cubicBezTo>
                  <a:cubicBezTo>
                    <a:pt x="85511" y="122161"/>
                    <a:pt x="-15030" y="137507"/>
                    <a:pt x="1903" y="136978"/>
                  </a:cubicBezTo>
                  <a:cubicBezTo>
                    <a:pt x="18836" y="136449"/>
                    <a:pt x="202457" y="123749"/>
                    <a:pt x="227328" y="114753"/>
                  </a:cubicBezTo>
                  <a:cubicBezTo>
                    <a:pt x="252199" y="105757"/>
                    <a:pt x="135782" y="87236"/>
                    <a:pt x="151128" y="83003"/>
                  </a:cubicBezTo>
                  <a:cubicBezTo>
                    <a:pt x="166474" y="78770"/>
                    <a:pt x="272836" y="99936"/>
                    <a:pt x="319403" y="89353"/>
                  </a:cubicBezTo>
                  <a:cubicBezTo>
                    <a:pt x="365970" y="78770"/>
                    <a:pt x="434761" y="-6955"/>
                    <a:pt x="417828" y="45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 1164">
              <a:extLst>
                <a:ext uri="{FF2B5EF4-FFF2-40B4-BE49-F238E27FC236}">
                  <a16:creationId xmlns:a16="http://schemas.microsoft.com/office/drawing/2014/main" id="{DC817189-A033-95E3-9774-32EB458B9411}"/>
                </a:ext>
              </a:extLst>
            </p:cNvPr>
            <p:cNvSpPr/>
            <p:nvPr/>
          </p:nvSpPr>
          <p:spPr>
            <a:xfrm>
              <a:off x="7053539" y="1511401"/>
              <a:ext cx="281778" cy="639092"/>
            </a:xfrm>
            <a:custGeom>
              <a:avLst/>
              <a:gdLst>
                <a:gd name="connsiteX0" fmla="*/ 404 w 281778"/>
                <a:gd name="connsiteY0" fmla="*/ 876 h 639092"/>
                <a:gd name="connsiteX1" fmla="*/ 110936 w 281778"/>
                <a:gd name="connsiteY1" fmla="*/ 277206 h 639092"/>
                <a:gd name="connsiteX2" fmla="*/ 110936 w 281778"/>
                <a:gd name="connsiteY2" fmla="*/ 226964 h 639092"/>
                <a:gd name="connsiteX3" fmla="*/ 176250 w 281778"/>
                <a:gd name="connsiteY3" fmla="*/ 407834 h 639092"/>
                <a:gd name="connsiteX4" fmla="*/ 186298 w 281778"/>
                <a:gd name="connsiteY4" fmla="*/ 337496 h 639092"/>
                <a:gd name="connsiteX5" fmla="*/ 231516 w 281778"/>
                <a:gd name="connsiteY5" fmla="*/ 468124 h 639092"/>
                <a:gd name="connsiteX6" fmla="*/ 281758 w 281778"/>
                <a:gd name="connsiteY6" fmla="*/ 638946 h 639092"/>
                <a:gd name="connsiteX7" fmla="*/ 236540 w 281778"/>
                <a:gd name="connsiteY7" fmla="*/ 437979 h 639092"/>
                <a:gd name="connsiteX8" fmla="*/ 156153 w 281778"/>
                <a:gd name="connsiteY8" fmla="*/ 171698 h 639092"/>
                <a:gd name="connsiteX9" fmla="*/ 196347 w 281778"/>
                <a:gd name="connsiteY9" fmla="*/ 377689 h 639092"/>
                <a:gd name="connsiteX10" fmla="*/ 141081 w 281778"/>
                <a:gd name="connsiteY10" fmla="*/ 272181 h 639092"/>
                <a:gd name="connsiteX11" fmla="*/ 75766 w 281778"/>
                <a:gd name="connsiteY11" fmla="*/ 191795 h 639092"/>
                <a:gd name="connsiteX12" fmla="*/ 404 w 281778"/>
                <a:gd name="connsiteY12" fmla="*/ 876 h 639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1778" h="639092">
                  <a:moveTo>
                    <a:pt x="404" y="876"/>
                  </a:moveTo>
                  <a:cubicBezTo>
                    <a:pt x="6266" y="15111"/>
                    <a:pt x="92514" y="239525"/>
                    <a:pt x="110936" y="277206"/>
                  </a:cubicBezTo>
                  <a:cubicBezTo>
                    <a:pt x="129358" y="314887"/>
                    <a:pt x="100050" y="205193"/>
                    <a:pt x="110936" y="226964"/>
                  </a:cubicBezTo>
                  <a:cubicBezTo>
                    <a:pt x="121822" y="248735"/>
                    <a:pt x="163690" y="389412"/>
                    <a:pt x="176250" y="407834"/>
                  </a:cubicBezTo>
                  <a:cubicBezTo>
                    <a:pt x="188810" y="426256"/>
                    <a:pt x="177087" y="327448"/>
                    <a:pt x="186298" y="337496"/>
                  </a:cubicBezTo>
                  <a:cubicBezTo>
                    <a:pt x="195509" y="347544"/>
                    <a:pt x="215606" y="417882"/>
                    <a:pt x="231516" y="468124"/>
                  </a:cubicBezTo>
                  <a:cubicBezTo>
                    <a:pt x="247426" y="518366"/>
                    <a:pt x="280921" y="643970"/>
                    <a:pt x="281758" y="638946"/>
                  </a:cubicBezTo>
                  <a:cubicBezTo>
                    <a:pt x="282595" y="633922"/>
                    <a:pt x="257474" y="515854"/>
                    <a:pt x="236540" y="437979"/>
                  </a:cubicBezTo>
                  <a:cubicBezTo>
                    <a:pt x="215606" y="360104"/>
                    <a:pt x="162852" y="181746"/>
                    <a:pt x="156153" y="171698"/>
                  </a:cubicBezTo>
                  <a:cubicBezTo>
                    <a:pt x="149454" y="161650"/>
                    <a:pt x="198859" y="360942"/>
                    <a:pt x="196347" y="377689"/>
                  </a:cubicBezTo>
                  <a:cubicBezTo>
                    <a:pt x="193835" y="394436"/>
                    <a:pt x="161178" y="303163"/>
                    <a:pt x="141081" y="272181"/>
                  </a:cubicBezTo>
                  <a:cubicBezTo>
                    <a:pt x="120984" y="241199"/>
                    <a:pt x="97537" y="233663"/>
                    <a:pt x="75766" y="191795"/>
                  </a:cubicBezTo>
                  <a:cubicBezTo>
                    <a:pt x="53995" y="149927"/>
                    <a:pt x="-5458" y="-13359"/>
                    <a:pt x="404" y="876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 1165">
              <a:extLst>
                <a:ext uri="{FF2B5EF4-FFF2-40B4-BE49-F238E27FC236}">
                  <a16:creationId xmlns:a16="http://schemas.microsoft.com/office/drawing/2014/main" id="{1A4B7C1C-9639-2B3F-922B-B66202230E20}"/>
                </a:ext>
              </a:extLst>
            </p:cNvPr>
            <p:cNvSpPr/>
            <p:nvPr/>
          </p:nvSpPr>
          <p:spPr>
            <a:xfrm>
              <a:off x="6415781" y="1532144"/>
              <a:ext cx="422293" cy="85651"/>
            </a:xfrm>
            <a:custGeom>
              <a:avLst/>
              <a:gdLst>
                <a:gd name="connsiteX0" fmla="*/ 92 w 422293"/>
                <a:gd name="connsiteY0" fmla="*/ 40423 h 85651"/>
                <a:gd name="connsiteX1" fmla="*/ 251300 w 422293"/>
                <a:gd name="connsiteY1" fmla="*/ 230 h 85651"/>
                <a:gd name="connsiteX2" fmla="*/ 326663 w 422293"/>
                <a:gd name="connsiteY2" fmla="*/ 30375 h 85651"/>
                <a:gd name="connsiteX3" fmla="*/ 336711 w 422293"/>
                <a:gd name="connsiteY3" fmla="*/ 15302 h 85651"/>
                <a:gd name="connsiteX4" fmla="*/ 422122 w 422293"/>
                <a:gd name="connsiteY4" fmla="*/ 85641 h 85651"/>
                <a:gd name="connsiteX5" fmla="*/ 311590 w 422293"/>
                <a:gd name="connsiteY5" fmla="*/ 20326 h 85651"/>
                <a:gd name="connsiteX6" fmla="*/ 281445 w 422293"/>
                <a:gd name="connsiteY6" fmla="*/ 230 h 85651"/>
                <a:gd name="connsiteX7" fmla="*/ 92 w 422293"/>
                <a:gd name="connsiteY7" fmla="*/ 40423 h 85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2293" h="85651">
                  <a:moveTo>
                    <a:pt x="92" y="40423"/>
                  </a:moveTo>
                  <a:cubicBezTo>
                    <a:pt x="-4932" y="40423"/>
                    <a:pt x="196872" y="1905"/>
                    <a:pt x="251300" y="230"/>
                  </a:cubicBezTo>
                  <a:cubicBezTo>
                    <a:pt x="305728" y="-1445"/>
                    <a:pt x="326663" y="30375"/>
                    <a:pt x="326663" y="30375"/>
                  </a:cubicBezTo>
                  <a:cubicBezTo>
                    <a:pt x="340898" y="32887"/>
                    <a:pt x="320801" y="6091"/>
                    <a:pt x="336711" y="15302"/>
                  </a:cubicBezTo>
                  <a:cubicBezTo>
                    <a:pt x="352621" y="24513"/>
                    <a:pt x="426309" y="84804"/>
                    <a:pt x="422122" y="85641"/>
                  </a:cubicBezTo>
                  <a:cubicBezTo>
                    <a:pt x="417935" y="86478"/>
                    <a:pt x="335036" y="34561"/>
                    <a:pt x="311590" y="20326"/>
                  </a:cubicBezTo>
                  <a:cubicBezTo>
                    <a:pt x="288144" y="6091"/>
                    <a:pt x="325825" y="-1445"/>
                    <a:pt x="281445" y="230"/>
                  </a:cubicBezTo>
                  <a:cubicBezTo>
                    <a:pt x="237065" y="1905"/>
                    <a:pt x="5116" y="40423"/>
                    <a:pt x="92" y="40423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 1166">
              <a:extLst>
                <a:ext uri="{FF2B5EF4-FFF2-40B4-BE49-F238E27FC236}">
                  <a16:creationId xmlns:a16="http://schemas.microsoft.com/office/drawing/2014/main" id="{9C50B2D2-A786-0A1F-5F3D-B1B780C479C1}"/>
                </a:ext>
              </a:extLst>
            </p:cNvPr>
            <p:cNvSpPr/>
            <p:nvPr/>
          </p:nvSpPr>
          <p:spPr>
            <a:xfrm>
              <a:off x="6892523" y="1680828"/>
              <a:ext cx="138987" cy="128629"/>
            </a:xfrm>
            <a:custGeom>
              <a:avLst/>
              <a:gdLst>
                <a:gd name="connsiteX0" fmla="*/ 646 w 138987"/>
                <a:gd name="connsiteY0" fmla="*/ 127875 h 128629"/>
                <a:gd name="connsiteX1" fmla="*/ 136299 w 138987"/>
                <a:gd name="connsiteY1" fmla="*/ 2271 h 128629"/>
                <a:gd name="connsiteX2" fmla="*/ 86057 w 138987"/>
                <a:gd name="connsiteY2" fmla="*/ 52513 h 128629"/>
                <a:gd name="connsiteX3" fmla="*/ 646 w 138987"/>
                <a:gd name="connsiteY3" fmla="*/ 127875 h 128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987" h="128629">
                  <a:moveTo>
                    <a:pt x="646" y="127875"/>
                  </a:moveTo>
                  <a:cubicBezTo>
                    <a:pt x="9020" y="119501"/>
                    <a:pt x="122064" y="14831"/>
                    <a:pt x="136299" y="2271"/>
                  </a:cubicBezTo>
                  <a:cubicBezTo>
                    <a:pt x="150534" y="-10289"/>
                    <a:pt x="104479" y="32416"/>
                    <a:pt x="86057" y="52513"/>
                  </a:cubicBezTo>
                  <a:cubicBezTo>
                    <a:pt x="67635" y="72610"/>
                    <a:pt x="-7728" y="136249"/>
                    <a:pt x="646" y="127875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 1167">
              <a:extLst>
                <a:ext uri="{FF2B5EF4-FFF2-40B4-BE49-F238E27FC236}">
                  <a16:creationId xmlns:a16="http://schemas.microsoft.com/office/drawing/2014/main" id="{FFC0CCAA-EB94-8F51-7027-71399B45C2B4}"/>
                </a:ext>
              </a:extLst>
            </p:cNvPr>
            <p:cNvSpPr/>
            <p:nvPr/>
          </p:nvSpPr>
          <p:spPr>
            <a:xfrm>
              <a:off x="6948409" y="1517047"/>
              <a:ext cx="35277" cy="116513"/>
            </a:xfrm>
            <a:custGeom>
              <a:avLst/>
              <a:gdLst>
                <a:gd name="connsiteX0" fmla="*/ 35195 w 35277"/>
                <a:gd name="connsiteY0" fmla="*/ 254 h 116513"/>
                <a:gd name="connsiteX1" fmla="*/ 10075 w 35277"/>
                <a:gd name="connsiteY1" fmla="*/ 85665 h 116513"/>
                <a:gd name="connsiteX2" fmla="*/ 20123 w 35277"/>
                <a:gd name="connsiteY2" fmla="*/ 115810 h 116513"/>
                <a:gd name="connsiteX3" fmla="*/ 26 w 35277"/>
                <a:gd name="connsiteY3" fmla="*/ 60544 h 116513"/>
                <a:gd name="connsiteX4" fmla="*/ 35195 w 35277"/>
                <a:gd name="connsiteY4" fmla="*/ 254 h 116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277" h="116513">
                  <a:moveTo>
                    <a:pt x="35195" y="254"/>
                  </a:moveTo>
                  <a:cubicBezTo>
                    <a:pt x="36870" y="4441"/>
                    <a:pt x="12587" y="66406"/>
                    <a:pt x="10075" y="85665"/>
                  </a:cubicBezTo>
                  <a:cubicBezTo>
                    <a:pt x="7563" y="104924"/>
                    <a:pt x="21798" y="119997"/>
                    <a:pt x="20123" y="115810"/>
                  </a:cubicBezTo>
                  <a:cubicBezTo>
                    <a:pt x="18448" y="111623"/>
                    <a:pt x="-811" y="76454"/>
                    <a:pt x="26" y="60544"/>
                  </a:cubicBezTo>
                  <a:cubicBezTo>
                    <a:pt x="863" y="44634"/>
                    <a:pt x="33520" y="-3933"/>
                    <a:pt x="35195" y="25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 1168">
              <a:extLst>
                <a:ext uri="{FF2B5EF4-FFF2-40B4-BE49-F238E27FC236}">
                  <a16:creationId xmlns:a16="http://schemas.microsoft.com/office/drawing/2014/main" id="{ABD56DA0-AAB9-872B-E508-F5F8FCA006D1}"/>
                </a:ext>
              </a:extLst>
            </p:cNvPr>
            <p:cNvSpPr/>
            <p:nvPr/>
          </p:nvSpPr>
          <p:spPr>
            <a:xfrm>
              <a:off x="5771086" y="1115022"/>
              <a:ext cx="36881" cy="186885"/>
            </a:xfrm>
            <a:custGeom>
              <a:avLst/>
              <a:gdLst>
                <a:gd name="connsiteX0" fmla="*/ 36861 w 36881"/>
                <a:gd name="connsiteY0" fmla="*/ 345 h 186885"/>
                <a:gd name="connsiteX1" fmla="*/ 6716 w 36881"/>
                <a:gd name="connsiteY1" fmla="*/ 125949 h 186885"/>
                <a:gd name="connsiteX2" fmla="*/ 1692 w 36881"/>
                <a:gd name="connsiteY2" fmla="*/ 186240 h 186885"/>
                <a:gd name="connsiteX3" fmla="*/ 1692 w 36881"/>
                <a:gd name="connsiteY3" fmla="*/ 90780 h 186885"/>
                <a:gd name="connsiteX4" fmla="*/ 36861 w 36881"/>
                <a:gd name="connsiteY4" fmla="*/ 345 h 186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881" h="186885">
                  <a:moveTo>
                    <a:pt x="36861" y="345"/>
                  </a:moveTo>
                  <a:cubicBezTo>
                    <a:pt x="37698" y="6206"/>
                    <a:pt x="12577" y="94967"/>
                    <a:pt x="6716" y="125949"/>
                  </a:cubicBezTo>
                  <a:cubicBezTo>
                    <a:pt x="855" y="156931"/>
                    <a:pt x="2529" y="192101"/>
                    <a:pt x="1692" y="186240"/>
                  </a:cubicBezTo>
                  <a:cubicBezTo>
                    <a:pt x="855" y="180379"/>
                    <a:pt x="-1658" y="116738"/>
                    <a:pt x="1692" y="90780"/>
                  </a:cubicBezTo>
                  <a:cubicBezTo>
                    <a:pt x="5041" y="64822"/>
                    <a:pt x="36024" y="-5516"/>
                    <a:pt x="36861" y="34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 1169">
              <a:extLst>
                <a:ext uri="{FF2B5EF4-FFF2-40B4-BE49-F238E27FC236}">
                  <a16:creationId xmlns:a16="http://schemas.microsoft.com/office/drawing/2014/main" id="{8F778DB5-3559-2FAF-A19B-6995E522F5EB}"/>
                </a:ext>
              </a:extLst>
            </p:cNvPr>
            <p:cNvSpPr/>
            <p:nvPr/>
          </p:nvSpPr>
          <p:spPr>
            <a:xfrm>
              <a:off x="6069145" y="1070104"/>
              <a:ext cx="45421" cy="160855"/>
            </a:xfrm>
            <a:custGeom>
              <a:avLst/>
              <a:gdLst>
                <a:gd name="connsiteX0" fmla="*/ 35229 w 45421"/>
                <a:gd name="connsiteY0" fmla="*/ 45 h 160855"/>
                <a:gd name="connsiteX1" fmla="*/ 15132 w 45421"/>
                <a:gd name="connsiteY1" fmla="*/ 70384 h 160855"/>
                <a:gd name="connsiteX2" fmla="*/ 45277 w 45421"/>
                <a:gd name="connsiteY2" fmla="*/ 160819 h 160855"/>
                <a:gd name="connsiteX3" fmla="*/ 59 w 45421"/>
                <a:gd name="connsiteY3" fmla="*/ 80432 h 160855"/>
                <a:gd name="connsiteX4" fmla="*/ 35229 w 45421"/>
                <a:gd name="connsiteY4" fmla="*/ 45 h 160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21" h="160855">
                  <a:moveTo>
                    <a:pt x="35229" y="45"/>
                  </a:moveTo>
                  <a:cubicBezTo>
                    <a:pt x="37741" y="-1630"/>
                    <a:pt x="13457" y="43588"/>
                    <a:pt x="15132" y="70384"/>
                  </a:cubicBezTo>
                  <a:cubicBezTo>
                    <a:pt x="16807" y="97180"/>
                    <a:pt x="47789" y="159144"/>
                    <a:pt x="45277" y="160819"/>
                  </a:cubicBezTo>
                  <a:cubicBezTo>
                    <a:pt x="42765" y="162494"/>
                    <a:pt x="1734" y="105553"/>
                    <a:pt x="59" y="80432"/>
                  </a:cubicBezTo>
                  <a:cubicBezTo>
                    <a:pt x="-1616" y="55311"/>
                    <a:pt x="32717" y="1720"/>
                    <a:pt x="35229" y="4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 1170">
              <a:extLst>
                <a:ext uri="{FF2B5EF4-FFF2-40B4-BE49-F238E27FC236}">
                  <a16:creationId xmlns:a16="http://schemas.microsoft.com/office/drawing/2014/main" id="{32C0A188-E322-96D3-073A-1055940E2728}"/>
                </a:ext>
              </a:extLst>
            </p:cNvPr>
            <p:cNvSpPr/>
            <p:nvPr/>
          </p:nvSpPr>
          <p:spPr>
            <a:xfrm>
              <a:off x="6008807" y="1044709"/>
              <a:ext cx="40675" cy="181540"/>
            </a:xfrm>
            <a:custGeom>
              <a:avLst/>
              <a:gdLst>
                <a:gd name="connsiteX0" fmla="*/ 40301 w 40675"/>
                <a:gd name="connsiteY0" fmla="*/ 320 h 181540"/>
                <a:gd name="connsiteX1" fmla="*/ 20204 w 40675"/>
                <a:gd name="connsiteY1" fmla="*/ 80706 h 181540"/>
                <a:gd name="connsiteX2" fmla="*/ 20204 w 40675"/>
                <a:gd name="connsiteY2" fmla="*/ 181190 h 181540"/>
                <a:gd name="connsiteX3" fmla="*/ 107 w 40675"/>
                <a:gd name="connsiteY3" fmla="*/ 110851 h 181540"/>
                <a:gd name="connsiteX4" fmla="*/ 40301 w 40675"/>
                <a:gd name="connsiteY4" fmla="*/ 320 h 181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675" h="181540">
                  <a:moveTo>
                    <a:pt x="40301" y="320"/>
                  </a:moveTo>
                  <a:cubicBezTo>
                    <a:pt x="43650" y="-4704"/>
                    <a:pt x="23553" y="50561"/>
                    <a:pt x="20204" y="80706"/>
                  </a:cubicBezTo>
                  <a:cubicBezTo>
                    <a:pt x="16855" y="110851"/>
                    <a:pt x="23553" y="176166"/>
                    <a:pt x="20204" y="181190"/>
                  </a:cubicBezTo>
                  <a:cubicBezTo>
                    <a:pt x="16855" y="186214"/>
                    <a:pt x="-1568" y="135972"/>
                    <a:pt x="107" y="110851"/>
                  </a:cubicBezTo>
                  <a:cubicBezTo>
                    <a:pt x="1782" y="85730"/>
                    <a:pt x="36952" y="5344"/>
                    <a:pt x="40301" y="32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 1171">
              <a:extLst>
                <a:ext uri="{FF2B5EF4-FFF2-40B4-BE49-F238E27FC236}">
                  <a16:creationId xmlns:a16="http://schemas.microsoft.com/office/drawing/2014/main" id="{17C83E56-5E86-4A03-D76E-A1D71FAADAA2}"/>
                </a:ext>
              </a:extLst>
            </p:cNvPr>
            <p:cNvSpPr/>
            <p:nvPr/>
          </p:nvSpPr>
          <p:spPr>
            <a:xfrm>
              <a:off x="6057962" y="1300595"/>
              <a:ext cx="163056" cy="66037"/>
            </a:xfrm>
            <a:custGeom>
              <a:avLst/>
              <a:gdLst>
                <a:gd name="connsiteX0" fmla="*/ 1194 w 163056"/>
                <a:gd name="connsiteY0" fmla="*/ 65981 h 66037"/>
                <a:gd name="connsiteX1" fmla="*/ 101678 w 163056"/>
                <a:gd name="connsiteY1" fmla="*/ 10715 h 66037"/>
                <a:gd name="connsiteX2" fmla="*/ 161968 w 163056"/>
                <a:gd name="connsiteY2" fmla="*/ 667 h 66037"/>
                <a:gd name="connsiteX3" fmla="*/ 51436 w 163056"/>
                <a:gd name="connsiteY3" fmla="*/ 20763 h 66037"/>
                <a:gd name="connsiteX4" fmla="*/ 1194 w 163056"/>
                <a:gd name="connsiteY4" fmla="*/ 65981 h 66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056" h="66037">
                  <a:moveTo>
                    <a:pt x="1194" y="65981"/>
                  </a:moveTo>
                  <a:cubicBezTo>
                    <a:pt x="9568" y="64306"/>
                    <a:pt x="74882" y="21601"/>
                    <a:pt x="101678" y="10715"/>
                  </a:cubicBezTo>
                  <a:cubicBezTo>
                    <a:pt x="128474" y="-171"/>
                    <a:pt x="170342" y="-1008"/>
                    <a:pt x="161968" y="667"/>
                  </a:cubicBezTo>
                  <a:cubicBezTo>
                    <a:pt x="153594" y="2342"/>
                    <a:pt x="72370" y="9877"/>
                    <a:pt x="51436" y="20763"/>
                  </a:cubicBezTo>
                  <a:cubicBezTo>
                    <a:pt x="30502" y="31649"/>
                    <a:pt x="-7180" y="67656"/>
                    <a:pt x="1194" y="6598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 1172">
              <a:extLst>
                <a:ext uri="{FF2B5EF4-FFF2-40B4-BE49-F238E27FC236}">
                  <a16:creationId xmlns:a16="http://schemas.microsoft.com/office/drawing/2014/main" id="{F3E6B653-0DA0-42EA-2699-B783121EE991}"/>
                </a:ext>
              </a:extLst>
            </p:cNvPr>
            <p:cNvSpPr/>
            <p:nvPr/>
          </p:nvSpPr>
          <p:spPr>
            <a:xfrm>
              <a:off x="5710682" y="1031519"/>
              <a:ext cx="37564" cy="364785"/>
            </a:xfrm>
            <a:custGeom>
              <a:avLst/>
              <a:gdLst>
                <a:gd name="connsiteX0" fmla="*/ 36975 w 37564"/>
                <a:gd name="connsiteY0" fmla="*/ 3461 h 364785"/>
                <a:gd name="connsiteX1" fmla="*/ 1806 w 37564"/>
                <a:gd name="connsiteY1" fmla="*/ 360178 h 364785"/>
                <a:gd name="connsiteX2" fmla="*/ 6830 w 37564"/>
                <a:gd name="connsiteY2" fmla="*/ 204428 h 364785"/>
                <a:gd name="connsiteX3" fmla="*/ 21903 w 37564"/>
                <a:gd name="connsiteY3" fmla="*/ 179307 h 364785"/>
                <a:gd name="connsiteX4" fmla="*/ 36975 w 37564"/>
                <a:gd name="connsiteY4" fmla="*/ 3461 h 364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564" h="364785">
                  <a:moveTo>
                    <a:pt x="36975" y="3461"/>
                  </a:moveTo>
                  <a:cubicBezTo>
                    <a:pt x="33626" y="33606"/>
                    <a:pt x="6830" y="326684"/>
                    <a:pt x="1806" y="360178"/>
                  </a:cubicBezTo>
                  <a:cubicBezTo>
                    <a:pt x="-3218" y="393672"/>
                    <a:pt x="3481" y="234573"/>
                    <a:pt x="6830" y="204428"/>
                  </a:cubicBezTo>
                  <a:cubicBezTo>
                    <a:pt x="10179" y="174283"/>
                    <a:pt x="15204" y="209452"/>
                    <a:pt x="21903" y="179307"/>
                  </a:cubicBezTo>
                  <a:cubicBezTo>
                    <a:pt x="28602" y="149162"/>
                    <a:pt x="40324" y="-26684"/>
                    <a:pt x="36975" y="346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 1173">
              <a:extLst>
                <a:ext uri="{FF2B5EF4-FFF2-40B4-BE49-F238E27FC236}">
                  <a16:creationId xmlns:a16="http://schemas.microsoft.com/office/drawing/2014/main" id="{8D9FF760-6D0A-8825-B5F2-DE175E6AAFE4}"/>
                </a:ext>
              </a:extLst>
            </p:cNvPr>
            <p:cNvSpPr/>
            <p:nvPr/>
          </p:nvSpPr>
          <p:spPr>
            <a:xfrm>
              <a:off x="6185237" y="877503"/>
              <a:ext cx="180905" cy="122455"/>
            </a:xfrm>
            <a:custGeom>
              <a:avLst/>
              <a:gdLst>
                <a:gd name="connsiteX0" fmla="*/ 4548 w 180905"/>
                <a:gd name="connsiteY0" fmla="*/ 1728 h 122455"/>
                <a:gd name="connsiteX1" fmla="*/ 175370 w 180905"/>
                <a:gd name="connsiteY1" fmla="*/ 21824 h 122455"/>
                <a:gd name="connsiteX2" fmla="*/ 135176 w 180905"/>
                <a:gd name="connsiteY2" fmla="*/ 31873 h 122455"/>
                <a:gd name="connsiteX3" fmla="*/ 94983 w 180905"/>
                <a:gd name="connsiteY3" fmla="*/ 122308 h 122455"/>
                <a:gd name="connsiteX4" fmla="*/ 115079 w 180905"/>
                <a:gd name="connsiteY4" fmla="*/ 51970 h 122455"/>
                <a:gd name="connsiteX5" fmla="*/ 54789 w 180905"/>
                <a:gd name="connsiteY5" fmla="*/ 6752 h 122455"/>
                <a:gd name="connsiteX6" fmla="*/ 4548 w 180905"/>
                <a:gd name="connsiteY6" fmla="*/ 1728 h 122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0905" h="122455">
                  <a:moveTo>
                    <a:pt x="4548" y="1728"/>
                  </a:moveTo>
                  <a:cubicBezTo>
                    <a:pt x="24645" y="4240"/>
                    <a:pt x="153599" y="16800"/>
                    <a:pt x="175370" y="21824"/>
                  </a:cubicBezTo>
                  <a:cubicBezTo>
                    <a:pt x="197141" y="26848"/>
                    <a:pt x="148574" y="15126"/>
                    <a:pt x="135176" y="31873"/>
                  </a:cubicBezTo>
                  <a:cubicBezTo>
                    <a:pt x="121778" y="48620"/>
                    <a:pt x="98332" y="118959"/>
                    <a:pt x="94983" y="122308"/>
                  </a:cubicBezTo>
                  <a:cubicBezTo>
                    <a:pt x="91634" y="125657"/>
                    <a:pt x="121778" y="71229"/>
                    <a:pt x="115079" y="51970"/>
                  </a:cubicBezTo>
                  <a:cubicBezTo>
                    <a:pt x="108380" y="32711"/>
                    <a:pt x="73211" y="15126"/>
                    <a:pt x="54789" y="6752"/>
                  </a:cubicBezTo>
                  <a:cubicBezTo>
                    <a:pt x="36367" y="-1622"/>
                    <a:pt x="-15549" y="-784"/>
                    <a:pt x="4548" y="172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 1174">
              <a:extLst>
                <a:ext uri="{FF2B5EF4-FFF2-40B4-BE49-F238E27FC236}">
                  <a16:creationId xmlns:a16="http://schemas.microsoft.com/office/drawing/2014/main" id="{CE346A74-C8EC-1054-D82E-8396FA4DC54D}"/>
                </a:ext>
              </a:extLst>
            </p:cNvPr>
            <p:cNvSpPr/>
            <p:nvPr/>
          </p:nvSpPr>
          <p:spPr>
            <a:xfrm>
              <a:off x="6646494" y="1093655"/>
              <a:ext cx="146891" cy="192534"/>
            </a:xfrm>
            <a:custGeom>
              <a:avLst/>
              <a:gdLst>
                <a:gd name="connsiteX0" fmla="*/ 491 w 146891"/>
                <a:gd name="connsiteY0" fmla="*/ 1615 h 192534"/>
                <a:gd name="connsiteX1" fmla="*/ 121071 w 146891"/>
                <a:gd name="connsiteY1" fmla="*/ 92050 h 192534"/>
                <a:gd name="connsiteX2" fmla="*/ 146192 w 146891"/>
                <a:gd name="connsiteY2" fmla="*/ 192534 h 192534"/>
                <a:gd name="connsiteX3" fmla="*/ 105998 w 146891"/>
                <a:gd name="connsiteY3" fmla="*/ 92050 h 192534"/>
                <a:gd name="connsiteX4" fmla="*/ 80877 w 146891"/>
                <a:gd name="connsiteY4" fmla="*/ 36785 h 192534"/>
                <a:gd name="connsiteX5" fmla="*/ 491 w 146891"/>
                <a:gd name="connsiteY5" fmla="*/ 1615 h 192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6891" h="192534">
                  <a:moveTo>
                    <a:pt x="491" y="1615"/>
                  </a:moveTo>
                  <a:cubicBezTo>
                    <a:pt x="7190" y="10826"/>
                    <a:pt x="96787" y="60230"/>
                    <a:pt x="121071" y="92050"/>
                  </a:cubicBezTo>
                  <a:cubicBezTo>
                    <a:pt x="145355" y="123870"/>
                    <a:pt x="148704" y="192534"/>
                    <a:pt x="146192" y="192534"/>
                  </a:cubicBezTo>
                  <a:cubicBezTo>
                    <a:pt x="143680" y="192534"/>
                    <a:pt x="116884" y="118008"/>
                    <a:pt x="105998" y="92050"/>
                  </a:cubicBezTo>
                  <a:cubicBezTo>
                    <a:pt x="95112" y="66092"/>
                    <a:pt x="104323" y="48508"/>
                    <a:pt x="80877" y="36785"/>
                  </a:cubicBezTo>
                  <a:cubicBezTo>
                    <a:pt x="57431" y="25062"/>
                    <a:pt x="-6208" y="-7596"/>
                    <a:pt x="491" y="161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 1175">
              <a:extLst>
                <a:ext uri="{FF2B5EF4-FFF2-40B4-BE49-F238E27FC236}">
                  <a16:creationId xmlns:a16="http://schemas.microsoft.com/office/drawing/2014/main" id="{C53D06B7-A828-E894-6D61-68ACD9339A21}"/>
                </a:ext>
              </a:extLst>
            </p:cNvPr>
            <p:cNvSpPr/>
            <p:nvPr/>
          </p:nvSpPr>
          <p:spPr>
            <a:xfrm>
              <a:off x="5562599" y="1710377"/>
              <a:ext cx="195465" cy="73976"/>
            </a:xfrm>
            <a:custGeom>
              <a:avLst/>
              <a:gdLst>
                <a:gd name="connsiteX0" fmla="*/ 1 w 195465"/>
                <a:gd name="connsiteY0" fmla="*/ 73973 h 73976"/>
                <a:gd name="connsiteX1" fmla="*/ 120651 w 195465"/>
                <a:gd name="connsiteY1" fmla="*/ 10473 h 73976"/>
                <a:gd name="connsiteX2" fmla="*/ 190501 w 195465"/>
                <a:gd name="connsiteY2" fmla="*/ 23173 h 73976"/>
                <a:gd name="connsiteX3" fmla="*/ 171451 w 195465"/>
                <a:gd name="connsiteY3" fmla="*/ 4123 h 73976"/>
                <a:gd name="connsiteX4" fmla="*/ 25401 w 195465"/>
                <a:gd name="connsiteY4" fmla="*/ 948 h 73976"/>
                <a:gd name="connsiteX5" fmla="*/ 66676 w 195465"/>
                <a:gd name="connsiteY5" fmla="*/ 16823 h 73976"/>
                <a:gd name="connsiteX6" fmla="*/ 66676 w 195465"/>
                <a:gd name="connsiteY6" fmla="*/ 39048 h 73976"/>
                <a:gd name="connsiteX7" fmla="*/ 117476 w 195465"/>
                <a:gd name="connsiteY7" fmla="*/ 7298 h 73976"/>
                <a:gd name="connsiteX8" fmla="*/ 1 w 195465"/>
                <a:gd name="connsiteY8" fmla="*/ 73973 h 73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5465" h="73976">
                  <a:moveTo>
                    <a:pt x="1" y="73973"/>
                  </a:moveTo>
                  <a:cubicBezTo>
                    <a:pt x="530" y="74502"/>
                    <a:pt x="88901" y="18940"/>
                    <a:pt x="120651" y="10473"/>
                  </a:cubicBezTo>
                  <a:cubicBezTo>
                    <a:pt x="152401" y="2006"/>
                    <a:pt x="190501" y="23173"/>
                    <a:pt x="190501" y="23173"/>
                  </a:cubicBezTo>
                  <a:cubicBezTo>
                    <a:pt x="198968" y="22115"/>
                    <a:pt x="198968" y="7827"/>
                    <a:pt x="171451" y="4123"/>
                  </a:cubicBezTo>
                  <a:cubicBezTo>
                    <a:pt x="143934" y="419"/>
                    <a:pt x="42863" y="-1169"/>
                    <a:pt x="25401" y="948"/>
                  </a:cubicBezTo>
                  <a:cubicBezTo>
                    <a:pt x="7939" y="3065"/>
                    <a:pt x="59797" y="10473"/>
                    <a:pt x="66676" y="16823"/>
                  </a:cubicBezTo>
                  <a:cubicBezTo>
                    <a:pt x="73555" y="23173"/>
                    <a:pt x="58209" y="40635"/>
                    <a:pt x="66676" y="39048"/>
                  </a:cubicBezTo>
                  <a:cubicBezTo>
                    <a:pt x="75143" y="37461"/>
                    <a:pt x="128059" y="3065"/>
                    <a:pt x="117476" y="7298"/>
                  </a:cubicBezTo>
                  <a:cubicBezTo>
                    <a:pt x="106893" y="11531"/>
                    <a:pt x="-528" y="73444"/>
                    <a:pt x="1" y="7397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 1176">
              <a:extLst>
                <a:ext uri="{FF2B5EF4-FFF2-40B4-BE49-F238E27FC236}">
                  <a16:creationId xmlns:a16="http://schemas.microsoft.com/office/drawing/2014/main" id="{F66C0481-A8F6-18DE-E6E6-DFE70782194F}"/>
                </a:ext>
              </a:extLst>
            </p:cNvPr>
            <p:cNvSpPr/>
            <p:nvPr/>
          </p:nvSpPr>
          <p:spPr>
            <a:xfrm>
              <a:off x="6096877" y="796643"/>
              <a:ext cx="349355" cy="78477"/>
            </a:xfrm>
            <a:custGeom>
              <a:avLst/>
              <a:gdLst>
                <a:gd name="connsiteX0" fmla="*/ 2298 w 349355"/>
                <a:gd name="connsiteY0" fmla="*/ 6632 h 78477"/>
                <a:gd name="connsiteX1" fmla="*/ 338848 w 349355"/>
                <a:gd name="connsiteY1" fmla="*/ 76482 h 78477"/>
                <a:gd name="connsiteX2" fmla="*/ 253123 w 349355"/>
                <a:gd name="connsiteY2" fmla="*/ 54257 h 78477"/>
                <a:gd name="connsiteX3" fmla="*/ 138823 w 349355"/>
                <a:gd name="connsiteY3" fmla="*/ 282 h 78477"/>
                <a:gd name="connsiteX4" fmla="*/ 186448 w 349355"/>
                <a:gd name="connsiteY4" fmla="*/ 32032 h 78477"/>
                <a:gd name="connsiteX5" fmla="*/ 2298 w 349355"/>
                <a:gd name="connsiteY5" fmla="*/ 6632 h 78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55" h="78477">
                  <a:moveTo>
                    <a:pt x="2298" y="6632"/>
                  </a:moveTo>
                  <a:cubicBezTo>
                    <a:pt x="27698" y="14040"/>
                    <a:pt x="297044" y="68545"/>
                    <a:pt x="338848" y="76482"/>
                  </a:cubicBezTo>
                  <a:cubicBezTo>
                    <a:pt x="380652" y="84419"/>
                    <a:pt x="286461" y="66957"/>
                    <a:pt x="253123" y="54257"/>
                  </a:cubicBezTo>
                  <a:cubicBezTo>
                    <a:pt x="219786" y="41557"/>
                    <a:pt x="149935" y="3986"/>
                    <a:pt x="138823" y="282"/>
                  </a:cubicBezTo>
                  <a:cubicBezTo>
                    <a:pt x="127711" y="-3422"/>
                    <a:pt x="202852" y="30445"/>
                    <a:pt x="186448" y="32032"/>
                  </a:cubicBezTo>
                  <a:cubicBezTo>
                    <a:pt x="170044" y="33619"/>
                    <a:pt x="-23102" y="-776"/>
                    <a:pt x="2298" y="663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 1177">
              <a:extLst>
                <a:ext uri="{FF2B5EF4-FFF2-40B4-BE49-F238E27FC236}">
                  <a16:creationId xmlns:a16="http://schemas.microsoft.com/office/drawing/2014/main" id="{4EF03B19-57A1-B212-4273-A73486196E99}"/>
                </a:ext>
              </a:extLst>
            </p:cNvPr>
            <p:cNvSpPr/>
            <p:nvPr/>
          </p:nvSpPr>
          <p:spPr>
            <a:xfrm>
              <a:off x="5666475" y="842147"/>
              <a:ext cx="318401" cy="175344"/>
            </a:xfrm>
            <a:custGeom>
              <a:avLst/>
              <a:gdLst>
                <a:gd name="connsiteX0" fmla="*/ 4075 w 318401"/>
                <a:gd name="connsiteY0" fmla="*/ 170678 h 175344"/>
                <a:gd name="connsiteX1" fmla="*/ 197750 w 318401"/>
                <a:gd name="connsiteY1" fmla="*/ 5578 h 175344"/>
                <a:gd name="connsiteX2" fmla="*/ 159650 w 318401"/>
                <a:gd name="connsiteY2" fmla="*/ 46853 h 175344"/>
                <a:gd name="connsiteX3" fmla="*/ 80275 w 318401"/>
                <a:gd name="connsiteY3" fmla="*/ 126228 h 175344"/>
                <a:gd name="connsiteX4" fmla="*/ 318400 w 318401"/>
                <a:gd name="connsiteY4" fmla="*/ 30978 h 175344"/>
                <a:gd name="connsiteX5" fmla="*/ 83450 w 318401"/>
                <a:gd name="connsiteY5" fmla="*/ 123053 h 175344"/>
                <a:gd name="connsiteX6" fmla="*/ 4075 w 318401"/>
                <a:gd name="connsiteY6" fmla="*/ 170678 h 17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8401" h="175344">
                  <a:moveTo>
                    <a:pt x="4075" y="170678"/>
                  </a:moveTo>
                  <a:cubicBezTo>
                    <a:pt x="23125" y="151099"/>
                    <a:pt x="171821" y="26215"/>
                    <a:pt x="197750" y="5578"/>
                  </a:cubicBezTo>
                  <a:cubicBezTo>
                    <a:pt x="223679" y="-15060"/>
                    <a:pt x="179229" y="26745"/>
                    <a:pt x="159650" y="46853"/>
                  </a:cubicBezTo>
                  <a:cubicBezTo>
                    <a:pt x="140071" y="66961"/>
                    <a:pt x="53817" y="128874"/>
                    <a:pt x="80275" y="126228"/>
                  </a:cubicBezTo>
                  <a:cubicBezTo>
                    <a:pt x="106733" y="123582"/>
                    <a:pt x="317871" y="31507"/>
                    <a:pt x="318400" y="30978"/>
                  </a:cubicBezTo>
                  <a:cubicBezTo>
                    <a:pt x="318929" y="30449"/>
                    <a:pt x="130546" y="102945"/>
                    <a:pt x="83450" y="123053"/>
                  </a:cubicBezTo>
                  <a:cubicBezTo>
                    <a:pt x="36354" y="143161"/>
                    <a:pt x="-14975" y="190257"/>
                    <a:pt x="4075" y="170678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 37">
              <a:extLst>
                <a:ext uri="{FF2B5EF4-FFF2-40B4-BE49-F238E27FC236}">
                  <a16:creationId xmlns:a16="http://schemas.microsoft.com/office/drawing/2014/main" id="{E0AB292A-8642-CD39-05EE-CCE37CD3CDBD}"/>
                </a:ext>
              </a:extLst>
            </p:cNvPr>
            <p:cNvSpPr/>
            <p:nvPr/>
          </p:nvSpPr>
          <p:spPr>
            <a:xfrm>
              <a:off x="5374997" y="856763"/>
              <a:ext cx="333909" cy="372005"/>
            </a:xfrm>
            <a:custGeom>
              <a:avLst/>
              <a:gdLst>
                <a:gd name="connsiteX0" fmla="*/ 333653 w 333909"/>
                <a:gd name="connsiteY0" fmla="*/ 487 h 372005"/>
                <a:gd name="connsiteX1" fmla="*/ 73303 w 333909"/>
                <a:gd name="connsiteY1" fmla="*/ 178287 h 372005"/>
                <a:gd name="connsiteX2" fmla="*/ 143153 w 333909"/>
                <a:gd name="connsiteY2" fmla="*/ 127487 h 372005"/>
                <a:gd name="connsiteX3" fmla="*/ 44728 w 333909"/>
                <a:gd name="connsiteY3" fmla="*/ 251312 h 372005"/>
                <a:gd name="connsiteX4" fmla="*/ 101878 w 333909"/>
                <a:gd name="connsiteY4" fmla="*/ 200512 h 372005"/>
                <a:gd name="connsiteX5" fmla="*/ 278 w 333909"/>
                <a:gd name="connsiteY5" fmla="*/ 371962 h 372005"/>
                <a:gd name="connsiteX6" fmla="*/ 73303 w 333909"/>
                <a:gd name="connsiteY6" fmla="*/ 216387 h 372005"/>
                <a:gd name="connsiteX7" fmla="*/ 120928 w 333909"/>
                <a:gd name="connsiteY7" fmla="*/ 127487 h 372005"/>
                <a:gd name="connsiteX8" fmla="*/ 333653 w 333909"/>
                <a:gd name="connsiteY8" fmla="*/ 487 h 372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3909" h="372005">
                  <a:moveTo>
                    <a:pt x="333653" y="487"/>
                  </a:moveTo>
                  <a:cubicBezTo>
                    <a:pt x="325715" y="8954"/>
                    <a:pt x="105053" y="157120"/>
                    <a:pt x="73303" y="178287"/>
                  </a:cubicBezTo>
                  <a:cubicBezTo>
                    <a:pt x="41553" y="199454"/>
                    <a:pt x="147915" y="115316"/>
                    <a:pt x="143153" y="127487"/>
                  </a:cubicBezTo>
                  <a:cubicBezTo>
                    <a:pt x="138391" y="139658"/>
                    <a:pt x="51607" y="239141"/>
                    <a:pt x="44728" y="251312"/>
                  </a:cubicBezTo>
                  <a:cubicBezTo>
                    <a:pt x="37849" y="263483"/>
                    <a:pt x="109286" y="180404"/>
                    <a:pt x="101878" y="200512"/>
                  </a:cubicBezTo>
                  <a:cubicBezTo>
                    <a:pt x="94470" y="220620"/>
                    <a:pt x="5040" y="369316"/>
                    <a:pt x="278" y="371962"/>
                  </a:cubicBezTo>
                  <a:cubicBezTo>
                    <a:pt x="-4484" y="374608"/>
                    <a:pt x="53195" y="257133"/>
                    <a:pt x="73303" y="216387"/>
                  </a:cubicBezTo>
                  <a:cubicBezTo>
                    <a:pt x="93411" y="175641"/>
                    <a:pt x="78595" y="158708"/>
                    <a:pt x="120928" y="127487"/>
                  </a:cubicBezTo>
                  <a:cubicBezTo>
                    <a:pt x="163261" y="96266"/>
                    <a:pt x="341591" y="-7980"/>
                    <a:pt x="333653" y="487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 54">
              <a:extLst>
                <a:ext uri="{FF2B5EF4-FFF2-40B4-BE49-F238E27FC236}">
                  <a16:creationId xmlns:a16="http://schemas.microsoft.com/office/drawing/2014/main" id="{1B47E3DF-F73B-CEEE-78CC-81E9F95395AC}"/>
                </a:ext>
              </a:extLst>
            </p:cNvPr>
            <p:cNvSpPr/>
            <p:nvPr/>
          </p:nvSpPr>
          <p:spPr>
            <a:xfrm>
              <a:off x="5393906" y="958140"/>
              <a:ext cx="273472" cy="324839"/>
            </a:xfrm>
            <a:custGeom>
              <a:avLst/>
              <a:gdLst>
                <a:gd name="connsiteX0" fmla="*/ 273469 w 273472"/>
                <a:gd name="connsiteY0" fmla="*/ 710 h 324839"/>
                <a:gd name="connsiteX1" fmla="*/ 32169 w 273472"/>
                <a:gd name="connsiteY1" fmla="*/ 280110 h 324839"/>
                <a:gd name="connsiteX2" fmla="*/ 67094 w 273472"/>
                <a:gd name="connsiteY2" fmla="*/ 219785 h 324839"/>
                <a:gd name="connsiteX3" fmla="*/ 419 w 273472"/>
                <a:gd name="connsiteY3" fmla="*/ 324560 h 324839"/>
                <a:gd name="connsiteX4" fmla="*/ 105194 w 273472"/>
                <a:gd name="connsiteY4" fmla="*/ 181685 h 324839"/>
                <a:gd name="connsiteX5" fmla="*/ 213144 w 273472"/>
                <a:gd name="connsiteY5" fmla="*/ 38810 h 324839"/>
                <a:gd name="connsiteX6" fmla="*/ 38519 w 273472"/>
                <a:gd name="connsiteY6" fmla="*/ 194385 h 324839"/>
                <a:gd name="connsiteX7" fmla="*/ 273469 w 273472"/>
                <a:gd name="connsiteY7" fmla="*/ 710 h 3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3472" h="324839">
                  <a:moveTo>
                    <a:pt x="273469" y="710"/>
                  </a:moveTo>
                  <a:cubicBezTo>
                    <a:pt x="272411" y="14997"/>
                    <a:pt x="66565" y="243598"/>
                    <a:pt x="32169" y="280110"/>
                  </a:cubicBezTo>
                  <a:cubicBezTo>
                    <a:pt x="-2227" y="316622"/>
                    <a:pt x="72386" y="212377"/>
                    <a:pt x="67094" y="219785"/>
                  </a:cubicBezTo>
                  <a:cubicBezTo>
                    <a:pt x="61802" y="227193"/>
                    <a:pt x="-5931" y="330910"/>
                    <a:pt x="419" y="324560"/>
                  </a:cubicBezTo>
                  <a:cubicBezTo>
                    <a:pt x="6769" y="318210"/>
                    <a:pt x="69740" y="229310"/>
                    <a:pt x="105194" y="181685"/>
                  </a:cubicBezTo>
                  <a:cubicBezTo>
                    <a:pt x="140648" y="134060"/>
                    <a:pt x="224256" y="36693"/>
                    <a:pt x="213144" y="38810"/>
                  </a:cubicBezTo>
                  <a:cubicBezTo>
                    <a:pt x="202032" y="40927"/>
                    <a:pt x="30052" y="196502"/>
                    <a:pt x="38519" y="194385"/>
                  </a:cubicBezTo>
                  <a:cubicBezTo>
                    <a:pt x="46986" y="192268"/>
                    <a:pt x="274527" y="-13577"/>
                    <a:pt x="273469" y="7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 1100">
              <a:extLst>
                <a:ext uri="{FF2B5EF4-FFF2-40B4-BE49-F238E27FC236}">
                  <a16:creationId xmlns:a16="http://schemas.microsoft.com/office/drawing/2014/main" id="{33C4F745-A6A7-8579-1EA5-B29AEEB9D1E1}"/>
                </a:ext>
              </a:extLst>
            </p:cNvPr>
            <p:cNvSpPr/>
            <p:nvPr/>
          </p:nvSpPr>
          <p:spPr>
            <a:xfrm>
              <a:off x="5419203" y="1165222"/>
              <a:ext cx="108565" cy="165107"/>
            </a:xfrm>
            <a:custGeom>
              <a:avLst/>
              <a:gdLst>
                <a:gd name="connsiteX0" fmla="*/ 108472 w 108565"/>
                <a:gd name="connsiteY0" fmla="*/ 3 h 165107"/>
                <a:gd name="connsiteX1" fmla="*/ 38622 w 108565"/>
                <a:gd name="connsiteY1" fmla="*/ 95253 h 165107"/>
                <a:gd name="connsiteX2" fmla="*/ 522 w 108565"/>
                <a:gd name="connsiteY2" fmla="*/ 165103 h 165107"/>
                <a:gd name="connsiteX3" fmla="*/ 22747 w 108565"/>
                <a:gd name="connsiteY3" fmla="*/ 98428 h 165107"/>
                <a:gd name="connsiteX4" fmla="*/ 108472 w 108565"/>
                <a:gd name="connsiteY4" fmla="*/ 3 h 165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65" h="165107">
                  <a:moveTo>
                    <a:pt x="108472" y="3"/>
                  </a:moveTo>
                  <a:cubicBezTo>
                    <a:pt x="111118" y="-526"/>
                    <a:pt x="56614" y="67736"/>
                    <a:pt x="38622" y="95253"/>
                  </a:cubicBezTo>
                  <a:cubicBezTo>
                    <a:pt x="20630" y="122770"/>
                    <a:pt x="3168" y="164574"/>
                    <a:pt x="522" y="165103"/>
                  </a:cubicBezTo>
                  <a:cubicBezTo>
                    <a:pt x="-2124" y="165632"/>
                    <a:pt x="5285" y="123299"/>
                    <a:pt x="22747" y="98428"/>
                  </a:cubicBezTo>
                  <a:cubicBezTo>
                    <a:pt x="40209" y="73557"/>
                    <a:pt x="105826" y="532"/>
                    <a:pt x="108472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 1131">
              <a:extLst>
                <a:ext uri="{FF2B5EF4-FFF2-40B4-BE49-F238E27FC236}">
                  <a16:creationId xmlns:a16="http://schemas.microsoft.com/office/drawing/2014/main" id="{73E78F59-D565-BE0B-27EE-DB173D28DFD6}"/>
                </a:ext>
              </a:extLst>
            </p:cNvPr>
            <p:cNvSpPr/>
            <p:nvPr/>
          </p:nvSpPr>
          <p:spPr>
            <a:xfrm>
              <a:off x="5418393" y="1190257"/>
              <a:ext cx="131516" cy="268879"/>
            </a:xfrm>
            <a:custGeom>
              <a:avLst/>
              <a:gdLst>
                <a:gd name="connsiteX0" fmla="*/ 131507 w 131516"/>
                <a:gd name="connsiteY0" fmla="*/ 368 h 268879"/>
                <a:gd name="connsiteX1" fmla="*/ 26732 w 131516"/>
                <a:gd name="connsiteY1" fmla="*/ 136893 h 268879"/>
                <a:gd name="connsiteX2" fmla="*/ 1332 w 131516"/>
                <a:gd name="connsiteY2" fmla="*/ 267068 h 268879"/>
                <a:gd name="connsiteX3" fmla="*/ 7682 w 131516"/>
                <a:gd name="connsiteY3" fmla="*/ 203568 h 268879"/>
                <a:gd name="connsiteX4" fmla="*/ 42607 w 131516"/>
                <a:gd name="connsiteY4" fmla="*/ 73393 h 268879"/>
                <a:gd name="connsiteX5" fmla="*/ 33082 w 131516"/>
                <a:gd name="connsiteY5" fmla="*/ 95618 h 268879"/>
                <a:gd name="connsiteX6" fmla="*/ 131507 w 131516"/>
                <a:gd name="connsiteY6" fmla="*/ 368 h 268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1516" h="268879">
                  <a:moveTo>
                    <a:pt x="131507" y="368"/>
                  </a:moveTo>
                  <a:cubicBezTo>
                    <a:pt x="130449" y="7247"/>
                    <a:pt x="48428" y="92443"/>
                    <a:pt x="26732" y="136893"/>
                  </a:cubicBezTo>
                  <a:cubicBezTo>
                    <a:pt x="5036" y="181343"/>
                    <a:pt x="4507" y="255955"/>
                    <a:pt x="1332" y="267068"/>
                  </a:cubicBezTo>
                  <a:cubicBezTo>
                    <a:pt x="-1843" y="278181"/>
                    <a:pt x="803" y="235847"/>
                    <a:pt x="7682" y="203568"/>
                  </a:cubicBezTo>
                  <a:cubicBezTo>
                    <a:pt x="14561" y="171289"/>
                    <a:pt x="38374" y="91385"/>
                    <a:pt x="42607" y="73393"/>
                  </a:cubicBezTo>
                  <a:cubicBezTo>
                    <a:pt x="46840" y="55401"/>
                    <a:pt x="21970" y="106201"/>
                    <a:pt x="33082" y="95618"/>
                  </a:cubicBezTo>
                  <a:cubicBezTo>
                    <a:pt x="44194" y="85035"/>
                    <a:pt x="132565" y="-6511"/>
                    <a:pt x="131507" y="3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フリーフォーム 1178">
              <a:extLst>
                <a:ext uri="{FF2B5EF4-FFF2-40B4-BE49-F238E27FC236}">
                  <a16:creationId xmlns:a16="http://schemas.microsoft.com/office/drawing/2014/main" id="{392B717C-95B8-7EE9-2427-7D0B80B99F4A}"/>
                </a:ext>
              </a:extLst>
            </p:cNvPr>
            <p:cNvSpPr/>
            <p:nvPr/>
          </p:nvSpPr>
          <p:spPr>
            <a:xfrm>
              <a:off x="5415097" y="1265224"/>
              <a:ext cx="77826" cy="272163"/>
            </a:xfrm>
            <a:custGeom>
              <a:avLst/>
              <a:gdLst>
                <a:gd name="connsiteX0" fmla="*/ 77653 w 77826"/>
                <a:gd name="connsiteY0" fmla="*/ 17476 h 272163"/>
                <a:gd name="connsiteX1" fmla="*/ 26853 w 77826"/>
                <a:gd name="connsiteY1" fmla="*/ 141301 h 272163"/>
                <a:gd name="connsiteX2" fmla="*/ 1453 w 77826"/>
                <a:gd name="connsiteY2" fmla="*/ 268301 h 272163"/>
                <a:gd name="connsiteX3" fmla="*/ 4628 w 77826"/>
                <a:gd name="connsiteY3" fmla="*/ 217501 h 272163"/>
                <a:gd name="connsiteX4" fmla="*/ 17328 w 77826"/>
                <a:gd name="connsiteY4" fmla="*/ 1601 h 272163"/>
                <a:gd name="connsiteX5" fmla="*/ 7803 w 77826"/>
                <a:gd name="connsiteY5" fmla="*/ 115901 h 272163"/>
                <a:gd name="connsiteX6" fmla="*/ 77653 w 77826"/>
                <a:gd name="connsiteY6" fmla="*/ 17476 h 27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826" h="272163">
                  <a:moveTo>
                    <a:pt x="77653" y="17476"/>
                  </a:moveTo>
                  <a:cubicBezTo>
                    <a:pt x="80828" y="21709"/>
                    <a:pt x="39553" y="99497"/>
                    <a:pt x="26853" y="141301"/>
                  </a:cubicBezTo>
                  <a:cubicBezTo>
                    <a:pt x="14153" y="183105"/>
                    <a:pt x="5157" y="255601"/>
                    <a:pt x="1453" y="268301"/>
                  </a:cubicBezTo>
                  <a:cubicBezTo>
                    <a:pt x="-2251" y="281001"/>
                    <a:pt x="1982" y="261951"/>
                    <a:pt x="4628" y="217501"/>
                  </a:cubicBezTo>
                  <a:cubicBezTo>
                    <a:pt x="7274" y="173051"/>
                    <a:pt x="16799" y="18534"/>
                    <a:pt x="17328" y="1601"/>
                  </a:cubicBezTo>
                  <a:cubicBezTo>
                    <a:pt x="17857" y="-15332"/>
                    <a:pt x="-1722" y="107434"/>
                    <a:pt x="7803" y="115901"/>
                  </a:cubicBezTo>
                  <a:cubicBezTo>
                    <a:pt x="17328" y="124368"/>
                    <a:pt x="74478" y="13243"/>
                    <a:pt x="77653" y="174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 1179">
              <a:extLst>
                <a:ext uri="{FF2B5EF4-FFF2-40B4-BE49-F238E27FC236}">
                  <a16:creationId xmlns:a16="http://schemas.microsoft.com/office/drawing/2014/main" id="{15180E75-3BBE-FE06-CDDD-0E68B696BFC2}"/>
                </a:ext>
              </a:extLst>
            </p:cNvPr>
            <p:cNvSpPr/>
            <p:nvPr/>
          </p:nvSpPr>
          <p:spPr>
            <a:xfrm>
              <a:off x="5430041" y="1260474"/>
              <a:ext cx="97915" cy="382360"/>
            </a:xfrm>
            <a:custGeom>
              <a:avLst/>
              <a:gdLst>
                <a:gd name="connsiteX0" fmla="*/ 97634 w 97915"/>
                <a:gd name="connsiteY0" fmla="*/ 1 h 382360"/>
                <a:gd name="connsiteX1" fmla="*/ 30959 w 97915"/>
                <a:gd name="connsiteY1" fmla="*/ 168276 h 382360"/>
                <a:gd name="connsiteX2" fmla="*/ 11909 w 97915"/>
                <a:gd name="connsiteY2" fmla="*/ 282576 h 382360"/>
                <a:gd name="connsiteX3" fmla="*/ 37309 w 97915"/>
                <a:gd name="connsiteY3" fmla="*/ 209551 h 382360"/>
                <a:gd name="connsiteX4" fmla="*/ 18259 w 97915"/>
                <a:gd name="connsiteY4" fmla="*/ 381001 h 382360"/>
                <a:gd name="connsiteX5" fmla="*/ 15084 w 97915"/>
                <a:gd name="connsiteY5" fmla="*/ 279401 h 382360"/>
                <a:gd name="connsiteX6" fmla="*/ 24609 w 97915"/>
                <a:gd name="connsiteY6" fmla="*/ 95251 h 382360"/>
                <a:gd name="connsiteX7" fmla="*/ 2384 w 97915"/>
                <a:gd name="connsiteY7" fmla="*/ 165101 h 382360"/>
                <a:gd name="connsiteX8" fmla="*/ 97634 w 97915"/>
                <a:gd name="connsiteY8" fmla="*/ 1 h 382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915" h="382360">
                  <a:moveTo>
                    <a:pt x="97634" y="1"/>
                  </a:moveTo>
                  <a:cubicBezTo>
                    <a:pt x="102397" y="530"/>
                    <a:pt x="45246" y="121180"/>
                    <a:pt x="30959" y="168276"/>
                  </a:cubicBezTo>
                  <a:cubicBezTo>
                    <a:pt x="16672" y="215372"/>
                    <a:pt x="10851" y="275697"/>
                    <a:pt x="11909" y="282576"/>
                  </a:cubicBezTo>
                  <a:cubicBezTo>
                    <a:pt x="12967" y="289455"/>
                    <a:pt x="36251" y="193147"/>
                    <a:pt x="37309" y="209551"/>
                  </a:cubicBezTo>
                  <a:cubicBezTo>
                    <a:pt x="38367" y="225955"/>
                    <a:pt x="21963" y="369359"/>
                    <a:pt x="18259" y="381001"/>
                  </a:cubicBezTo>
                  <a:cubicBezTo>
                    <a:pt x="14555" y="392643"/>
                    <a:pt x="14026" y="327026"/>
                    <a:pt x="15084" y="279401"/>
                  </a:cubicBezTo>
                  <a:cubicBezTo>
                    <a:pt x="16142" y="231776"/>
                    <a:pt x="26726" y="114301"/>
                    <a:pt x="24609" y="95251"/>
                  </a:cubicBezTo>
                  <a:cubicBezTo>
                    <a:pt x="22492" y="76201"/>
                    <a:pt x="-8729" y="176743"/>
                    <a:pt x="2384" y="165101"/>
                  </a:cubicBezTo>
                  <a:cubicBezTo>
                    <a:pt x="13496" y="153459"/>
                    <a:pt x="92871" y="-528"/>
                    <a:pt x="97634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 1180">
              <a:extLst>
                <a:ext uri="{FF2B5EF4-FFF2-40B4-BE49-F238E27FC236}">
                  <a16:creationId xmlns:a16="http://schemas.microsoft.com/office/drawing/2014/main" id="{3B808A59-0AC3-5E31-F16D-86414DDF0F2D}"/>
                </a:ext>
              </a:extLst>
            </p:cNvPr>
            <p:cNvSpPr/>
            <p:nvPr/>
          </p:nvSpPr>
          <p:spPr>
            <a:xfrm>
              <a:off x="5416013" y="1420380"/>
              <a:ext cx="86842" cy="366872"/>
            </a:xfrm>
            <a:custGeom>
              <a:avLst/>
              <a:gdLst>
                <a:gd name="connsiteX0" fmla="*/ 86262 w 86842"/>
                <a:gd name="connsiteY0" fmla="*/ 2020 h 366872"/>
                <a:gd name="connsiteX1" fmla="*/ 64037 w 86842"/>
                <a:gd name="connsiteY1" fmla="*/ 113145 h 366872"/>
                <a:gd name="connsiteX2" fmla="*/ 48162 w 86842"/>
                <a:gd name="connsiteY2" fmla="*/ 275070 h 366872"/>
                <a:gd name="connsiteX3" fmla="*/ 57687 w 86842"/>
                <a:gd name="connsiteY3" fmla="*/ 217920 h 366872"/>
                <a:gd name="connsiteX4" fmla="*/ 73562 w 86842"/>
                <a:gd name="connsiteY4" fmla="*/ 360795 h 366872"/>
                <a:gd name="connsiteX5" fmla="*/ 67212 w 86842"/>
                <a:gd name="connsiteY5" fmla="*/ 316345 h 366872"/>
                <a:gd name="connsiteX6" fmla="*/ 537 w 86842"/>
                <a:gd name="connsiteY6" fmla="*/ 100445 h 366872"/>
                <a:gd name="connsiteX7" fmla="*/ 38637 w 86842"/>
                <a:gd name="connsiteY7" fmla="*/ 208395 h 366872"/>
                <a:gd name="connsiteX8" fmla="*/ 86262 w 86842"/>
                <a:gd name="connsiteY8" fmla="*/ 2020 h 366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842" h="366872">
                  <a:moveTo>
                    <a:pt x="86262" y="2020"/>
                  </a:moveTo>
                  <a:cubicBezTo>
                    <a:pt x="90495" y="-13855"/>
                    <a:pt x="70387" y="67637"/>
                    <a:pt x="64037" y="113145"/>
                  </a:cubicBezTo>
                  <a:cubicBezTo>
                    <a:pt x="57687" y="158653"/>
                    <a:pt x="49220" y="257608"/>
                    <a:pt x="48162" y="275070"/>
                  </a:cubicBezTo>
                  <a:cubicBezTo>
                    <a:pt x="47104" y="292532"/>
                    <a:pt x="53454" y="203633"/>
                    <a:pt x="57687" y="217920"/>
                  </a:cubicBezTo>
                  <a:cubicBezTo>
                    <a:pt x="61920" y="232207"/>
                    <a:pt x="71975" y="344391"/>
                    <a:pt x="73562" y="360795"/>
                  </a:cubicBezTo>
                  <a:cubicBezTo>
                    <a:pt x="75149" y="377199"/>
                    <a:pt x="79383" y="359737"/>
                    <a:pt x="67212" y="316345"/>
                  </a:cubicBezTo>
                  <a:cubicBezTo>
                    <a:pt x="55041" y="272953"/>
                    <a:pt x="5299" y="118437"/>
                    <a:pt x="537" y="100445"/>
                  </a:cubicBezTo>
                  <a:cubicBezTo>
                    <a:pt x="-4226" y="82453"/>
                    <a:pt x="23820" y="221095"/>
                    <a:pt x="38637" y="208395"/>
                  </a:cubicBezTo>
                  <a:cubicBezTo>
                    <a:pt x="53454" y="195695"/>
                    <a:pt x="82029" y="17895"/>
                    <a:pt x="86262" y="20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2" name="フリーフォーム 1181">
              <a:extLst>
                <a:ext uri="{FF2B5EF4-FFF2-40B4-BE49-F238E27FC236}">
                  <a16:creationId xmlns:a16="http://schemas.microsoft.com/office/drawing/2014/main" id="{6A7B6D89-AB5E-A184-C883-9D9471AB0E91}"/>
                </a:ext>
              </a:extLst>
            </p:cNvPr>
            <p:cNvSpPr/>
            <p:nvPr/>
          </p:nvSpPr>
          <p:spPr>
            <a:xfrm>
              <a:off x="5457534" y="1600019"/>
              <a:ext cx="89237" cy="324063"/>
            </a:xfrm>
            <a:custGeom>
              <a:avLst/>
              <a:gdLst>
                <a:gd name="connsiteX0" fmla="*/ 44741 w 89237"/>
                <a:gd name="connsiteY0" fmla="*/ 181 h 324063"/>
                <a:gd name="connsiteX1" fmla="*/ 9816 w 89237"/>
                <a:gd name="connsiteY1" fmla="*/ 212906 h 324063"/>
                <a:gd name="connsiteX2" fmla="*/ 9816 w 89237"/>
                <a:gd name="connsiteY2" fmla="*/ 130356 h 324063"/>
                <a:gd name="connsiteX3" fmla="*/ 291 w 89237"/>
                <a:gd name="connsiteY3" fmla="*/ 73206 h 324063"/>
                <a:gd name="connsiteX4" fmla="*/ 22516 w 89237"/>
                <a:gd name="connsiteY4" fmla="*/ 177981 h 324063"/>
                <a:gd name="connsiteX5" fmla="*/ 70141 w 89237"/>
                <a:gd name="connsiteY5" fmla="*/ 254181 h 324063"/>
                <a:gd name="connsiteX6" fmla="*/ 47916 w 89237"/>
                <a:gd name="connsiteY6" fmla="*/ 165281 h 324063"/>
                <a:gd name="connsiteX7" fmla="*/ 89191 w 89237"/>
                <a:gd name="connsiteY7" fmla="*/ 324031 h 324063"/>
                <a:gd name="connsiteX8" fmla="*/ 38391 w 89237"/>
                <a:gd name="connsiteY8" fmla="*/ 177981 h 324063"/>
                <a:gd name="connsiteX9" fmla="*/ 44741 w 89237"/>
                <a:gd name="connsiteY9" fmla="*/ 181 h 324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9237" h="324063">
                  <a:moveTo>
                    <a:pt x="44741" y="181"/>
                  </a:moveTo>
                  <a:cubicBezTo>
                    <a:pt x="39979" y="6002"/>
                    <a:pt x="15637" y="191210"/>
                    <a:pt x="9816" y="212906"/>
                  </a:cubicBezTo>
                  <a:cubicBezTo>
                    <a:pt x="3995" y="234602"/>
                    <a:pt x="11403" y="153639"/>
                    <a:pt x="9816" y="130356"/>
                  </a:cubicBezTo>
                  <a:cubicBezTo>
                    <a:pt x="8228" y="107073"/>
                    <a:pt x="-1826" y="65269"/>
                    <a:pt x="291" y="73206"/>
                  </a:cubicBezTo>
                  <a:cubicBezTo>
                    <a:pt x="2408" y="81143"/>
                    <a:pt x="10874" y="147819"/>
                    <a:pt x="22516" y="177981"/>
                  </a:cubicBezTo>
                  <a:cubicBezTo>
                    <a:pt x="34158" y="208143"/>
                    <a:pt x="65908" y="256298"/>
                    <a:pt x="70141" y="254181"/>
                  </a:cubicBezTo>
                  <a:cubicBezTo>
                    <a:pt x="74374" y="252064"/>
                    <a:pt x="44741" y="153639"/>
                    <a:pt x="47916" y="165281"/>
                  </a:cubicBezTo>
                  <a:cubicBezTo>
                    <a:pt x="51091" y="176923"/>
                    <a:pt x="90779" y="321914"/>
                    <a:pt x="89191" y="324031"/>
                  </a:cubicBezTo>
                  <a:cubicBezTo>
                    <a:pt x="87603" y="326148"/>
                    <a:pt x="45270" y="225606"/>
                    <a:pt x="38391" y="177981"/>
                  </a:cubicBezTo>
                  <a:cubicBezTo>
                    <a:pt x="31512" y="130356"/>
                    <a:pt x="49503" y="-5640"/>
                    <a:pt x="44741" y="1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3" name="フリーフォーム 1182">
              <a:extLst>
                <a:ext uri="{FF2B5EF4-FFF2-40B4-BE49-F238E27FC236}">
                  <a16:creationId xmlns:a16="http://schemas.microsoft.com/office/drawing/2014/main" id="{CD4A75F4-83A9-825E-2AB1-20045940E8DA}"/>
                </a:ext>
              </a:extLst>
            </p:cNvPr>
            <p:cNvSpPr/>
            <p:nvPr/>
          </p:nvSpPr>
          <p:spPr>
            <a:xfrm>
              <a:off x="5509791" y="1098485"/>
              <a:ext cx="43351" cy="607444"/>
            </a:xfrm>
            <a:custGeom>
              <a:avLst/>
              <a:gdLst>
                <a:gd name="connsiteX0" fmla="*/ 43284 w 43351"/>
                <a:gd name="connsiteY0" fmla="*/ 65 h 607444"/>
                <a:gd name="connsiteX1" fmla="*/ 11534 w 43351"/>
                <a:gd name="connsiteY1" fmla="*/ 311215 h 607444"/>
                <a:gd name="connsiteX2" fmla="*/ 5184 w 43351"/>
                <a:gd name="connsiteY2" fmla="*/ 498540 h 607444"/>
                <a:gd name="connsiteX3" fmla="*/ 17884 w 43351"/>
                <a:gd name="connsiteY3" fmla="*/ 384240 h 607444"/>
                <a:gd name="connsiteX4" fmla="*/ 11534 w 43351"/>
                <a:gd name="connsiteY4" fmla="*/ 606490 h 607444"/>
                <a:gd name="connsiteX5" fmla="*/ 11534 w 43351"/>
                <a:gd name="connsiteY5" fmla="*/ 469965 h 607444"/>
                <a:gd name="connsiteX6" fmla="*/ 11534 w 43351"/>
                <a:gd name="connsiteY6" fmla="*/ 200090 h 607444"/>
                <a:gd name="connsiteX7" fmla="*/ 2009 w 43351"/>
                <a:gd name="connsiteY7" fmla="*/ 282640 h 607444"/>
                <a:gd name="connsiteX8" fmla="*/ 43284 w 43351"/>
                <a:gd name="connsiteY8" fmla="*/ 65 h 607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351" h="607444">
                  <a:moveTo>
                    <a:pt x="43284" y="65"/>
                  </a:moveTo>
                  <a:cubicBezTo>
                    <a:pt x="44871" y="4827"/>
                    <a:pt x="17884" y="228136"/>
                    <a:pt x="11534" y="311215"/>
                  </a:cubicBezTo>
                  <a:cubicBezTo>
                    <a:pt x="5184" y="394294"/>
                    <a:pt x="4126" y="486369"/>
                    <a:pt x="5184" y="498540"/>
                  </a:cubicBezTo>
                  <a:cubicBezTo>
                    <a:pt x="6242" y="510711"/>
                    <a:pt x="16826" y="366249"/>
                    <a:pt x="17884" y="384240"/>
                  </a:cubicBezTo>
                  <a:cubicBezTo>
                    <a:pt x="18942" y="402231"/>
                    <a:pt x="12592" y="592203"/>
                    <a:pt x="11534" y="606490"/>
                  </a:cubicBezTo>
                  <a:cubicBezTo>
                    <a:pt x="10476" y="620777"/>
                    <a:pt x="11534" y="469965"/>
                    <a:pt x="11534" y="469965"/>
                  </a:cubicBezTo>
                  <a:cubicBezTo>
                    <a:pt x="11534" y="402232"/>
                    <a:pt x="13121" y="231311"/>
                    <a:pt x="11534" y="200090"/>
                  </a:cubicBezTo>
                  <a:cubicBezTo>
                    <a:pt x="9947" y="168869"/>
                    <a:pt x="-5399" y="312802"/>
                    <a:pt x="2009" y="282640"/>
                  </a:cubicBezTo>
                  <a:cubicBezTo>
                    <a:pt x="9417" y="252478"/>
                    <a:pt x="41697" y="-4697"/>
                    <a:pt x="43284" y="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4" name="フリーフォーム 1183">
              <a:extLst>
                <a:ext uri="{FF2B5EF4-FFF2-40B4-BE49-F238E27FC236}">
                  <a16:creationId xmlns:a16="http://schemas.microsoft.com/office/drawing/2014/main" id="{0CB3883A-1617-EEB9-8DDA-542B9AAC6D76}"/>
                </a:ext>
              </a:extLst>
            </p:cNvPr>
            <p:cNvSpPr/>
            <p:nvPr/>
          </p:nvSpPr>
          <p:spPr>
            <a:xfrm>
              <a:off x="5571515" y="1724204"/>
              <a:ext cx="6960" cy="172232"/>
            </a:xfrm>
            <a:custGeom>
              <a:avLst/>
              <a:gdLst>
                <a:gd name="connsiteX0" fmla="*/ 610 w 6960"/>
                <a:gd name="connsiteY0" fmla="*/ 2996 h 172232"/>
                <a:gd name="connsiteX1" fmla="*/ 6960 w 6960"/>
                <a:gd name="connsiteY1" fmla="*/ 171271 h 172232"/>
                <a:gd name="connsiteX2" fmla="*/ 610 w 6960"/>
                <a:gd name="connsiteY2" fmla="*/ 69671 h 172232"/>
                <a:gd name="connsiteX3" fmla="*/ 610 w 6960"/>
                <a:gd name="connsiteY3" fmla="*/ 2996 h 17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60" h="172232">
                  <a:moveTo>
                    <a:pt x="610" y="2996"/>
                  </a:moveTo>
                  <a:cubicBezTo>
                    <a:pt x="1668" y="19929"/>
                    <a:pt x="6960" y="160159"/>
                    <a:pt x="6960" y="171271"/>
                  </a:cubicBezTo>
                  <a:cubicBezTo>
                    <a:pt x="6960" y="182383"/>
                    <a:pt x="1139" y="94013"/>
                    <a:pt x="610" y="69671"/>
                  </a:cubicBezTo>
                  <a:cubicBezTo>
                    <a:pt x="81" y="45329"/>
                    <a:pt x="-448" y="-13937"/>
                    <a:pt x="610" y="29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5" name="フリーフォーム 1184">
              <a:extLst>
                <a:ext uri="{FF2B5EF4-FFF2-40B4-BE49-F238E27FC236}">
                  <a16:creationId xmlns:a16="http://schemas.microsoft.com/office/drawing/2014/main" id="{9B119068-83D8-2161-BE1E-4C2758B086D5}"/>
                </a:ext>
              </a:extLst>
            </p:cNvPr>
            <p:cNvSpPr/>
            <p:nvPr/>
          </p:nvSpPr>
          <p:spPr>
            <a:xfrm>
              <a:off x="5565293" y="1968492"/>
              <a:ext cx="29910" cy="403240"/>
            </a:xfrm>
            <a:custGeom>
              <a:avLst/>
              <a:gdLst>
                <a:gd name="connsiteX0" fmla="*/ 29057 w 29910"/>
                <a:gd name="connsiteY0" fmla="*/ 8 h 403240"/>
                <a:gd name="connsiteX1" fmla="*/ 22707 w 29910"/>
                <a:gd name="connsiteY1" fmla="*/ 234958 h 403240"/>
                <a:gd name="connsiteX2" fmla="*/ 25882 w 29910"/>
                <a:gd name="connsiteY2" fmla="*/ 177808 h 403240"/>
                <a:gd name="connsiteX3" fmla="*/ 3657 w 29910"/>
                <a:gd name="connsiteY3" fmla="*/ 320683 h 403240"/>
                <a:gd name="connsiteX4" fmla="*/ 13182 w 29910"/>
                <a:gd name="connsiteY4" fmla="*/ 273058 h 403240"/>
                <a:gd name="connsiteX5" fmla="*/ 22707 w 29910"/>
                <a:gd name="connsiteY5" fmla="*/ 403233 h 403240"/>
                <a:gd name="connsiteX6" fmla="*/ 29057 w 29910"/>
                <a:gd name="connsiteY6" fmla="*/ 266708 h 403240"/>
                <a:gd name="connsiteX7" fmla="*/ 25882 w 29910"/>
                <a:gd name="connsiteY7" fmla="*/ 73033 h 403240"/>
                <a:gd name="connsiteX8" fmla="*/ 482 w 29910"/>
                <a:gd name="connsiteY8" fmla="*/ 225433 h 403240"/>
                <a:gd name="connsiteX9" fmla="*/ 29057 w 29910"/>
                <a:gd name="connsiteY9" fmla="*/ 8 h 403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910" h="403240">
                  <a:moveTo>
                    <a:pt x="29057" y="8"/>
                  </a:moveTo>
                  <a:cubicBezTo>
                    <a:pt x="32761" y="1595"/>
                    <a:pt x="23236" y="205325"/>
                    <a:pt x="22707" y="234958"/>
                  </a:cubicBezTo>
                  <a:cubicBezTo>
                    <a:pt x="22178" y="264591"/>
                    <a:pt x="29057" y="163521"/>
                    <a:pt x="25882" y="177808"/>
                  </a:cubicBezTo>
                  <a:cubicBezTo>
                    <a:pt x="22707" y="192095"/>
                    <a:pt x="5774" y="304808"/>
                    <a:pt x="3657" y="320683"/>
                  </a:cubicBezTo>
                  <a:cubicBezTo>
                    <a:pt x="1540" y="336558"/>
                    <a:pt x="10007" y="259300"/>
                    <a:pt x="13182" y="273058"/>
                  </a:cubicBezTo>
                  <a:cubicBezTo>
                    <a:pt x="16357" y="286816"/>
                    <a:pt x="20061" y="404291"/>
                    <a:pt x="22707" y="403233"/>
                  </a:cubicBezTo>
                  <a:cubicBezTo>
                    <a:pt x="25353" y="402175"/>
                    <a:pt x="28528" y="321741"/>
                    <a:pt x="29057" y="266708"/>
                  </a:cubicBezTo>
                  <a:cubicBezTo>
                    <a:pt x="29586" y="211675"/>
                    <a:pt x="30644" y="79912"/>
                    <a:pt x="25882" y="73033"/>
                  </a:cubicBezTo>
                  <a:cubicBezTo>
                    <a:pt x="21120" y="66154"/>
                    <a:pt x="-3751" y="234429"/>
                    <a:pt x="482" y="225433"/>
                  </a:cubicBezTo>
                  <a:cubicBezTo>
                    <a:pt x="4715" y="216437"/>
                    <a:pt x="25353" y="-1579"/>
                    <a:pt x="29057" y="8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6" name="フリーフォーム 1185">
              <a:extLst>
                <a:ext uri="{FF2B5EF4-FFF2-40B4-BE49-F238E27FC236}">
                  <a16:creationId xmlns:a16="http://schemas.microsoft.com/office/drawing/2014/main" id="{23080F53-14AD-B4C9-CF8E-F8C7A07998B2}"/>
                </a:ext>
              </a:extLst>
            </p:cNvPr>
            <p:cNvSpPr/>
            <p:nvPr/>
          </p:nvSpPr>
          <p:spPr>
            <a:xfrm>
              <a:off x="6175980" y="1027084"/>
              <a:ext cx="38840" cy="114624"/>
            </a:xfrm>
            <a:custGeom>
              <a:avLst/>
              <a:gdLst>
                <a:gd name="connsiteX0" fmla="*/ 38840 w 38840"/>
                <a:gd name="connsiteY0" fmla="*/ 970 h 114624"/>
                <a:gd name="connsiteX1" fmla="*/ 2678 w 38840"/>
                <a:gd name="connsiteY1" fmla="*/ 73296 h 114624"/>
                <a:gd name="connsiteX2" fmla="*/ 2678 w 38840"/>
                <a:gd name="connsiteY2" fmla="*/ 114624 h 114624"/>
                <a:gd name="connsiteX3" fmla="*/ 2678 w 38840"/>
                <a:gd name="connsiteY3" fmla="*/ 37133 h 114624"/>
                <a:gd name="connsiteX4" fmla="*/ 38840 w 38840"/>
                <a:gd name="connsiteY4" fmla="*/ 970 h 114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840" h="114624">
                  <a:moveTo>
                    <a:pt x="38840" y="970"/>
                  </a:moveTo>
                  <a:cubicBezTo>
                    <a:pt x="38840" y="6997"/>
                    <a:pt x="8705" y="54354"/>
                    <a:pt x="2678" y="73296"/>
                  </a:cubicBezTo>
                  <a:cubicBezTo>
                    <a:pt x="-3349" y="92238"/>
                    <a:pt x="2678" y="114624"/>
                    <a:pt x="2678" y="114624"/>
                  </a:cubicBezTo>
                  <a:cubicBezTo>
                    <a:pt x="2678" y="108597"/>
                    <a:pt x="-2488" y="56075"/>
                    <a:pt x="2678" y="37133"/>
                  </a:cubicBezTo>
                  <a:cubicBezTo>
                    <a:pt x="7844" y="18191"/>
                    <a:pt x="38840" y="-5057"/>
                    <a:pt x="38840" y="97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 1186">
              <a:extLst>
                <a:ext uri="{FF2B5EF4-FFF2-40B4-BE49-F238E27FC236}">
                  <a16:creationId xmlns:a16="http://schemas.microsoft.com/office/drawing/2014/main" id="{1605B5DF-BF0F-D735-5CEC-1639714CA916}"/>
                </a:ext>
              </a:extLst>
            </p:cNvPr>
            <p:cNvSpPr/>
            <p:nvPr/>
          </p:nvSpPr>
          <p:spPr>
            <a:xfrm>
              <a:off x="6297264" y="1017555"/>
              <a:ext cx="36608" cy="155150"/>
            </a:xfrm>
            <a:custGeom>
              <a:avLst/>
              <a:gdLst>
                <a:gd name="connsiteX0" fmla="*/ 10546 w 36608"/>
                <a:gd name="connsiteY0" fmla="*/ 167 h 155150"/>
                <a:gd name="connsiteX1" fmla="*/ 20878 w 36608"/>
                <a:gd name="connsiteY1" fmla="*/ 77659 h 155150"/>
                <a:gd name="connsiteX2" fmla="*/ 214 w 36608"/>
                <a:gd name="connsiteY2" fmla="*/ 155150 h 155150"/>
                <a:gd name="connsiteX3" fmla="*/ 36377 w 36608"/>
                <a:gd name="connsiteY3" fmla="*/ 77659 h 155150"/>
                <a:gd name="connsiteX4" fmla="*/ 15712 w 36608"/>
                <a:gd name="connsiteY4" fmla="*/ 56994 h 155150"/>
                <a:gd name="connsiteX5" fmla="*/ 10546 w 36608"/>
                <a:gd name="connsiteY5" fmla="*/ 167 h 155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608" h="155150">
                  <a:moveTo>
                    <a:pt x="10546" y="167"/>
                  </a:moveTo>
                  <a:cubicBezTo>
                    <a:pt x="11407" y="3611"/>
                    <a:pt x="22600" y="51829"/>
                    <a:pt x="20878" y="77659"/>
                  </a:cubicBezTo>
                  <a:cubicBezTo>
                    <a:pt x="19156" y="103489"/>
                    <a:pt x="-2369" y="155150"/>
                    <a:pt x="214" y="155150"/>
                  </a:cubicBezTo>
                  <a:cubicBezTo>
                    <a:pt x="2797" y="155150"/>
                    <a:pt x="36377" y="77659"/>
                    <a:pt x="36377" y="77659"/>
                  </a:cubicBezTo>
                  <a:cubicBezTo>
                    <a:pt x="38960" y="61300"/>
                    <a:pt x="19156" y="66465"/>
                    <a:pt x="15712" y="56994"/>
                  </a:cubicBezTo>
                  <a:cubicBezTo>
                    <a:pt x="12268" y="47523"/>
                    <a:pt x="9685" y="-3277"/>
                    <a:pt x="10546" y="16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8" name="フリーフォーム 1187">
              <a:extLst>
                <a:ext uri="{FF2B5EF4-FFF2-40B4-BE49-F238E27FC236}">
                  <a16:creationId xmlns:a16="http://schemas.microsoft.com/office/drawing/2014/main" id="{88B49D6F-80C2-AB44-1B79-05A4DAC260C0}"/>
                </a:ext>
              </a:extLst>
            </p:cNvPr>
            <p:cNvSpPr/>
            <p:nvPr/>
          </p:nvSpPr>
          <p:spPr>
            <a:xfrm>
              <a:off x="6571059" y="1109878"/>
              <a:ext cx="140156" cy="163832"/>
            </a:xfrm>
            <a:custGeom>
              <a:avLst/>
              <a:gdLst>
                <a:gd name="connsiteX0" fmla="*/ 222 w 140156"/>
                <a:gd name="connsiteY0" fmla="*/ 834 h 163832"/>
                <a:gd name="connsiteX1" fmla="*/ 134541 w 140156"/>
                <a:gd name="connsiteY1" fmla="*/ 160983 h 163832"/>
                <a:gd name="connsiteX2" fmla="*/ 103544 w 140156"/>
                <a:gd name="connsiteY2" fmla="*/ 98990 h 163832"/>
                <a:gd name="connsiteX3" fmla="*/ 222 w 140156"/>
                <a:gd name="connsiteY3" fmla="*/ 834 h 163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156" h="163832">
                  <a:moveTo>
                    <a:pt x="222" y="834"/>
                  </a:moveTo>
                  <a:cubicBezTo>
                    <a:pt x="5388" y="11166"/>
                    <a:pt x="117321" y="144624"/>
                    <a:pt x="134541" y="160983"/>
                  </a:cubicBezTo>
                  <a:cubicBezTo>
                    <a:pt x="151761" y="177342"/>
                    <a:pt x="125931" y="118793"/>
                    <a:pt x="103544" y="98990"/>
                  </a:cubicBezTo>
                  <a:cubicBezTo>
                    <a:pt x="81158" y="79187"/>
                    <a:pt x="-4944" y="-9498"/>
                    <a:pt x="222" y="83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9" name="フリーフォーム 1188">
              <a:extLst>
                <a:ext uri="{FF2B5EF4-FFF2-40B4-BE49-F238E27FC236}">
                  <a16:creationId xmlns:a16="http://schemas.microsoft.com/office/drawing/2014/main" id="{2CEEFD94-04B8-3379-F421-7D3312939C70}"/>
                </a:ext>
              </a:extLst>
            </p:cNvPr>
            <p:cNvSpPr/>
            <p:nvPr/>
          </p:nvSpPr>
          <p:spPr>
            <a:xfrm>
              <a:off x="5923582" y="1015773"/>
              <a:ext cx="17435" cy="226940"/>
            </a:xfrm>
            <a:custGeom>
              <a:avLst/>
              <a:gdLst>
                <a:gd name="connsiteX0" fmla="*/ 17435 w 17435"/>
                <a:gd name="connsiteY0" fmla="*/ 1949 h 226940"/>
                <a:gd name="connsiteX1" fmla="*/ 1937 w 17435"/>
                <a:gd name="connsiteY1" fmla="*/ 224091 h 226940"/>
                <a:gd name="connsiteX2" fmla="*/ 1937 w 17435"/>
                <a:gd name="connsiteY2" fmla="*/ 120769 h 226940"/>
                <a:gd name="connsiteX3" fmla="*/ 17435 w 17435"/>
                <a:gd name="connsiteY3" fmla="*/ 1949 h 226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435" h="226940">
                  <a:moveTo>
                    <a:pt x="17435" y="1949"/>
                  </a:moveTo>
                  <a:cubicBezTo>
                    <a:pt x="17435" y="19169"/>
                    <a:pt x="4520" y="204288"/>
                    <a:pt x="1937" y="224091"/>
                  </a:cubicBezTo>
                  <a:cubicBezTo>
                    <a:pt x="-646" y="243894"/>
                    <a:pt x="-646" y="155210"/>
                    <a:pt x="1937" y="120769"/>
                  </a:cubicBezTo>
                  <a:cubicBezTo>
                    <a:pt x="4520" y="86328"/>
                    <a:pt x="17435" y="-15271"/>
                    <a:pt x="17435" y="194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0" name="フリーフォーム 1189">
              <a:extLst>
                <a:ext uri="{FF2B5EF4-FFF2-40B4-BE49-F238E27FC236}">
                  <a16:creationId xmlns:a16="http://schemas.microsoft.com/office/drawing/2014/main" id="{8530E1DB-08E5-59C4-E1ED-3E88C1F46124}"/>
                </a:ext>
              </a:extLst>
            </p:cNvPr>
            <p:cNvSpPr/>
            <p:nvPr/>
          </p:nvSpPr>
          <p:spPr>
            <a:xfrm>
              <a:off x="5853193" y="1284731"/>
              <a:ext cx="23579" cy="174027"/>
            </a:xfrm>
            <a:custGeom>
              <a:avLst/>
              <a:gdLst>
                <a:gd name="connsiteX0" fmla="*/ 20665 w 23579"/>
                <a:gd name="connsiteY0" fmla="*/ 1628 h 174027"/>
                <a:gd name="connsiteX1" fmla="*/ 0 w 23579"/>
                <a:gd name="connsiteY1" fmla="*/ 172110 h 174027"/>
                <a:gd name="connsiteX2" fmla="*/ 20665 w 23579"/>
                <a:gd name="connsiteY2" fmla="*/ 89452 h 174027"/>
                <a:gd name="connsiteX3" fmla="*/ 20665 w 23579"/>
                <a:gd name="connsiteY3" fmla="*/ 1628 h 174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579" h="174027">
                  <a:moveTo>
                    <a:pt x="20665" y="1628"/>
                  </a:moveTo>
                  <a:cubicBezTo>
                    <a:pt x="17221" y="15404"/>
                    <a:pt x="0" y="157473"/>
                    <a:pt x="0" y="172110"/>
                  </a:cubicBezTo>
                  <a:cubicBezTo>
                    <a:pt x="0" y="186747"/>
                    <a:pt x="16360" y="113561"/>
                    <a:pt x="20665" y="89452"/>
                  </a:cubicBezTo>
                  <a:cubicBezTo>
                    <a:pt x="24970" y="65343"/>
                    <a:pt x="24109" y="-12148"/>
                    <a:pt x="20665" y="1628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1" name="フリーフォーム 1190">
              <a:extLst>
                <a:ext uri="{FF2B5EF4-FFF2-40B4-BE49-F238E27FC236}">
                  <a16:creationId xmlns:a16="http://schemas.microsoft.com/office/drawing/2014/main" id="{C70E5399-DFCA-EFD2-ABE0-62FC3408CEBA}"/>
                </a:ext>
              </a:extLst>
            </p:cNvPr>
            <p:cNvSpPr/>
            <p:nvPr/>
          </p:nvSpPr>
          <p:spPr>
            <a:xfrm>
              <a:off x="6383747" y="1313331"/>
              <a:ext cx="309490" cy="55700"/>
            </a:xfrm>
            <a:custGeom>
              <a:avLst/>
              <a:gdLst>
                <a:gd name="connsiteX0" fmla="*/ 1555 w 309490"/>
                <a:gd name="connsiteY0" fmla="*/ 4025 h 55700"/>
                <a:gd name="connsiteX1" fmla="*/ 141039 w 309490"/>
                <a:gd name="connsiteY1" fmla="*/ 4025 h 55700"/>
                <a:gd name="connsiteX2" fmla="*/ 306355 w 309490"/>
                <a:gd name="connsiteY2" fmla="*/ 55686 h 55700"/>
                <a:gd name="connsiteX3" fmla="*/ 234029 w 309490"/>
                <a:gd name="connsiteY3" fmla="*/ 9191 h 55700"/>
                <a:gd name="connsiteX4" fmla="*/ 1555 w 309490"/>
                <a:gd name="connsiteY4" fmla="*/ 4025 h 55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490" h="55700">
                  <a:moveTo>
                    <a:pt x="1555" y="4025"/>
                  </a:moveTo>
                  <a:cubicBezTo>
                    <a:pt x="-13943" y="3164"/>
                    <a:pt x="90239" y="-4585"/>
                    <a:pt x="141039" y="4025"/>
                  </a:cubicBezTo>
                  <a:cubicBezTo>
                    <a:pt x="191839" y="12635"/>
                    <a:pt x="290857" y="54825"/>
                    <a:pt x="306355" y="55686"/>
                  </a:cubicBezTo>
                  <a:cubicBezTo>
                    <a:pt x="321853" y="56547"/>
                    <a:pt x="277080" y="17801"/>
                    <a:pt x="234029" y="9191"/>
                  </a:cubicBezTo>
                  <a:cubicBezTo>
                    <a:pt x="190978" y="581"/>
                    <a:pt x="17053" y="4886"/>
                    <a:pt x="1555" y="402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2" name="フリーフォーム 1191">
              <a:extLst>
                <a:ext uri="{FF2B5EF4-FFF2-40B4-BE49-F238E27FC236}">
                  <a16:creationId xmlns:a16="http://schemas.microsoft.com/office/drawing/2014/main" id="{2375659C-FB9E-5B8D-A5DE-5C8BB6D8E5BF}"/>
                </a:ext>
              </a:extLst>
            </p:cNvPr>
            <p:cNvSpPr/>
            <p:nvPr/>
          </p:nvSpPr>
          <p:spPr>
            <a:xfrm>
              <a:off x="5987502" y="1384480"/>
              <a:ext cx="56948" cy="191215"/>
            </a:xfrm>
            <a:custGeom>
              <a:avLst/>
              <a:gdLst>
                <a:gd name="connsiteX0" fmla="*/ 10 w 56948"/>
                <a:gd name="connsiteY0" fmla="*/ 35 h 191215"/>
                <a:gd name="connsiteX1" fmla="*/ 56837 w 56948"/>
                <a:gd name="connsiteY1" fmla="*/ 98191 h 191215"/>
                <a:gd name="connsiteX2" fmla="*/ 15508 w 56948"/>
                <a:gd name="connsiteY2" fmla="*/ 191181 h 191215"/>
                <a:gd name="connsiteX3" fmla="*/ 51671 w 56948"/>
                <a:gd name="connsiteY3" fmla="*/ 87859 h 191215"/>
                <a:gd name="connsiteX4" fmla="*/ 10 w 56948"/>
                <a:gd name="connsiteY4" fmla="*/ 35 h 191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948" h="191215">
                  <a:moveTo>
                    <a:pt x="10" y="35"/>
                  </a:moveTo>
                  <a:cubicBezTo>
                    <a:pt x="871" y="1757"/>
                    <a:pt x="54254" y="66333"/>
                    <a:pt x="56837" y="98191"/>
                  </a:cubicBezTo>
                  <a:cubicBezTo>
                    <a:pt x="59420" y="130049"/>
                    <a:pt x="16369" y="192903"/>
                    <a:pt x="15508" y="191181"/>
                  </a:cubicBezTo>
                  <a:cubicBezTo>
                    <a:pt x="14647" y="189459"/>
                    <a:pt x="50810" y="115411"/>
                    <a:pt x="51671" y="87859"/>
                  </a:cubicBezTo>
                  <a:cubicBezTo>
                    <a:pt x="52532" y="60307"/>
                    <a:pt x="-851" y="-1687"/>
                    <a:pt x="10" y="3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3" name="フリーフォーム 1192">
              <a:extLst>
                <a:ext uri="{FF2B5EF4-FFF2-40B4-BE49-F238E27FC236}">
                  <a16:creationId xmlns:a16="http://schemas.microsoft.com/office/drawing/2014/main" id="{47CED571-D505-7DC5-CF4A-745DB14F7612}"/>
                </a:ext>
              </a:extLst>
            </p:cNvPr>
            <p:cNvSpPr/>
            <p:nvPr/>
          </p:nvSpPr>
          <p:spPr>
            <a:xfrm>
              <a:off x="6047215" y="1371472"/>
              <a:ext cx="116456" cy="284999"/>
            </a:xfrm>
            <a:custGeom>
              <a:avLst/>
              <a:gdLst>
                <a:gd name="connsiteX0" fmla="*/ 115944 w 116456"/>
                <a:gd name="connsiteY0" fmla="*/ 2711 h 284999"/>
                <a:gd name="connsiteX1" fmla="*/ 2290 w 116456"/>
                <a:gd name="connsiteY1" fmla="*/ 281681 h 284999"/>
                <a:gd name="connsiteX2" fmla="*/ 43619 w 116456"/>
                <a:gd name="connsiteY2" fmla="*/ 147362 h 284999"/>
                <a:gd name="connsiteX3" fmla="*/ 115944 w 116456"/>
                <a:gd name="connsiteY3" fmla="*/ 2711 h 284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456" h="284999">
                  <a:moveTo>
                    <a:pt x="115944" y="2711"/>
                  </a:moveTo>
                  <a:cubicBezTo>
                    <a:pt x="109056" y="25097"/>
                    <a:pt x="14344" y="257573"/>
                    <a:pt x="2290" y="281681"/>
                  </a:cubicBezTo>
                  <a:cubicBezTo>
                    <a:pt x="-9764" y="305789"/>
                    <a:pt x="28982" y="192135"/>
                    <a:pt x="43619" y="147362"/>
                  </a:cubicBezTo>
                  <a:cubicBezTo>
                    <a:pt x="58256" y="102589"/>
                    <a:pt x="122832" y="-19675"/>
                    <a:pt x="115944" y="271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4" name="フリーフォーム 1193">
              <a:extLst>
                <a:ext uri="{FF2B5EF4-FFF2-40B4-BE49-F238E27FC236}">
                  <a16:creationId xmlns:a16="http://schemas.microsoft.com/office/drawing/2014/main" id="{565B4482-D2ED-B7CA-7748-E55AF473C409}"/>
                </a:ext>
              </a:extLst>
            </p:cNvPr>
            <p:cNvSpPr/>
            <p:nvPr/>
          </p:nvSpPr>
          <p:spPr>
            <a:xfrm>
              <a:off x="5949640" y="2723447"/>
              <a:ext cx="82986" cy="194432"/>
            </a:xfrm>
            <a:custGeom>
              <a:avLst/>
              <a:gdLst>
                <a:gd name="connsiteX0" fmla="*/ 19360 w 82986"/>
                <a:gd name="connsiteY0" fmla="*/ 703 h 194432"/>
                <a:gd name="connsiteX1" fmla="*/ 310 w 82986"/>
                <a:gd name="connsiteY1" fmla="*/ 73728 h 194432"/>
                <a:gd name="connsiteX2" fmla="*/ 38410 w 82986"/>
                <a:gd name="connsiteY2" fmla="*/ 165803 h 194432"/>
                <a:gd name="connsiteX3" fmla="*/ 38410 w 82986"/>
                <a:gd name="connsiteY3" fmla="*/ 140403 h 194432"/>
                <a:gd name="connsiteX4" fmla="*/ 82860 w 82986"/>
                <a:gd name="connsiteY4" fmla="*/ 194378 h 194432"/>
                <a:gd name="connsiteX5" fmla="*/ 22535 w 82986"/>
                <a:gd name="connsiteY5" fmla="*/ 149928 h 194432"/>
                <a:gd name="connsiteX6" fmla="*/ 310 w 82986"/>
                <a:gd name="connsiteY6" fmla="*/ 118178 h 194432"/>
                <a:gd name="connsiteX7" fmla="*/ 19360 w 82986"/>
                <a:gd name="connsiteY7" fmla="*/ 703 h 194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986" h="194432">
                  <a:moveTo>
                    <a:pt x="19360" y="703"/>
                  </a:moveTo>
                  <a:cubicBezTo>
                    <a:pt x="19360" y="-6705"/>
                    <a:pt x="-2865" y="46211"/>
                    <a:pt x="310" y="73728"/>
                  </a:cubicBezTo>
                  <a:cubicBezTo>
                    <a:pt x="3485" y="101245"/>
                    <a:pt x="32060" y="154691"/>
                    <a:pt x="38410" y="165803"/>
                  </a:cubicBezTo>
                  <a:cubicBezTo>
                    <a:pt x="44760" y="176915"/>
                    <a:pt x="31002" y="135641"/>
                    <a:pt x="38410" y="140403"/>
                  </a:cubicBezTo>
                  <a:cubicBezTo>
                    <a:pt x="45818" y="145166"/>
                    <a:pt x="85506" y="192791"/>
                    <a:pt x="82860" y="194378"/>
                  </a:cubicBezTo>
                  <a:cubicBezTo>
                    <a:pt x="80214" y="195966"/>
                    <a:pt x="36293" y="162628"/>
                    <a:pt x="22535" y="149928"/>
                  </a:cubicBezTo>
                  <a:cubicBezTo>
                    <a:pt x="8777" y="137228"/>
                    <a:pt x="1897" y="137228"/>
                    <a:pt x="310" y="118178"/>
                  </a:cubicBezTo>
                  <a:cubicBezTo>
                    <a:pt x="-1277" y="99128"/>
                    <a:pt x="19360" y="8111"/>
                    <a:pt x="19360" y="70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5" name="フリーフォーム 1194">
              <a:extLst>
                <a:ext uri="{FF2B5EF4-FFF2-40B4-BE49-F238E27FC236}">
                  <a16:creationId xmlns:a16="http://schemas.microsoft.com/office/drawing/2014/main" id="{8039EA8C-7727-069A-586D-5B45A2617CC7}"/>
                </a:ext>
              </a:extLst>
            </p:cNvPr>
            <p:cNvSpPr/>
            <p:nvPr/>
          </p:nvSpPr>
          <p:spPr>
            <a:xfrm>
              <a:off x="6523430" y="2593909"/>
              <a:ext cx="150075" cy="213387"/>
            </a:xfrm>
            <a:custGeom>
              <a:avLst/>
              <a:gdLst>
                <a:gd name="connsiteX0" fmla="*/ 74220 w 150075"/>
                <a:gd name="connsiteY0" fmla="*/ 66 h 213387"/>
                <a:gd name="connsiteX1" fmla="*/ 125020 w 150075"/>
                <a:gd name="connsiteY1" fmla="*/ 108016 h 213387"/>
                <a:gd name="connsiteX2" fmla="*/ 67870 w 150075"/>
                <a:gd name="connsiteY2" fmla="*/ 155641 h 213387"/>
                <a:gd name="connsiteX3" fmla="*/ 1195 w 150075"/>
                <a:gd name="connsiteY3" fmla="*/ 212791 h 213387"/>
                <a:gd name="connsiteX4" fmla="*/ 128195 w 150075"/>
                <a:gd name="connsiteY4" fmla="*/ 117541 h 213387"/>
                <a:gd name="connsiteX5" fmla="*/ 147245 w 150075"/>
                <a:gd name="connsiteY5" fmla="*/ 92141 h 213387"/>
                <a:gd name="connsiteX6" fmla="*/ 74220 w 150075"/>
                <a:gd name="connsiteY6" fmla="*/ 66 h 21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075" h="213387">
                  <a:moveTo>
                    <a:pt x="74220" y="66"/>
                  </a:moveTo>
                  <a:cubicBezTo>
                    <a:pt x="70516" y="2712"/>
                    <a:pt x="126078" y="82087"/>
                    <a:pt x="125020" y="108016"/>
                  </a:cubicBezTo>
                  <a:cubicBezTo>
                    <a:pt x="123962" y="133945"/>
                    <a:pt x="88507" y="138179"/>
                    <a:pt x="67870" y="155641"/>
                  </a:cubicBezTo>
                  <a:cubicBezTo>
                    <a:pt x="47233" y="173103"/>
                    <a:pt x="-8859" y="219141"/>
                    <a:pt x="1195" y="212791"/>
                  </a:cubicBezTo>
                  <a:cubicBezTo>
                    <a:pt x="11249" y="206441"/>
                    <a:pt x="103853" y="137649"/>
                    <a:pt x="128195" y="117541"/>
                  </a:cubicBezTo>
                  <a:cubicBezTo>
                    <a:pt x="152537" y="97433"/>
                    <a:pt x="152537" y="110133"/>
                    <a:pt x="147245" y="92141"/>
                  </a:cubicBezTo>
                  <a:cubicBezTo>
                    <a:pt x="141953" y="74149"/>
                    <a:pt x="77924" y="-2580"/>
                    <a:pt x="74220" y="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6" name="フリーフォーム 1195">
              <a:extLst>
                <a:ext uri="{FF2B5EF4-FFF2-40B4-BE49-F238E27FC236}">
                  <a16:creationId xmlns:a16="http://schemas.microsoft.com/office/drawing/2014/main" id="{B132C56F-F166-4280-2568-1D70F0246947}"/>
                </a:ext>
              </a:extLst>
            </p:cNvPr>
            <p:cNvSpPr/>
            <p:nvPr/>
          </p:nvSpPr>
          <p:spPr>
            <a:xfrm>
              <a:off x="5727503" y="1806428"/>
              <a:ext cx="171893" cy="134477"/>
            </a:xfrm>
            <a:custGeom>
              <a:avLst/>
              <a:gdLst>
                <a:gd name="connsiteX0" fmla="*/ 197 w 171893"/>
                <a:gd name="connsiteY0" fmla="*/ 147 h 134477"/>
                <a:gd name="connsiteX1" fmla="*/ 104972 w 171893"/>
                <a:gd name="connsiteY1" fmla="*/ 69997 h 134477"/>
                <a:gd name="connsiteX2" fmla="*/ 44647 w 171893"/>
                <a:gd name="connsiteY2" fmla="*/ 38247 h 134477"/>
                <a:gd name="connsiteX3" fmla="*/ 146247 w 171893"/>
                <a:gd name="connsiteY3" fmla="*/ 114447 h 134477"/>
                <a:gd name="connsiteX4" fmla="*/ 171647 w 171893"/>
                <a:gd name="connsiteY4" fmla="*/ 133497 h 134477"/>
                <a:gd name="connsiteX5" fmla="*/ 136722 w 171893"/>
                <a:gd name="connsiteY5" fmla="*/ 92222 h 134477"/>
                <a:gd name="connsiteX6" fmla="*/ 197 w 171893"/>
                <a:gd name="connsiteY6" fmla="*/ 147 h 134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893" h="134477">
                  <a:moveTo>
                    <a:pt x="197" y="147"/>
                  </a:moveTo>
                  <a:cubicBezTo>
                    <a:pt x="-5095" y="-3557"/>
                    <a:pt x="97564" y="63647"/>
                    <a:pt x="104972" y="69997"/>
                  </a:cubicBezTo>
                  <a:cubicBezTo>
                    <a:pt x="112380" y="76347"/>
                    <a:pt x="37768" y="30839"/>
                    <a:pt x="44647" y="38247"/>
                  </a:cubicBezTo>
                  <a:cubicBezTo>
                    <a:pt x="51526" y="45655"/>
                    <a:pt x="146247" y="114447"/>
                    <a:pt x="146247" y="114447"/>
                  </a:cubicBezTo>
                  <a:cubicBezTo>
                    <a:pt x="167414" y="130322"/>
                    <a:pt x="173234" y="137201"/>
                    <a:pt x="171647" y="133497"/>
                  </a:cubicBezTo>
                  <a:cubicBezTo>
                    <a:pt x="170060" y="129793"/>
                    <a:pt x="161064" y="111272"/>
                    <a:pt x="136722" y="92222"/>
                  </a:cubicBezTo>
                  <a:cubicBezTo>
                    <a:pt x="112380" y="73172"/>
                    <a:pt x="5489" y="3851"/>
                    <a:pt x="197" y="147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7" name="フリーフォーム 1196">
              <a:extLst>
                <a:ext uri="{FF2B5EF4-FFF2-40B4-BE49-F238E27FC236}">
                  <a16:creationId xmlns:a16="http://schemas.microsoft.com/office/drawing/2014/main" id="{D017A71C-5296-D1FA-0A0B-3B9E0AA65DDB}"/>
                </a:ext>
              </a:extLst>
            </p:cNvPr>
            <p:cNvSpPr/>
            <p:nvPr/>
          </p:nvSpPr>
          <p:spPr>
            <a:xfrm>
              <a:off x="5587087" y="1774250"/>
              <a:ext cx="228469" cy="54569"/>
            </a:xfrm>
            <a:custGeom>
              <a:avLst/>
              <a:gdLst>
                <a:gd name="connsiteX0" fmla="*/ 913 w 228469"/>
                <a:gd name="connsiteY0" fmla="*/ 54550 h 54569"/>
                <a:gd name="connsiteX1" fmla="*/ 112038 w 228469"/>
                <a:gd name="connsiteY1" fmla="*/ 6925 h 54569"/>
                <a:gd name="connsiteX2" fmla="*/ 226338 w 228469"/>
                <a:gd name="connsiteY2" fmla="*/ 13275 h 54569"/>
                <a:gd name="connsiteX3" fmla="*/ 175538 w 228469"/>
                <a:gd name="connsiteY3" fmla="*/ 575 h 54569"/>
                <a:gd name="connsiteX4" fmla="*/ 913 w 228469"/>
                <a:gd name="connsiteY4" fmla="*/ 54550 h 54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469" h="54569">
                  <a:moveTo>
                    <a:pt x="913" y="54550"/>
                  </a:moveTo>
                  <a:cubicBezTo>
                    <a:pt x="-9670" y="55608"/>
                    <a:pt x="74467" y="13804"/>
                    <a:pt x="112038" y="6925"/>
                  </a:cubicBezTo>
                  <a:cubicBezTo>
                    <a:pt x="149609" y="46"/>
                    <a:pt x="215755" y="14333"/>
                    <a:pt x="226338" y="13275"/>
                  </a:cubicBezTo>
                  <a:cubicBezTo>
                    <a:pt x="236921" y="12217"/>
                    <a:pt x="206230" y="-3129"/>
                    <a:pt x="175538" y="575"/>
                  </a:cubicBezTo>
                  <a:cubicBezTo>
                    <a:pt x="144846" y="4279"/>
                    <a:pt x="11496" y="53492"/>
                    <a:pt x="913" y="545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8" name="フリーフォーム 1197">
              <a:extLst>
                <a:ext uri="{FF2B5EF4-FFF2-40B4-BE49-F238E27FC236}">
                  <a16:creationId xmlns:a16="http://schemas.microsoft.com/office/drawing/2014/main" id="{619779C2-C8C5-AF75-7DA9-8AA52CD256D3}"/>
                </a:ext>
              </a:extLst>
            </p:cNvPr>
            <p:cNvSpPr/>
            <p:nvPr/>
          </p:nvSpPr>
          <p:spPr>
            <a:xfrm>
              <a:off x="6911927" y="1882689"/>
              <a:ext cx="51394" cy="114486"/>
            </a:xfrm>
            <a:custGeom>
              <a:avLst/>
              <a:gdLst>
                <a:gd name="connsiteX0" fmla="*/ 48 w 51394"/>
                <a:gd name="connsiteY0" fmla="*/ 86 h 114486"/>
                <a:gd name="connsiteX1" fmla="*/ 41323 w 51394"/>
                <a:gd name="connsiteY1" fmla="*/ 54061 h 114486"/>
                <a:gd name="connsiteX2" fmla="*/ 31798 w 51394"/>
                <a:gd name="connsiteY2" fmla="*/ 114386 h 114486"/>
                <a:gd name="connsiteX3" fmla="*/ 50848 w 51394"/>
                <a:gd name="connsiteY3" fmla="*/ 66761 h 114486"/>
                <a:gd name="connsiteX4" fmla="*/ 48 w 51394"/>
                <a:gd name="connsiteY4" fmla="*/ 86 h 114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394" h="114486">
                  <a:moveTo>
                    <a:pt x="48" y="86"/>
                  </a:moveTo>
                  <a:cubicBezTo>
                    <a:pt x="-1540" y="-2031"/>
                    <a:pt x="36031" y="35011"/>
                    <a:pt x="41323" y="54061"/>
                  </a:cubicBezTo>
                  <a:cubicBezTo>
                    <a:pt x="46615" y="73111"/>
                    <a:pt x="30210" y="112269"/>
                    <a:pt x="31798" y="114386"/>
                  </a:cubicBezTo>
                  <a:cubicBezTo>
                    <a:pt x="33386" y="116503"/>
                    <a:pt x="55081" y="84753"/>
                    <a:pt x="50848" y="66761"/>
                  </a:cubicBezTo>
                  <a:cubicBezTo>
                    <a:pt x="46615" y="48769"/>
                    <a:pt x="1636" y="2203"/>
                    <a:pt x="48" y="86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9" name="フリーフォーム 1198">
              <a:extLst>
                <a:ext uri="{FF2B5EF4-FFF2-40B4-BE49-F238E27FC236}">
                  <a16:creationId xmlns:a16="http://schemas.microsoft.com/office/drawing/2014/main" id="{BEE12537-BBFF-FA08-5C1F-AD792B1BFF28}"/>
                </a:ext>
              </a:extLst>
            </p:cNvPr>
            <p:cNvSpPr/>
            <p:nvPr/>
          </p:nvSpPr>
          <p:spPr>
            <a:xfrm>
              <a:off x="7027710" y="1571613"/>
              <a:ext cx="36747" cy="136572"/>
            </a:xfrm>
            <a:custGeom>
              <a:avLst/>
              <a:gdLst>
                <a:gd name="connsiteX0" fmla="*/ 4915 w 36747"/>
                <a:gd name="connsiteY0" fmla="*/ 12 h 136572"/>
                <a:gd name="connsiteX1" fmla="*/ 11265 w 36747"/>
                <a:gd name="connsiteY1" fmla="*/ 92087 h 136572"/>
                <a:gd name="connsiteX2" fmla="*/ 36665 w 36747"/>
                <a:gd name="connsiteY2" fmla="*/ 136537 h 136572"/>
                <a:gd name="connsiteX3" fmla="*/ 1740 w 36747"/>
                <a:gd name="connsiteY3" fmla="*/ 85737 h 136572"/>
                <a:gd name="connsiteX4" fmla="*/ 4915 w 36747"/>
                <a:gd name="connsiteY4" fmla="*/ 12 h 136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747" h="136572">
                  <a:moveTo>
                    <a:pt x="4915" y="12"/>
                  </a:moveTo>
                  <a:cubicBezTo>
                    <a:pt x="6503" y="1070"/>
                    <a:pt x="5973" y="69333"/>
                    <a:pt x="11265" y="92087"/>
                  </a:cubicBezTo>
                  <a:cubicBezTo>
                    <a:pt x="16557" y="114841"/>
                    <a:pt x="38253" y="137595"/>
                    <a:pt x="36665" y="136537"/>
                  </a:cubicBezTo>
                  <a:cubicBezTo>
                    <a:pt x="35077" y="135479"/>
                    <a:pt x="6503" y="104258"/>
                    <a:pt x="1740" y="85737"/>
                  </a:cubicBezTo>
                  <a:cubicBezTo>
                    <a:pt x="-3023" y="67216"/>
                    <a:pt x="3327" y="-1046"/>
                    <a:pt x="4915" y="12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0" name="フリーフォーム 1199">
              <a:extLst>
                <a:ext uri="{FF2B5EF4-FFF2-40B4-BE49-F238E27FC236}">
                  <a16:creationId xmlns:a16="http://schemas.microsoft.com/office/drawing/2014/main" id="{8F561415-924F-8BDF-32F9-E3D141F85796}"/>
                </a:ext>
              </a:extLst>
            </p:cNvPr>
            <p:cNvSpPr/>
            <p:nvPr/>
          </p:nvSpPr>
          <p:spPr>
            <a:xfrm>
              <a:off x="5641614" y="1088969"/>
              <a:ext cx="51167" cy="406944"/>
            </a:xfrm>
            <a:custGeom>
              <a:avLst/>
              <a:gdLst>
                <a:gd name="connsiteX0" fmla="*/ 51161 w 51167"/>
                <a:gd name="connsiteY0" fmla="*/ 56 h 406944"/>
                <a:gd name="connsiteX1" fmla="*/ 9886 w 51167"/>
                <a:gd name="connsiteY1" fmla="*/ 406456 h 406944"/>
                <a:gd name="connsiteX2" fmla="*/ 361 w 51167"/>
                <a:gd name="connsiteY2" fmla="*/ 88956 h 406944"/>
                <a:gd name="connsiteX3" fmla="*/ 6711 w 51167"/>
                <a:gd name="connsiteY3" fmla="*/ 374706 h 406944"/>
                <a:gd name="connsiteX4" fmla="*/ 51161 w 51167"/>
                <a:gd name="connsiteY4" fmla="*/ 56 h 406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167" h="406944">
                  <a:moveTo>
                    <a:pt x="51161" y="56"/>
                  </a:moveTo>
                  <a:cubicBezTo>
                    <a:pt x="51690" y="5348"/>
                    <a:pt x="18353" y="391639"/>
                    <a:pt x="9886" y="406456"/>
                  </a:cubicBezTo>
                  <a:cubicBezTo>
                    <a:pt x="1419" y="421273"/>
                    <a:pt x="890" y="94248"/>
                    <a:pt x="361" y="88956"/>
                  </a:cubicBezTo>
                  <a:cubicBezTo>
                    <a:pt x="-168" y="83664"/>
                    <a:pt x="-1226" y="386877"/>
                    <a:pt x="6711" y="374706"/>
                  </a:cubicBezTo>
                  <a:cubicBezTo>
                    <a:pt x="14648" y="362535"/>
                    <a:pt x="50632" y="-5236"/>
                    <a:pt x="51161" y="56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1" name="フリーフォーム 1200">
              <a:extLst>
                <a:ext uri="{FF2B5EF4-FFF2-40B4-BE49-F238E27FC236}">
                  <a16:creationId xmlns:a16="http://schemas.microsoft.com/office/drawing/2014/main" id="{CE932D89-164C-84FB-7652-5B4A375EBE5B}"/>
                </a:ext>
              </a:extLst>
            </p:cNvPr>
            <p:cNvSpPr/>
            <p:nvPr/>
          </p:nvSpPr>
          <p:spPr>
            <a:xfrm>
              <a:off x="5623913" y="1901463"/>
              <a:ext cx="116700" cy="114734"/>
            </a:xfrm>
            <a:custGeom>
              <a:avLst/>
              <a:gdLst>
                <a:gd name="connsiteX0" fmla="*/ 116487 w 116700"/>
                <a:gd name="connsiteY0" fmla="*/ 362 h 114734"/>
                <a:gd name="connsiteX1" fmla="*/ 43462 w 116700"/>
                <a:gd name="connsiteY1" fmla="*/ 19412 h 114734"/>
                <a:gd name="connsiteX2" fmla="*/ 11712 w 116700"/>
                <a:gd name="connsiteY2" fmla="*/ 76562 h 114734"/>
                <a:gd name="connsiteX3" fmla="*/ 21237 w 116700"/>
                <a:gd name="connsiteY3" fmla="*/ 41637 h 114734"/>
                <a:gd name="connsiteX4" fmla="*/ 2187 w 116700"/>
                <a:gd name="connsiteY4" fmla="*/ 114662 h 114734"/>
                <a:gd name="connsiteX5" fmla="*/ 2187 w 116700"/>
                <a:gd name="connsiteY5" fmla="*/ 54337 h 114734"/>
                <a:gd name="connsiteX6" fmla="*/ 18062 w 116700"/>
                <a:gd name="connsiteY6" fmla="*/ 9887 h 114734"/>
                <a:gd name="connsiteX7" fmla="*/ 116487 w 116700"/>
                <a:gd name="connsiteY7" fmla="*/ 362 h 114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6700" h="114734">
                  <a:moveTo>
                    <a:pt x="116487" y="362"/>
                  </a:moveTo>
                  <a:cubicBezTo>
                    <a:pt x="120720" y="1949"/>
                    <a:pt x="60924" y="6712"/>
                    <a:pt x="43462" y="19412"/>
                  </a:cubicBezTo>
                  <a:cubicBezTo>
                    <a:pt x="25999" y="32112"/>
                    <a:pt x="15416" y="72858"/>
                    <a:pt x="11712" y="76562"/>
                  </a:cubicBezTo>
                  <a:cubicBezTo>
                    <a:pt x="8008" y="80266"/>
                    <a:pt x="22824" y="35287"/>
                    <a:pt x="21237" y="41637"/>
                  </a:cubicBezTo>
                  <a:cubicBezTo>
                    <a:pt x="19649" y="47987"/>
                    <a:pt x="5362" y="112545"/>
                    <a:pt x="2187" y="114662"/>
                  </a:cubicBezTo>
                  <a:cubicBezTo>
                    <a:pt x="-988" y="116779"/>
                    <a:pt x="-459" y="71800"/>
                    <a:pt x="2187" y="54337"/>
                  </a:cubicBezTo>
                  <a:cubicBezTo>
                    <a:pt x="4833" y="36874"/>
                    <a:pt x="1658" y="17295"/>
                    <a:pt x="18062" y="9887"/>
                  </a:cubicBezTo>
                  <a:cubicBezTo>
                    <a:pt x="34466" y="2479"/>
                    <a:pt x="112254" y="-1225"/>
                    <a:pt x="116487" y="3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2" name="フリーフォーム 1201">
              <a:extLst>
                <a:ext uri="{FF2B5EF4-FFF2-40B4-BE49-F238E27FC236}">
                  <a16:creationId xmlns:a16="http://schemas.microsoft.com/office/drawing/2014/main" id="{62D84EA1-1CD2-369D-318E-836CDD87D850}"/>
                </a:ext>
              </a:extLst>
            </p:cNvPr>
            <p:cNvSpPr/>
            <p:nvPr/>
          </p:nvSpPr>
          <p:spPr>
            <a:xfrm>
              <a:off x="6229161" y="1581148"/>
              <a:ext cx="152591" cy="280411"/>
            </a:xfrm>
            <a:custGeom>
              <a:avLst/>
              <a:gdLst>
                <a:gd name="connsiteX0" fmla="*/ 152589 w 152591"/>
                <a:gd name="connsiteY0" fmla="*/ 2 h 280411"/>
                <a:gd name="connsiteX1" fmla="*/ 31939 w 152591"/>
                <a:gd name="connsiteY1" fmla="*/ 101602 h 280411"/>
                <a:gd name="connsiteX2" fmla="*/ 22414 w 152591"/>
                <a:gd name="connsiteY2" fmla="*/ 193677 h 280411"/>
                <a:gd name="connsiteX3" fmla="*/ 22414 w 152591"/>
                <a:gd name="connsiteY3" fmla="*/ 142877 h 280411"/>
                <a:gd name="connsiteX4" fmla="*/ 3364 w 152591"/>
                <a:gd name="connsiteY4" fmla="*/ 279402 h 280411"/>
                <a:gd name="connsiteX5" fmla="*/ 3364 w 152591"/>
                <a:gd name="connsiteY5" fmla="*/ 200027 h 280411"/>
                <a:gd name="connsiteX6" fmla="*/ 189 w 152591"/>
                <a:gd name="connsiteY6" fmla="*/ 107952 h 280411"/>
                <a:gd name="connsiteX7" fmla="*/ 9714 w 152591"/>
                <a:gd name="connsiteY7" fmla="*/ 180977 h 280411"/>
                <a:gd name="connsiteX8" fmla="*/ 28764 w 152591"/>
                <a:gd name="connsiteY8" fmla="*/ 98427 h 280411"/>
                <a:gd name="connsiteX9" fmla="*/ 152589 w 152591"/>
                <a:gd name="connsiteY9" fmla="*/ 2 h 280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591" h="280411">
                  <a:moveTo>
                    <a:pt x="152589" y="2"/>
                  </a:moveTo>
                  <a:cubicBezTo>
                    <a:pt x="153118" y="531"/>
                    <a:pt x="53635" y="69323"/>
                    <a:pt x="31939" y="101602"/>
                  </a:cubicBezTo>
                  <a:cubicBezTo>
                    <a:pt x="10243" y="133881"/>
                    <a:pt x="24001" y="186798"/>
                    <a:pt x="22414" y="193677"/>
                  </a:cubicBezTo>
                  <a:cubicBezTo>
                    <a:pt x="20827" y="200556"/>
                    <a:pt x="25589" y="128590"/>
                    <a:pt x="22414" y="142877"/>
                  </a:cubicBezTo>
                  <a:cubicBezTo>
                    <a:pt x="19239" y="157164"/>
                    <a:pt x="6539" y="269877"/>
                    <a:pt x="3364" y="279402"/>
                  </a:cubicBezTo>
                  <a:cubicBezTo>
                    <a:pt x="189" y="288927"/>
                    <a:pt x="3893" y="228602"/>
                    <a:pt x="3364" y="200027"/>
                  </a:cubicBezTo>
                  <a:cubicBezTo>
                    <a:pt x="2835" y="171452"/>
                    <a:pt x="-869" y="111127"/>
                    <a:pt x="189" y="107952"/>
                  </a:cubicBezTo>
                  <a:cubicBezTo>
                    <a:pt x="1247" y="104777"/>
                    <a:pt x="4952" y="182564"/>
                    <a:pt x="9714" y="180977"/>
                  </a:cubicBezTo>
                  <a:cubicBezTo>
                    <a:pt x="14476" y="179390"/>
                    <a:pt x="7068" y="127002"/>
                    <a:pt x="28764" y="98427"/>
                  </a:cubicBezTo>
                  <a:cubicBezTo>
                    <a:pt x="50460" y="69852"/>
                    <a:pt x="152060" y="-527"/>
                    <a:pt x="152589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3" name="フリーフォーム 1202">
              <a:extLst>
                <a:ext uri="{FF2B5EF4-FFF2-40B4-BE49-F238E27FC236}">
                  <a16:creationId xmlns:a16="http://schemas.microsoft.com/office/drawing/2014/main" id="{00E4DBB1-B6B4-E4F9-2751-79FE1CE847DF}"/>
                </a:ext>
              </a:extLst>
            </p:cNvPr>
            <p:cNvSpPr/>
            <p:nvPr/>
          </p:nvSpPr>
          <p:spPr>
            <a:xfrm>
              <a:off x="6324130" y="2022142"/>
              <a:ext cx="194245" cy="460869"/>
            </a:xfrm>
            <a:custGeom>
              <a:avLst/>
              <a:gdLst>
                <a:gd name="connsiteX0" fmla="*/ 16345 w 194245"/>
                <a:gd name="connsiteY0" fmla="*/ 333 h 460869"/>
                <a:gd name="connsiteX1" fmla="*/ 124295 w 194245"/>
                <a:gd name="connsiteY1" fmla="*/ 216233 h 460869"/>
                <a:gd name="connsiteX2" fmla="*/ 124295 w 194245"/>
                <a:gd name="connsiteY2" fmla="*/ 200358 h 460869"/>
                <a:gd name="connsiteX3" fmla="*/ 140170 w 194245"/>
                <a:gd name="connsiteY3" fmla="*/ 317833 h 460869"/>
                <a:gd name="connsiteX4" fmla="*/ 194145 w 194245"/>
                <a:gd name="connsiteY4" fmla="*/ 460708 h 460869"/>
                <a:gd name="connsiteX5" fmla="*/ 152870 w 194245"/>
                <a:gd name="connsiteY5" fmla="*/ 343233 h 460869"/>
                <a:gd name="connsiteX6" fmla="*/ 124295 w 194245"/>
                <a:gd name="connsiteY6" fmla="*/ 209883 h 460869"/>
                <a:gd name="connsiteX7" fmla="*/ 470 w 194245"/>
                <a:gd name="connsiteY7" fmla="*/ 117808 h 460869"/>
                <a:gd name="connsiteX8" fmla="*/ 79845 w 194245"/>
                <a:gd name="connsiteY8" fmla="*/ 165433 h 460869"/>
                <a:gd name="connsiteX9" fmla="*/ 16345 w 194245"/>
                <a:gd name="connsiteY9" fmla="*/ 333 h 46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245" h="460869">
                  <a:moveTo>
                    <a:pt x="16345" y="333"/>
                  </a:moveTo>
                  <a:cubicBezTo>
                    <a:pt x="23753" y="8800"/>
                    <a:pt x="124295" y="216233"/>
                    <a:pt x="124295" y="216233"/>
                  </a:cubicBezTo>
                  <a:cubicBezTo>
                    <a:pt x="142287" y="249570"/>
                    <a:pt x="121649" y="183425"/>
                    <a:pt x="124295" y="200358"/>
                  </a:cubicBezTo>
                  <a:cubicBezTo>
                    <a:pt x="126941" y="217291"/>
                    <a:pt x="128528" y="274441"/>
                    <a:pt x="140170" y="317833"/>
                  </a:cubicBezTo>
                  <a:cubicBezTo>
                    <a:pt x="151812" y="361225"/>
                    <a:pt x="192028" y="456475"/>
                    <a:pt x="194145" y="460708"/>
                  </a:cubicBezTo>
                  <a:cubicBezTo>
                    <a:pt x="196262" y="464941"/>
                    <a:pt x="164512" y="385037"/>
                    <a:pt x="152870" y="343233"/>
                  </a:cubicBezTo>
                  <a:cubicBezTo>
                    <a:pt x="141228" y="301429"/>
                    <a:pt x="149695" y="247454"/>
                    <a:pt x="124295" y="209883"/>
                  </a:cubicBezTo>
                  <a:cubicBezTo>
                    <a:pt x="98895" y="172312"/>
                    <a:pt x="7878" y="125216"/>
                    <a:pt x="470" y="117808"/>
                  </a:cubicBezTo>
                  <a:cubicBezTo>
                    <a:pt x="-6938" y="110400"/>
                    <a:pt x="75612" y="183425"/>
                    <a:pt x="79845" y="165433"/>
                  </a:cubicBezTo>
                  <a:cubicBezTo>
                    <a:pt x="84078" y="147441"/>
                    <a:pt x="8937" y="-8134"/>
                    <a:pt x="16345" y="33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4" name="フリーフォーム 1203">
              <a:extLst>
                <a:ext uri="{FF2B5EF4-FFF2-40B4-BE49-F238E27FC236}">
                  <a16:creationId xmlns:a16="http://schemas.microsoft.com/office/drawing/2014/main" id="{1A65C096-2C41-A527-8731-43D78037E67D}"/>
                </a:ext>
              </a:extLst>
            </p:cNvPr>
            <p:cNvSpPr/>
            <p:nvPr/>
          </p:nvSpPr>
          <p:spPr>
            <a:xfrm>
              <a:off x="6095748" y="1580584"/>
              <a:ext cx="10019" cy="236517"/>
            </a:xfrm>
            <a:custGeom>
              <a:avLst/>
              <a:gdLst>
                <a:gd name="connsiteX0" fmla="*/ 9777 w 10019"/>
                <a:gd name="connsiteY0" fmla="*/ 566 h 236517"/>
                <a:gd name="connsiteX1" fmla="*/ 6602 w 10019"/>
                <a:gd name="connsiteY1" fmla="*/ 229166 h 236517"/>
                <a:gd name="connsiteX2" fmla="*/ 252 w 10019"/>
                <a:gd name="connsiteY2" fmla="*/ 165666 h 236517"/>
                <a:gd name="connsiteX3" fmla="*/ 9777 w 10019"/>
                <a:gd name="connsiteY3" fmla="*/ 566 h 236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19" h="236517">
                  <a:moveTo>
                    <a:pt x="9777" y="566"/>
                  </a:moveTo>
                  <a:cubicBezTo>
                    <a:pt x="10835" y="11149"/>
                    <a:pt x="8189" y="201649"/>
                    <a:pt x="6602" y="229166"/>
                  </a:cubicBezTo>
                  <a:cubicBezTo>
                    <a:pt x="5015" y="256683"/>
                    <a:pt x="-1336" y="200591"/>
                    <a:pt x="252" y="165666"/>
                  </a:cubicBezTo>
                  <a:cubicBezTo>
                    <a:pt x="1840" y="130741"/>
                    <a:pt x="8719" y="-10017"/>
                    <a:pt x="9777" y="56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5" name="フリーフォーム 1204">
              <a:extLst>
                <a:ext uri="{FF2B5EF4-FFF2-40B4-BE49-F238E27FC236}">
                  <a16:creationId xmlns:a16="http://schemas.microsoft.com/office/drawing/2014/main" id="{AEAAEE60-2AD3-2753-5C84-B02C4395B02B}"/>
                </a:ext>
              </a:extLst>
            </p:cNvPr>
            <p:cNvSpPr/>
            <p:nvPr/>
          </p:nvSpPr>
          <p:spPr>
            <a:xfrm>
              <a:off x="6111764" y="1393014"/>
              <a:ext cx="79618" cy="320782"/>
            </a:xfrm>
            <a:custGeom>
              <a:avLst/>
              <a:gdLst>
                <a:gd name="connsiteX0" fmla="*/ 79486 w 79618"/>
                <a:gd name="connsiteY0" fmla="*/ 3986 h 320782"/>
                <a:gd name="connsiteX1" fmla="*/ 38211 w 79618"/>
                <a:gd name="connsiteY1" fmla="*/ 143686 h 320782"/>
                <a:gd name="connsiteX2" fmla="*/ 28686 w 79618"/>
                <a:gd name="connsiteY2" fmla="*/ 235761 h 320782"/>
                <a:gd name="connsiteX3" fmla="*/ 28686 w 79618"/>
                <a:gd name="connsiteY3" fmla="*/ 162736 h 320782"/>
                <a:gd name="connsiteX4" fmla="*/ 76311 w 79618"/>
                <a:gd name="connsiteY4" fmla="*/ 318311 h 320782"/>
                <a:gd name="connsiteX5" fmla="*/ 47736 w 79618"/>
                <a:gd name="connsiteY5" fmla="*/ 251636 h 320782"/>
                <a:gd name="connsiteX6" fmla="*/ 111 w 79618"/>
                <a:gd name="connsiteY6" fmla="*/ 162736 h 320782"/>
                <a:gd name="connsiteX7" fmla="*/ 35036 w 79618"/>
                <a:gd name="connsiteY7" fmla="*/ 210361 h 320782"/>
                <a:gd name="connsiteX8" fmla="*/ 50911 w 79618"/>
                <a:gd name="connsiteY8" fmla="*/ 51611 h 320782"/>
                <a:gd name="connsiteX9" fmla="*/ 79486 w 79618"/>
                <a:gd name="connsiteY9" fmla="*/ 3986 h 320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618" h="320782">
                  <a:moveTo>
                    <a:pt x="79486" y="3986"/>
                  </a:moveTo>
                  <a:cubicBezTo>
                    <a:pt x="77369" y="19332"/>
                    <a:pt x="46678" y="105057"/>
                    <a:pt x="38211" y="143686"/>
                  </a:cubicBezTo>
                  <a:cubicBezTo>
                    <a:pt x="29744" y="182315"/>
                    <a:pt x="30273" y="232586"/>
                    <a:pt x="28686" y="235761"/>
                  </a:cubicBezTo>
                  <a:cubicBezTo>
                    <a:pt x="27099" y="238936"/>
                    <a:pt x="20748" y="148978"/>
                    <a:pt x="28686" y="162736"/>
                  </a:cubicBezTo>
                  <a:cubicBezTo>
                    <a:pt x="36623" y="176494"/>
                    <a:pt x="73136" y="303494"/>
                    <a:pt x="76311" y="318311"/>
                  </a:cubicBezTo>
                  <a:cubicBezTo>
                    <a:pt x="79486" y="333128"/>
                    <a:pt x="60436" y="277565"/>
                    <a:pt x="47736" y="251636"/>
                  </a:cubicBezTo>
                  <a:cubicBezTo>
                    <a:pt x="35036" y="225707"/>
                    <a:pt x="2228" y="169615"/>
                    <a:pt x="111" y="162736"/>
                  </a:cubicBezTo>
                  <a:cubicBezTo>
                    <a:pt x="-2006" y="155857"/>
                    <a:pt x="26569" y="228882"/>
                    <a:pt x="35036" y="210361"/>
                  </a:cubicBezTo>
                  <a:cubicBezTo>
                    <a:pt x="43503" y="191840"/>
                    <a:pt x="44032" y="82832"/>
                    <a:pt x="50911" y="51611"/>
                  </a:cubicBezTo>
                  <a:cubicBezTo>
                    <a:pt x="57790" y="20390"/>
                    <a:pt x="81603" y="-11360"/>
                    <a:pt x="79486" y="3986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6" name="フリーフォーム 1205">
              <a:extLst>
                <a:ext uri="{FF2B5EF4-FFF2-40B4-BE49-F238E27FC236}">
                  <a16:creationId xmlns:a16="http://schemas.microsoft.com/office/drawing/2014/main" id="{C3D6D7C8-77C8-07E4-9D6A-44F36679A8E7}"/>
                </a:ext>
              </a:extLst>
            </p:cNvPr>
            <p:cNvSpPr/>
            <p:nvPr/>
          </p:nvSpPr>
          <p:spPr>
            <a:xfrm>
              <a:off x="5959184" y="1386263"/>
              <a:ext cx="16262" cy="250361"/>
            </a:xfrm>
            <a:custGeom>
              <a:avLst/>
              <a:gdLst>
                <a:gd name="connsiteX0" fmla="*/ 16166 w 16262"/>
                <a:gd name="connsiteY0" fmla="*/ 4387 h 250361"/>
                <a:gd name="connsiteX1" fmla="*/ 291 w 16262"/>
                <a:gd name="connsiteY1" fmla="*/ 248862 h 250361"/>
                <a:gd name="connsiteX2" fmla="*/ 6641 w 16262"/>
                <a:gd name="connsiteY2" fmla="*/ 102812 h 250361"/>
                <a:gd name="connsiteX3" fmla="*/ 16166 w 16262"/>
                <a:gd name="connsiteY3" fmla="*/ 4387 h 250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62" h="250361">
                  <a:moveTo>
                    <a:pt x="16166" y="4387"/>
                  </a:moveTo>
                  <a:cubicBezTo>
                    <a:pt x="15108" y="28729"/>
                    <a:pt x="1878" y="232458"/>
                    <a:pt x="291" y="248862"/>
                  </a:cubicBezTo>
                  <a:cubicBezTo>
                    <a:pt x="-1296" y="265266"/>
                    <a:pt x="3995" y="142499"/>
                    <a:pt x="6641" y="102812"/>
                  </a:cubicBezTo>
                  <a:cubicBezTo>
                    <a:pt x="9287" y="63125"/>
                    <a:pt x="17224" y="-19955"/>
                    <a:pt x="16166" y="43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7" name="フリーフォーム 1206">
              <a:extLst>
                <a:ext uri="{FF2B5EF4-FFF2-40B4-BE49-F238E27FC236}">
                  <a16:creationId xmlns:a16="http://schemas.microsoft.com/office/drawing/2014/main" id="{9975CF26-AB0F-2E7B-5E02-8D9851AC0334}"/>
                </a:ext>
              </a:extLst>
            </p:cNvPr>
            <p:cNvSpPr/>
            <p:nvPr/>
          </p:nvSpPr>
          <p:spPr>
            <a:xfrm>
              <a:off x="6047800" y="1695497"/>
              <a:ext cx="251415" cy="416691"/>
            </a:xfrm>
            <a:custGeom>
              <a:avLst/>
              <a:gdLst>
                <a:gd name="connsiteX0" fmla="*/ 3750 w 251415"/>
                <a:gd name="connsiteY0" fmla="*/ 6303 h 416691"/>
                <a:gd name="connsiteX1" fmla="*/ 172025 w 251415"/>
                <a:gd name="connsiteY1" fmla="*/ 295228 h 416691"/>
                <a:gd name="connsiteX2" fmla="*/ 162500 w 251415"/>
                <a:gd name="connsiteY2" fmla="*/ 241253 h 416691"/>
                <a:gd name="connsiteX3" fmla="*/ 251400 w 251415"/>
                <a:gd name="connsiteY3" fmla="*/ 415878 h 416691"/>
                <a:gd name="connsiteX4" fmla="*/ 168850 w 251415"/>
                <a:gd name="connsiteY4" fmla="*/ 298403 h 416691"/>
                <a:gd name="connsiteX5" fmla="*/ 60900 w 251415"/>
                <a:gd name="connsiteY5" fmla="*/ 111078 h 416691"/>
                <a:gd name="connsiteX6" fmla="*/ 3750 w 251415"/>
                <a:gd name="connsiteY6" fmla="*/ 6303 h 416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15" h="416691">
                  <a:moveTo>
                    <a:pt x="3750" y="6303"/>
                  </a:moveTo>
                  <a:cubicBezTo>
                    <a:pt x="22271" y="36994"/>
                    <a:pt x="145567" y="256070"/>
                    <a:pt x="172025" y="295228"/>
                  </a:cubicBezTo>
                  <a:cubicBezTo>
                    <a:pt x="198483" y="334386"/>
                    <a:pt x="149271" y="221145"/>
                    <a:pt x="162500" y="241253"/>
                  </a:cubicBezTo>
                  <a:cubicBezTo>
                    <a:pt x="175729" y="261361"/>
                    <a:pt x="250342" y="406353"/>
                    <a:pt x="251400" y="415878"/>
                  </a:cubicBezTo>
                  <a:cubicBezTo>
                    <a:pt x="252458" y="425403"/>
                    <a:pt x="200600" y="349203"/>
                    <a:pt x="168850" y="298403"/>
                  </a:cubicBezTo>
                  <a:cubicBezTo>
                    <a:pt x="137100" y="247603"/>
                    <a:pt x="81538" y="157645"/>
                    <a:pt x="60900" y="111078"/>
                  </a:cubicBezTo>
                  <a:cubicBezTo>
                    <a:pt x="40262" y="64511"/>
                    <a:pt x="-14771" y="-24388"/>
                    <a:pt x="3750" y="630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8" name="フリーフォーム 1207">
              <a:extLst>
                <a:ext uri="{FF2B5EF4-FFF2-40B4-BE49-F238E27FC236}">
                  <a16:creationId xmlns:a16="http://schemas.microsoft.com/office/drawing/2014/main" id="{9D322FA3-8E73-E4CD-7C2F-2B03FCE49903}"/>
                </a:ext>
              </a:extLst>
            </p:cNvPr>
            <p:cNvSpPr/>
            <p:nvPr/>
          </p:nvSpPr>
          <p:spPr>
            <a:xfrm>
              <a:off x="6000432" y="2573592"/>
              <a:ext cx="129352" cy="147573"/>
            </a:xfrm>
            <a:custGeom>
              <a:avLst/>
              <a:gdLst>
                <a:gd name="connsiteX0" fmla="*/ 127318 w 129352"/>
                <a:gd name="connsiteY0" fmla="*/ 1333 h 147573"/>
                <a:gd name="connsiteX1" fmla="*/ 73343 w 129352"/>
                <a:gd name="connsiteY1" fmla="*/ 112458 h 147573"/>
                <a:gd name="connsiteX2" fmla="*/ 124143 w 129352"/>
                <a:gd name="connsiteY2" fmla="*/ 61658 h 147573"/>
                <a:gd name="connsiteX3" fmla="*/ 318 w 129352"/>
                <a:gd name="connsiteY3" fmla="*/ 147383 h 147573"/>
                <a:gd name="connsiteX4" fmla="*/ 89218 w 129352"/>
                <a:gd name="connsiteY4" fmla="*/ 83883 h 147573"/>
                <a:gd name="connsiteX5" fmla="*/ 114618 w 129352"/>
                <a:gd name="connsiteY5" fmla="*/ 52133 h 147573"/>
                <a:gd name="connsiteX6" fmla="*/ 127318 w 129352"/>
                <a:gd name="connsiteY6" fmla="*/ 1333 h 147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352" h="147573">
                  <a:moveTo>
                    <a:pt x="127318" y="1333"/>
                  </a:moveTo>
                  <a:cubicBezTo>
                    <a:pt x="120439" y="11387"/>
                    <a:pt x="73872" y="102404"/>
                    <a:pt x="73343" y="112458"/>
                  </a:cubicBezTo>
                  <a:cubicBezTo>
                    <a:pt x="72814" y="122512"/>
                    <a:pt x="136314" y="55837"/>
                    <a:pt x="124143" y="61658"/>
                  </a:cubicBezTo>
                  <a:cubicBezTo>
                    <a:pt x="111972" y="67479"/>
                    <a:pt x="6139" y="143679"/>
                    <a:pt x="318" y="147383"/>
                  </a:cubicBezTo>
                  <a:cubicBezTo>
                    <a:pt x="-5503" y="151087"/>
                    <a:pt x="70168" y="99758"/>
                    <a:pt x="89218" y="83883"/>
                  </a:cubicBezTo>
                  <a:cubicBezTo>
                    <a:pt x="108268" y="68008"/>
                    <a:pt x="107210" y="63246"/>
                    <a:pt x="114618" y="52133"/>
                  </a:cubicBezTo>
                  <a:cubicBezTo>
                    <a:pt x="122026" y="41021"/>
                    <a:pt x="134197" y="-8721"/>
                    <a:pt x="127318" y="133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9" name="フリーフォーム 1208">
              <a:extLst>
                <a:ext uri="{FF2B5EF4-FFF2-40B4-BE49-F238E27FC236}">
                  <a16:creationId xmlns:a16="http://schemas.microsoft.com/office/drawing/2014/main" id="{A4676952-C87C-8A19-4CB1-536A62CFC46D}"/>
                </a:ext>
              </a:extLst>
            </p:cNvPr>
            <p:cNvSpPr/>
            <p:nvPr/>
          </p:nvSpPr>
          <p:spPr>
            <a:xfrm>
              <a:off x="6302166" y="2546002"/>
              <a:ext cx="232585" cy="32887"/>
            </a:xfrm>
            <a:custGeom>
              <a:avLst/>
              <a:gdLst>
                <a:gd name="connsiteX0" fmla="*/ 209 w 232585"/>
                <a:gd name="connsiteY0" fmla="*/ 28923 h 32887"/>
                <a:gd name="connsiteX1" fmla="*/ 136734 w 232585"/>
                <a:gd name="connsiteY1" fmla="*/ 32098 h 32887"/>
                <a:gd name="connsiteX2" fmla="*/ 124034 w 232585"/>
                <a:gd name="connsiteY2" fmla="*/ 13048 h 32887"/>
                <a:gd name="connsiteX3" fmla="*/ 165309 w 232585"/>
                <a:gd name="connsiteY3" fmla="*/ 13048 h 32887"/>
                <a:gd name="connsiteX4" fmla="*/ 155784 w 232585"/>
                <a:gd name="connsiteY4" fmla="*/ 348 h 32887"/>
                <a:gd name="connsiteX5" fmla="*/ 231984 w 232585"/>
                <a:gd name="connsiteY5" fmla="*/ 28923 h 32887"/>
                <a:gd name="connsiteX6" fmla="*/ 108159 w 232585"/>
                <a:gd name="connsiteY6" fmla="*/ 25748 h 32887"/>
                <a:gd name="connsiteX7" fmla="*/ 209 w 232585"/>
                <a:gd name="connsiteY7" fmla="*/ 28923 h 3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2585" h="32887">
                  <a:moveTo>
                    <a:pt x="209" y="28923"/>
                  </a:moveTo>
                  <a:cubicBezTo>
                    <a:pt x="4971" y="29981"/>
                    <a:pt x="116097" y="34744"/>
                    <a:pt x="136734" y="32098"/>
                  </a:cubicBezTo>
                  <a:cubicBezTo>
                    <a:pt x="157371" y="29452"/>
                    <a:pt x="119272" y="16223"/>
                    <a:pt x="124034" y="13048"/>
                  </a:cubicBezTo>
                  <a:cubicBezTo>
                    <a:pt x="128796" y="9873"/>
                    <a:pt x="165309" y="13048"/>
                    <a:pt x="165309" y="13048"/>
                  </a:cubicBezTo>
                  <a:cubicBezTo>
                    <a:pt x="170601" y="10931"/>
                    <a:pt x="144671" y="-2298"/>
                    <a:pt x="155784" y="348"/>
                  </a:cubicBezTo>
                  <a:cubicBezTo>
                    <a:pt x="166897" y="2994"/>
                    <a:pt x="239921" y="24690"/>
                    <a:pt x="231984" y="28923"/>
                  </a:cubicBezTo>
                  <a:cubicBezTo>
                    <a:pt x="224047" y="33156"/>
                    <a:pt x="143084" y="25748"/>
                    <a:pt x="108159" y="25748"/>
                  </a:cubicBezTo>
                  <a:cubicBezTo>
                    <a:pt x="73234" y="25748"/>
                    <a:pt x="-4553" y="27865"/>
                    <a:pt x="209" y="2892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0" name="フリーフォーム 1209">
              <a:extLst>
                <a:ext uri="{FF2B5EF4-FFF2-40B4-BE49-F238E27FC236}">
                  <a16:creationId xmlns:a16="http://schemas.microsoft.com/office/drawing/2014/main" id="{0DCADB1F-A5E6-44D9-79EA-D39763281B75}"/>
                </a:ext>
              </a:extLst>
            </p:cNvPr>
            <p:cNvSpPr/>
            <p:nvPr/>
          </p:nvSpPr>
          <p:spPr>
            <a:xfrm>
              <a:off x="5946770" y="2574855"/>
              <a:ext cx="142880" cy="130181"/>
            </a:xfrm>
            <a:custGeom>
              <a:avLst/>
              <a:gdLst>
                <a:gd name="connsiteX0" fmla="*/ 142880 w 142880"/>
                <a:gd name="connsiteY0" fmla="*/ 70 h 130181"/>
                <a:gd name="connsiteX1" fmla="*/ 50805 w 142880"/>
                <a:gd name="connsiteY1" fmla="*/ 123895 h 130181"/>
                <a:gd name="connsiteX2" fmla="*/ 47630 w 142880"/>
                <a:gd name="connsiteY2" fmla="*/ 101670 h 130181"/>
                <a:gd name="connsiteX3" fmla="*/ 5 w 142880"/>
                <a:gd name="connsiteY3" fmla="*/ 12770 h 130181"/>
                <a:gd name="connsiteX4" fmla="*/ 50805 w 142880"/>
                <a:gd name="connsiteY4" fmla="*/ 104845 h 130181"/>
                <a:gd name="connsiteX5" fmla="*/ 142880 w 142880"/>
                <a:gd name="connsiteY5" fmla="*/ 70 h 130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880" h="130181">
                  <a:moveTo>
                    <a:pt x="142880" y="70"/>
                  </a:moveTo>
                  <a:cubicBezTo>
                    <a:pt x="142880" y="3245"/>
                    <a:pt x="50805" y="123895"/>
                    <a:pt x="50805" y="123895"/>
                  </a:cubicBezTo>
                  <a:cubicBezTo>
                    <a:pt x="34930" y="140828"/>
                    <a:pt x="56097" y="120191"/>
                    <a:pt x="47630" y="101670"/>
                  </a:cubicBezTo>
                  <a:cubicBezTo>
                    <a:pt x="39163" y="83149"/>
                    <a:pt x="-524" y="12241"/>
                    <a:pt x="5" y="12770"/>
                  </a:cubicBezTo>
                  <a:cubicBezTo>
                    <a:pt x="534" y="13299"/>
                    <a:pt x="26993" y="107491"/>
                    <a:pt x="50805" y="104845"/>
                  </a:cubicBezTo>
                  <a:cubicBezTo>
                    <a:pt x="74617" y="102199"/>
                    <a:pt x="142880" y="-3105"/>
                    <a:pt x="142880" y="7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1" name="フリーフォーム 1210">
              <a:extLst>
                <a:ext uri="{FF2B5EF4-FFF2-40B4-BE49-F238E27FC236}">
                  <a16:creationId xmlns:a16="http://schemas.microsoft.com/office/drawing/2014/main" id="{353FD17E-4274-2F45-873C-99E4C0547637}"/>
                </a:ext>
              </a:extLst>
            </p:cNvPr>
            <p:cNvSpPr/>
            <p:nvPr/>
          </p:nvSpPr>
          <p:spPr>
            <a:xfrm>
              <a:off x="6228834" y="2527300"/>
              <a:ext cx="307737" cy="9767"/>
            </a:xfrm>
            <a:custGeom>
              <a:avLst/>
              <a:gdLst>
                <a:gd name="connsiteX0" fmla="*/ 516 w 307737"/>
                <a:gd name="connsiteY0" fmla="*/ 6350 h 9767"/>
                <a:gd name="connsiteX1" fmla="*/ 295791 w 307737"/>
                <a:gd name="connsiteY1" fmla="*/ 9525 h 9767"/>
                <a:gd name="connsiteX2" fmla="*/ 225941 w 307737"/>
                <a:gd name="connsiteY2" fmla="*/ 0 h 9767"/>
                <a:gd name="connsiteX3" fmla="*/ 516 w 307737"/>
                <a:gd name="connsiteY3" fmla="*/ 6350 h 9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737" h="9767">
                  <a:moveTo>
                    <a:pt x="516" y="6350"/>
                  </a:moveTo>
                  <a:cubicBezTo>
                    <a:pt x="12158" y="7937"/>
                    <a:pt x="258220" y="10583"/>
                    <a:pt x="295791" y="9525"/>
                  </a:cubicBezTo>
                  <a:cubicBezTo>
                    <a:pt x="333362" y="8467"/>
                    <a:pt x="274624" y="0"/>
                    <a:pt x="225941" y="0"/>
                  </a:cubicBezTo>
                  <a:cubicBezTo>
                    <a:pt x="177258" y="0"/>
                    <a:pt x="-11126" y="4763"/>
                    <a:pt x="516" y="635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2" name="フリーフォーム 1211">
              <a:extLst>
                <a:ext uri="{FF2B5EF4-FFF2-40B4-BE49-F238E27FC236}">
                  <a16:creationId xmlns:a16="http://schemas.microsoft.com/office/drawing/2014/main" id="{6493E597-82BF-01BC-F045-B5892A8F7A4C}"/>
                </a:ext>
              </a:extLst>
            </p:cNvPr>
            <p:cNvSpPr/>
            <p:nvPr/>
          </p:nvSpPr>
          <p:spPr>
            <a:xfrm>
              <a:off x="6433741" y="2258978"/>
              <a:ext cx="97395" cy="294846"/>
            </a:xfrm>
            <a:custGeom>
              <a:avLst/>
              <a:gdLst>
                <a:gd name="connsiteX0" fmla="*/ 1984 w 97395"/>
                <a:gd name="connsiteY0" fmla="*/ 1622 h 294846"/>
                <a:gd name="connsiteX1" fmla="*/ 17859 w 97395"/>
                <a:gd name="connsiteY1" fmla="*/ 154022 h 294846"/>
                <a:gd name="connsiteX2" fmla="*/ 21034 w 97395"/>
                <a:gd name="connsiteY2" fmla="*/ 128622 h 294846"/>
                <a:gd name="connsiteX3" fmla="*/ 97234 w 97395"/>
                <a:gd name="connsiteY3" fmla="*/ 293722 h 294846"/>
                <a:gd name="connsiteX4" fmla="*/ 40084 w 97395"/>
                <a:gd name="connsiteY4" fmla="*/ 195297 h 294846"/>
                <a:gd name="connsiteX5" fmla="*/ 1984 w 97395"/>
                <a:gd name="connsiteY5" fmla="*/ 80997 h 294846"/>
                <a:gd name="connsiteX6" fmla="*/ 1984 w 97395"/>
                <a:gd name="connsiteY6" fmla="*/ 1622 h 294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395" h="294846">
                  <a:moveTo>
                    <a:pt x="1984" y="1622"/>
                  </a:moveTo>
                  <a:cubicBezTo>
                    <a:pt x="4630" y="13793"/>
                    <a:pt x="14684" y="132855"/>
                    <a:pt x="17859" y="154022"/>
                  </a:cubicBezTo>
                  <a:cubicBezTo>
                    <a:pt x="21034" y="175189"/>
                    <a:pt x="7805" y="105339"/>
                    <a:pt x="21034" y="128622"/>
                  </a:cubicBezTo>
                  <a:cubicBezTo>
                    <a:pt x="34263" y="151905"/>
                    <a:pt x="94059" y="282609"/>
                    <a:pt x="97234" y="293722"/>
                  </a:cubicBezTo>
                  <a:cubicBezTo>
                    <a:pt x="100409" y="304835"/>
                    <a:pt x="55959" y="230751"/>
                    <a:pt x="40084" y="195297"/>
                  </a:cubicBezTo>
                  <a:cubicBezTo>
                    <a:pt x="24209" y="159843"/>
                    <a:pt x="4630" y="113276"/>
                    <a:pt x="1984" y="80997"/>
                  </a:cubicBezTo>
                  <a:cubicBezTo>
                    <a:pt x="-662" y="48718"/>
                    <a:pt x="-662" y="-10549"/>
                    <a:pt x="1984" y="162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3" name="フリーフォーム 1212">
              <a:extLst>
                <a:ext uri="{FF2B5EF4-FFF2-40B4-BE49-F238E27FC236}">
                  <a16:creationId xmlns:a16="http://schemas.microsoft.com/office/drawing/2014/main" id="{4A04D9C9-AF0D-A56D-3517-A692EE66BB12}"/>
                </a:ext>
              </a:extLst>
            </p:cNvPr>
            <p:cNvSpPr/>
            <p:nvPr/>
          </p:nvSpPr>
          <p:spPr>
            <a:xfrm>
              <a:off x="5622789" y="2171592"/>
              <a:ext cx="187463" cy="104891"/>
            </a:xfrm>
            <a:custGeom>
              <a:avLst/>
              <a:gdLst>
                <a:gd name="connsiteX0" fmla="*/ 136 w 187463"/>
                <a:gd name="connsiteY0" fmla="*/ 3283 h 104891"/>
                <a:gd name="connsiteX1" fmla="*/ 41411 w 187463"/>
                <a:gd name="connsiteY1" fmla="*/ 60433 h 104891"/>
                <a:gd name="connsiteX2" fmla="*/ 44586 w 187463"/>
                <a:gd name="connsiteY2" fmla="*/ 104883 h 104891"/>
                <a:gd name="connsiteX3" fmla="*/ 54111 w 187463"/>
                <a:gd name="connsiteY3" fmla="*/ 63608 h 104891"/>
                <a:gd name="connsiteX4" fmla="*/ 187461 w 187463"/>
                <a:gd name="connsiteY4" fmla="*/ 108 h 104891"/>
                <a:gd name="connsiteX5" fmla="*/ 57286 w 187463"/>
                <a:gd name="connsiteY5" fmla="*/ 47733 h 104891"/>
                <a:gd name="connsiteX6" fmla="*/ 136 w 187463"/>
                <a:gd name="connsiteY6" fmla="*/ 3283 h 104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463" h="104891">
                  <a:moveTo>
                    <a:pt x="136" y="3283"/>
                  </a:moveTo>
                  <a:cubicBezTo>
                    <a:pt x="-2510" y="5400"/>
                    <a:pt x="34003" y="43500"/>
                    <a:pt x="41411" y="60433"/>
                  </a:cubicBezTo>
                  <a:cubicBezTo>
                    <a:pt x="48819" y="77366"/>
                    <a:pt x="42469" y="104354"/>
                    <a:pt x="44586" y="104883"/>
                  </a:cubicBezTo>
                  <a:cubicBezTo>
                    <a:pt x="46703" y="105412"/>
                    <a:pt x="30299" y="81070"/>
                    <a:pt x="54111" y="63608"/>
                  </a:cubicBezTo>
                  <a:cubicBezTo>
                    <a:pt x="77923" y="46146"/>
                    <a:pt x="186932" y="2754"/>
                    <a:pt x="187461" y="108"/>
                  </a:cubicBezTo>
                  <a:cubicBezTo>
                    <a:pt x="187990" y="-2538"/>
                    <a:pt x="87449" y="44029"/>
                    <a:pt x="57286" y="47733"/>
                  </a:cubicBezTo>
                  <a:cubicBezTo>
                    <a:pt x="27124" y="51437"/>
                    <a:pt x="2782" y="1166"/>
                    <a:pt x="136" y="328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4" name="フリーフォーム 1213">
              <a:extLst>
                <a:ext uri="{FF2B5EF4-FFF2-40B4-BE49-F238E27FC236}">
                  <a16:creationId xmlns:a16="http://schemas.microsoft.com/office/drawing/2014/main" id="{EAD10D9C-6F94-B3A9-21C6-7F36204EB53A}"/>
                </a:ext>
              </a:extLst>
            </p:cNvPr>
            <p:cNvSpPr/>
            <p:nvPr/>
          </p:nvSpPr>
          <p:spPr>
            <a:xfrm>
              <a:off x="5595417" y="1882752"/>
              <a:ext cx="59396" cy="136563"/>
            </a:xfrm>
            <a:custGeom>
              <a:avLst/>
              <a:gdLst>
                <a:gd name="connsiteX0" fmla="*/ 59258 w 59396"/>
                <a:gd name="connsiteY0" fmla="*/ 23 h 136563"/>
                <a:gd name="connsiteX1" fmla="*/ 17983 w 59396"/>
                <a:gd name="connsiteY1" fmla="*/ 57173 h 136563"/>
                <a:gd name="connsiteX2" fmla="*/ 11633 w 59396"/>
                <a:gd name="connsiteY2" fmla="*/ 136548 h 136563"/>
                <a:gd name="connsiteX3" fmla="*/ 2108 w 59396"/>
                <a:gd name="connsiteY3" fmla="*/ 63523 h 136563"/>
                <a:gd name="connsiteX4" fmla="*/ 59258 w 59396"/>
                <a:gd name="connsiteY4" fmla="*/ 23 h 136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396" h="136563">
                  <a:moveTo>
                    <a:pt x="59258" y="23"/>
                  </a:moveTo>
                  <a:cubicBezTo>
                    <a:pt x="61904" y="-1035"/>
                    <a:pt x="25920" y="34419"/>
                    <a:pt x="17983" y="57173"/>
                  </a:cubicBezTo>
                  <a:cubicBezTo>
                    <a:pt x="10045" y="79927"/>
                    <a:pt x="14279" y="135490"/>
                    <a:pt x="11633" y="136548"/>
                  </a:cubicBezTo>
                  <a:cubicBezTo>
                    <a:pt x="8987" y="137606"/>
                    <a:pt x="-5300" y="84160"/>
                    <a:pt x="2108" y="63523"/>
                  </a:cubicBezTo>
                  <a:cubicBezTo>
                    <a:pt x="9516" y="42886"/>
                    <a:pt x="56612" y="1081"/>
                    <a:pt x="59258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5" name="フリーフォーム 1214">
              <a:extLst>
                <a:ext uri="{FF2B5EF4-FFF2-40B4-BE49-F238E27FC236}">
                  <a16:creationId xmlns:a16="http://schemas.microsoft.com/office/drawing/2014/main" id="{D4CF4B6D-BDE8-97FF-1F1D-61EE17D0AFBD}"/>
                </a:ext>
              </a:extLst>
            </p:cNvPr>
            <p:cNvSpPr/>
            <p:nvPr/>
          </p:nvSpPr>
          <p:spPr>
            <a:xfrm>
              <a:off x="5638781" y="1905749"/>
              <a:ext cx="142909" cy="46937"/>
            </a:xfrm>
            <a:custGeom>
              <a:avLst/>
              <a:gdLst>
                <a:gd name="connsiteX0" fmla="*/ 142894 w 142909"/>
                <a:gd name="connsiteY0" fmla="*/ 5601 h 46937"/>
                <a:gd name="connsiteX1" fmla="*/ 66694 w 142909"/>
                <a:gd name="connsiteY1" fmla="*/ 11951 h 46937"/>
                <a:gd name="connsiteX2" fmla="*/ 19 w 142909"/>
                <a:gd name="connsiteY2" fmla="*/ 46876 h 46937"/>
                <a:gd name="connsiteX3" fmla="*/ 60344 w 142909"/>
                <a:gd name="connsiteY3" fmla="*/ 2426 h 46937"/>
                <a:gd name="connsiteX4" fmla="*/ 142894 w 142909"/>
                <a:gd name="connsiteY4" fmla="*/ 5601 h 4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909" h="46937">
                  <a:moveTo>
                    <a:pt x="142894" y="5601"/>
                  </a:moveTo>
                  <a:cubicBezTo>
                    <a:pt x="143952" y="7189"/>
                    <a:pt x="90506" y="5072"/>
                    <a:pt x="66694" y="11951"/>
                  </a:cubicBezTo>
                  <a:cubicBezTo>
                    <a:pt x="42882" y="18830"/>
                    <a:pt x="1077" y="48464"/>
                    <a:pt x="19" y="46876"/>
                  </a:cubicBezTo>
                  <a:cubicBezTo>
                    <a:pt x="-1039" y="45288"/>
                    <a:pt x="42352" y="8776"/>
                    <a:pt x="60344" y="2426"/>
                  </a:cubicBezTo>
                  <a:cubicBezTo>
                    <a:pt x="78336" y="-3924"/>
                    <a:pt x="141836" y="4013"/>
                    <a:pt x="142894" y="56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6" name="フリーフォーム 1215">
              <a:extLst>
                <a:ext uri="{FF2B5EF4-FFF2-40B4-BE49-F238E27FC236}">
                  <a16:creationId xmlns:a16="http://schemas.microsoft.com/office/drawing/2014/main" id="{890D3182-9610-87CE-50F6-C95B3D51C0EF}"/>
                </a:ext>
              </a:extLst>
            </p:cNvPr>
            <p:cNvSpPr/>
            <p:nvPr/>
          </p:nvSpPr>
          <p:spPr>
            <a:xfrm>
              <a:off x="5762787" y="359273"/>
              <a:ext cx="364708" cy="443205"/>
            </a:xfrm>
            <a:custGeom>
              <a:avLst/>
              <a:gdLst>
                <a:gd name="connsiteX0" fmla="*/ 904 w 364708"/>
                <a:gd name="connsiteY0" fmla="*/ 545 h 443205"/>
                <a:gd name="connsiteX1" fmla="*/ 149453 w 364708"/>
                <a:gd name="connsiteY1" fmla="*/ 139191 h 443205"/>
                <a:gd name="connsiteX2" fmla="*/ 175861 w 364708"/>
                <a:gd name="connsiteY2" fmla="*/ 218417 h 443205"/>
                <a:gd name="connsiteX3" fmla="*/ 212173 w 364708"/>
                <a:gd name="connsiteY3" fmla="*/ 182105 h 443205"/>
                <a:gd name="connsiteX4" fmla="*/ 350819 w 364708"/>
                <a:gd name="connsiteY4" fmla="*/ 429686 h 443205"/>
                <a:gd name="connsiteX5" fmla="*/ 347518 w 364708"/>
                <a:gd name="connsiteY5" fmla="*/ 393374 h 443205"/>
                <a:gd name="connsiteX6" fmla="*/ 241883 w 364708"/>
                <a:gd name="connsiteY6" fmla="*/ 248126 h 443205"/>
                <a:gd name="connsiteX7" fmla="*/ 93334 w 364708"/>
                <a:gd name="connsiteY7" fmla="*/ 96276 h 443205"/>
                <a:gd name="connsiteX8" fmla="*/ 904 w 364708"/>
                <a:gd name="connsiteY8" fmla="*/ 545 h 443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4708" h="443205">
                  <a:moveTo>
                    <a:pt x="904" y="545"/>
                  </a:moveTo>
                  <a:cubicBezTo>
                    <a:pt x="10257" y="7697"/>
                    <a:pt x="120294" y="102879"/>
                    <a:pt x="149453" y="139191"/>
                  </a:cubicBezTo>
                  <a:cubicBezTo>
                    <a:pt x="178612" y="175503"/>
                    <a:pt x="165408" y="211265"/>
                    <a:pt x="175861" y="218417"/>
                  </a:cubicBezTo>
                  <a:cubicBezTo>
                    <a:pt x="186314" y="225569"/>
                    <a:pt x="183013" y="146894"/>
                    <a:pt x="212173" y="182105"/>
                  </a:cubicBezTo>
                  <a:cubicBezTo>
                    <a:pt x="241333" y="217317"/>
                    <a:pt x="328262" y="394475"/>
                    <a:pt x="350819" y="429686"/>
                  </a:cubicBezTo>
                  <a:cubicBezTo>
                    <a:pt x="373376" y="464897"/>
                    <a:pt x="365674" y="423634"/>
                    <a:pt x="347518" y="393374"/>
                  </a:cubicBezTo>
                  <a:cubicBezTo>
                    <a:pt x="329362" y="363114"/>
                    <a:pt x="284247" y="297642"/>
                    <a:pt x="241883" y="248126"/>
                  </a:cubicBezTo>
                  <a:cubicBezTo>
                    <a:pt x="199519" y="198610"/>
                    <a:pt x="129646" y="134238"/>
                    <a:pt x="93334" y="96276"/>
                  </a:cubicBezTo>
                  <a:cubicBezTo>
                    <a:pt x="57022" y="58314"/>
                    <a:pt x="-8449" y="-6607"/>
                    <a:pt x="904" y="5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7" name="フリーフォーム 1216">
              <a:extLst>
                <a:ext uri="{FF2B5EF4-FFF2-40B4-BE49-F238E27FC236}">
                  <a16:creationId xmlns:a16="http://schemas.microsoft.com/office/drawing/2014/main" id="{B0C195D5-F4BD-4F60-B1CC-BAF061DD56F7}"/>
                </a:ext>
              </a:extLst>
            </p:cNvPr>
            <p:cNvSpPr/>
            <p:nvPr/>
          </p:nvSpPr>
          <p:spPr>
            <a:xfrm>
              <a:off x="5598607" y="454509"/>
              <a:ext cx="339470" cy="298282"/>
            </a:xfrm>
            <a:custGeom>
              <a:avLst/>
              <a:gdLst>
                <a:gd name="connsiteX0" fmla="*/ 30 w 339470"/>
                <a:gd name="connsiteY0" fmla="*/ 93471 h 298282"/>
                <a:gd name="connsiteX1" fmla="*/ 224503 w 339470"/>
                <a:gd name="connsiteY1" fmla="*/ 27449 h 298282"/>
                <a:gd name="connsiteX2" fmla="*/ 241009 w 339470"/>
                <a:gd name="connsiteY2" fmla="*/ 4342 h 298282"/>
                <a:gd name="connsiteX3" fmla="*/ 241009 w 339470"/>
                <a:gd name="connsiteY3" fmla="*/ 109976 h 298282"/>
                <a:gd name="connsiteX4" fmla="*/ 336740 w 339470"/>
                <a:gd name="connsiteY4" fmla="*/ 291536 h 298282"/>
                <a:gd name="connsiteX5" fmla="*/ 307031 w 339470"/>
                <a:gd name="connsiteY5" fmla="*/ 238718 h 298282"/>
                <a:gd name="connsiteX6" fmla="*/ 241009 w 339470"/>
                <a:gd name="connsiteY6" fmla="*/ 43955 h 298282"/>
                <a:gd name="connsiteX7" fmla="*/ 30 w 339470"/>
                <a:gd name="connsiteY7" fmla="*/ 93471 h 298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9470" h="298282">
                  <a:moveTo>
                    <a:pt x="30" y="93471"/>
                  </a:moveTo>
                  <a:cubicBezTo>
                    <a:pt x="-2721" y="90720"/>
                    <a:pt x="184340" y="42304"/>
                    <a:pt x="224503" y="27449"/>
                  </a:cubicBezTo>
                  <a:cubicBezTo>
                    <a:pt x="264666" y="12594"/>
                    <a:pt x="238258" y="-9413"/>
                    <a:pt x="241009" y="4342"/>
                  </a:cubicBezTo>
                  <a:cubicBezTo>
                    <a:pt x="243760" y="18096"/>
                    <a:pt x="225054" y="62110"/>
                    <a:pt x="241009" y="109976"/>
                  </a:cubicBezTo>
                  <a:cubicBezTo>
                    <a:pt x="256964" y="157842"/>
                    <a:pt x="325736" y="270079"/>
                    <a:pt x="336740" y="291536"/>
                  </a:cubicBezTo>
                  <a:cubicBezTo>
                    <a:pt x="347744" y="312993"/>
                    <a:pt x="322986" y="279981"/>
                    <a:pt x="307031" y="238718"/>
                  </a:cubicBezTo>
                  <a:cubicBezTo>
                    <a:pt x="291076" y="197455"/>
                    <a:pt x="287774" y="69813"/>
                    <a:pt x="241009" y="43955"/>
                  </a:cubicBezTo>
                  <a:cubicBezTo>
                    <a:pt x="194244" y="18097"/>
                    <a:pt x="2781" y="96222"/>
                    <a:pt x="30" y="9347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8" name="フリーフォーム 1217">
              <a:extLst>
                <a:ext uri="{FF2B5EF4-FFF2-40B4-BE49-F238E27FC236}">
                  <a16:creationId xmlns:a16="http://schemas.microsoft.com/office/drawing/2014/main" id="{8EC88A96-5310-680B-ED9B-56E19C70C888}"/>
                </a:ext>
              </a:extLst>
            </p:cNvPr>
            <p:cNvSpPr/>
            <p:nvPr/>
          </p:nvSpPr>
          <p:spPr>
            <a:xfrm>
              <a:off x="5432498" y="580866"/>
              <a:ext cx="568787" cy="183925"/>
            </a:xfrm>
            <a:custGeom>
              <a:avLst/>
              <a:gdLst>
                <a:gd name="connsiteX0" fmla="*/ 565570 w 568787"/>
                <a:gd name="connsiteY0" fmla="*/ 165179 h 183925"/>
                <a:gd name="connsiteX1" fmla="*/ 281677 w 568787"/>
                <a:gd name="connsiteY1" fmla="*/ 29834 h 183925"/>
                <a:gd name="connsiteX2" fmla="*/ 4386 w 568787"/>
                <a:gd name="connsiteY2" fmla="*/ 181684 h 183925"/>
                <a:gd name="connsiteX3" fmla="*/ 123225 w 568787"/>
                <a:gd name="connsiteY3" fmla="*/ 112361 h 183925"/>
                <a:gd name="connsiteX4" fmla="*/ 278376 w 568787"/>
                <a:gd name="connsiteY4" fmla="*/ 125 h 183925"/>
                <a:gd name="connsiteX5" fmla="*/ 420322 w 568787"/>
                <a:gd name="connsiteY5" fmla="*/ 89254 h 183925"/>
                <a:gd name="connsiteX6" fmla="*/ 433527 w 568787"/>
                <a:gd name="connsiteY6" fmla="*/ 43039 h 183925"/>
                <a:gd name="connsiteX7" fmla="*/ 565570 w 568787"/>
                <a:gd name="connsiteY7" fmla="*/ 165179 h 18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8787" h="183925">
                  <a:moveTo>
                    <a:pt x="565570" y="165179"/>
                  </a:moveTo>
                  <a:cubicBezTo>
                    <a:pt x="540262" y="162978"/>
                    <a:pt x="375208" y="27083"/>
                    <a:pt x="281677" y="29834"/>
                  </a:cubicBezTo>
                  <a:cubicBezTo>
                    <a:pt x="188146" y="32585"/>
                    <a:pt x="30795" y="167930"/>
                    <a:pt x="4386" y="181684"/>
                  </a:cubicBezTo>
                  <a:cubicBezTo>
                    <a:pt x="-22023" y="195438"/>
                    <a:pt x="77560" y="142621"/>
                    <a:pt x="123225" y="112361"/>
                  </a:cubicBezTo>
                  <a:cubicBezTo>
                    <a:pt x="168890" y="82101"/>
                    <a:pt x="228860" y="3976"/>
                    <a:pt x="278376" y="125"/>
                  </a:cubicBezTo>
                  <a:cubicBezTo>
                    <a:pt x="327892" y="-3726"/>
                    <a:pt x="394463" y="82102"/>
                    <a:pt x="420322" y="89254"/>
                  </a:cubicBezTo>
                  <a:cubicBezTo>
                    <a:pt x="446180" y="96406"/>
                    <a:pt x="407668" y="28184"/>
                    <a:pt x="433527" y="43039"/>
                  </a:cubicBezTo>
                  <a:cubicBezTo>
                    <a:pt x="459385" y="57894"/>
                    <a:pt x="590878" y="167380"/>
                    <a:pt x="565570" y="165179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9" name="フリーフォーム 1218">
              <a:extLst>
                <a:ext uri="{FF2B5EF4-FFF2-40B4-BE49-F238E27FC236}">
                  <a16:creationId xmlns:a16="http://schemas.microsoft.com/office/drawing/2014/main" id="{0C4B556B-4F1A-8706-1CFD-40D0703D69FC}"/>
                </a:ext>
              </a:extLst>
            </p:cNvPr>
            <p:cNvSpPr/>
            <p:nvPr/>
          </p:nvSpPr>
          <p:spPr>
            <a:xfrm>
              <a:off x="5366171" y="622992"/>
              <a:ext cx="542769" cy="295747"/>
            </a:xfrm>
            <a:custGeom>
              <a:avLst/>
              <a:gdLst>
                <a:gd name="connsiteX0" fmla="*/ 542768 w 542769"/>
                <a:gd name="connsiteY0" fmla="*/ 129655 h 295747"/>
                <a:gd name="connsiteX1" fmla="*/ 361208 w 542769"/>
                <a:gd name="connsiteY1" fmla="*/ 60332 h 295747"/>
                <a:gd name="connsiteX2" fmla="*/ 173046 w 542769"/>
                <a:gd name="connsiteY2" fmla="*/ 149461 h 295747"/>
                <a:gd name="connsiteX3" fmla="*/ 242369 w 542769"/>
                <a:gd name="connsiteY3" fmla="*/ 50429 h 295747"/>
                <a:gd name="connsiteX4" fmla="*/ 1390 w 542769"/>
                <a:gd name="connsiteY4" fmla="*/ 294709 h 295747"/>
                <a:gd name="connsiteX5" fmla="*/ 149939 w 542769"/>
                <a:gd name="connsiteY5" fmla="*/ 132956 h 295747"/>
                <a:gd name="connsiteX6" fmla="*/ 285283 w 542769"/>
                <a:gd name="connsiteY6" fmla="*/ 913 h 295747"/>
                <a:gd name="connsiteX7" fmla="*/ 354606 w 542769"/>
                <a:gd name="connsiteY7" fmla="*/ 73537 h 295747"/>
                <a:gd name="connsiteX8" fmla="*/ 357907 w 542769"/>
                <a:gd name="connsiteY8" fmla="*/ 53730 h 295747"/>
                <a:gd name="connsiteX9" fmla="*/ 542768 w 542769"/>
                <a:gd name="connsiteY9" fmla="*/ 129655 h 295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2769" h="295747">
                  <a:moveTo>
                    <a:pt x="542768" y="129655"/>
                  </a:moveTo>
                  <a:cubicBezTo>
                    <a:pt x="543318" y="130755"/>
                    <a:pt x="422828" y="57031"/>
                    <a:pt x="361208" y="60332"/>
                  </a:cubicBezTo>
                  <a:cubicBezTo>
                    <a:pt x="299588" y="63633"/>
                    <a:pt x="192852" y="151111"/>
                    <a:pt x="173046" y="149461"/>
                  </a:cubicBezTo>
                  <a:cubicBezTo>
                    <a:pt x="153240" y="147811"/>
                    <a:pt x="270978" y="26221"/>
                    <a:pt x="242369" y="50429"/>
                  </a:cubicBezTo>
                  <a:cubicBezTo>
                    <a:pt x="213760" y="74637"/>
                    <a:pt x="16795" y="280955"/>
                    <a:pt x="1390" y="294709"/>
                  </a:cubicBezTo>
                  <a:cubicBezTo>
                    <a:pt x="-14015" y="308464"/>
                    <a:pt x="102624" y="181922"/>
                    <a:pt x="149939" y="132956"/>
                  </a:cubicBezTo>
                  <a:cubicBezTo>
                    <a:pt x="197254" y="83990"/>
                    <a:pt x="251172" y="10816"/>
                    <a:pt x="285283" y="913"/>
                  </a:cubicBezTo>
                  <a:cubicBezTo>
                    <a:pt x="319394" y="-8990"/>
                    <a:pt x="342502" y="64734"/>
                    <a:pt x="354606" y="73537"/>
                  </a:cubicBezTo>
                  <a:cubicBezTo>
                    <a:pt x="366710" y="82340"/>
                    <a:pt x="322696" y="41076"/>
                    <a:pt x="357907" y="53730"/>
                  </a:cubicBezTo>
                  <a:cubicBezTo>
                    <a:pt x="393118" y="66384"/>
                    <a:pt x="542218" y="128555"/>
                    <a:pt x="542768" y="129655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0" name="フリーフォーム 1219">
              <a:extLst>
                <a:ext uri="{FF2B5EF4-FFF2-40B4-BE49-F238E27FC236}">
                  <a16:creationId xmlns:a16="http://schemas.microsoft.com/office/drawing/2014/main" id="{7C1C8638-7662-276C-257B-1F55341637AA}"/>
                </a:ext>
              </a:extLst>
            </p:cNvPr>
            <p:cNvSpPr/>
            <p:nvPr/>
          </p:nvSpPr>
          <p:spPr>
            <a:xfrm>
              <a:off x="5354351" y="637048"/>
              <a:ext cx="418167" cy="534858"/>
            </a:xfrm>
            <a:custGeom>
              <a:avLst/>
              <a:gdLst>
                <a:gd name="connsiteX0" fmla="*/ 415942 w 418167"/>
                <a:gd name="connsiteY0" fmla="*/ 151911 h 534858"/>
                <a:gd name="connsiteX1" fmla="*/ 75931 w 418167"/>
                <a:gd name="connsiteY1" fmla="*/ 320266 h 534858"/>
                <a:gd name="connsiteX2" fmla="*/ 39619 w 418167"/>
                <a:gd name="connsiteY2" fmla="*/ 439105 h 534858"/>
                <a:gd name="connsiteX3" fmla="*/ 42920 w 418167"/>
                <a:gd name="connsiteY3" fmla="*/ 349976 h 534858"/>
                <a:gd name="connsiteX4" fmla="*/ 6 w 418167"/>
                <a:gd name="connsiteY4" fmla="*/ 534836 h 534858"/>
                <a:gd name="connsiteX5" fmla="*/ 46221 w 418167"/>
                <a:gd name="connsiteY5" fmla="*/ 359879 h 534858"/>
                <a:gd name="connsiteX6" fmla="*/ 224479 w 418167"/>
                <a:gd name="connsiteY6" fmla="*/ 61 h 534858"/>
                <a:gd name="connsiteX7" fmla="*/ 95737 w 418167"/>
                <a:gd name="connsiteY7" fmla="*/ 330169 h 534858"/>
                <a:gd name="connsiteX8" fmla="*/ 217877 w 418167"/>
                <a:gd name="connsiteY8" fmla="*/ 227836 h 534858"/>
                <a:gd name="connsiteX9" fmla="*/ 415942 w 418167"/>
                <a:gd name="connsiteY9" fmla="*/ 151911 h 534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8167" h="534858">
                  <a:moveTo>
                    <a:pt x="415942" y="151911"/>
                  </a:moveTo>
                  <a:cubicBezTo>
                    <a:pt x="392284" y="167316"/>
                    <a:pt x="138651" y="272400"/>
                    <a:pt x="75931" y="320266"/>
                  </a:cubicBezTo>
                  <a:cubicBezTo>
                    <a:pt x="13211" y="368132"/>
                    <a:pt x="45121" y="434153"/>
                    <a:pt x="39619" y="439105"/>
                  </a:cubicBezTo>
                  <a:cubicBezTo>
                    <a:pt x="34117" y="444057"/>
                    <a:pt x="49522" y="334021"/>
                    <a:pt x="42920" y="349976"/>
                  </a:cubicBezTo>
                  <a:cubicBezTo>
                    <a:pt x="36318" y="365931"/>
                    <a:pt x="-544" y="533186"/>
                    <a:pt x="6" y="534836"/>
                  </a:cubicBezTo>
                  <a:cubicBezTo>
                    <a:pt x="556" y="536486"/>
                    <a:pt x="8809" y="449008"/>
                    <a:pt x="46221" y="359879"/>
                  </a:cubicBezTo>
                  <a:cubicBezTo>
                    <a:pt x="83633" y="270750"/>
                    <a:pt x="216226" y="5013"/>
                    <a:pt x="224479" y="61"/>
                  </a:cubicBezTo>
                  <a:cubicBezTo>
                    <a:pt x="232732" y="-4891"/>
                    <a:pt x="96837" y="292207"/>
                    <a:pt x="95737" y="330169"/>
                  </a:cubicBezTo>
                  <a:cubicBezTo>
                    <a:pt x="94637" y="368131"/>
                    <a:pt x="167811" y="252044"/>
                    <a:pt x="217877" y="227836"/>
                  </a:cubicBezTo>
                  <a:cubicBezTo>
                    <a:pt x="267943" y="203628"/>
                    <a:pt x="439600" y="136506"/>
                    <a:pt x="415942" y="15191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1" name="フリーフォーム 1220">
              <a:extLst>
                <a:ext uri="{FF2B5EF4-FFF2-40B4-BE49-F238E27FC236}">
                  <a16:creationId xmlns:a16="http://schemas.microsoft.com/office/drawing/2014/main" id="{A411632C-6474-A62C-2AF3-4ABBDF1F0AEE}"/>
                </a:ext>
              </a:extLst>
            </p:cNvPr>
            <p:cNvSpPr/>
            <p:nvPr/>
          </p:nvSpPr>
          <p:spPr>
            <a:xfrm>
              <a:off x="5549120" y="551228"/>
              <a:ext cx="289688" cy="232128"/>
            </a:xfrm>
            <a:custGeom>
              <a:avLst/>
              <a:gdLst>
                <a:gd name="connsiteX0" fmla="*/ 1 w 289688"/>
                <a:gd name="connsiteY0" fmla="*/ 53 h 232128"/>
                <a:gd name="connsiteX1" fmla="*/ 244281 w 289688"/>
                <a:gd name="connsiteY1" fmla="*/ 145301 h 232128"/>
                <a:gd name="connsiteX2" fmla="*/ 287195 w 289688"/>
                <a:gd name="connsiteY2" fmla="*/ 231129 h 232128"/>
                <a:gd name="connsiteX3" fmla="*/ 280593 w 289688"/>
                <a:gd name="connsiteY3" fmla="*/ 188215 h 232128"/>
                <a:gd name="connsiteX4" fmla="*/ 247582 w 289688"/>
                <a:gd name="connsiteY4" fmla="*/ 128795 h 232128"/>
                <a:gd name="connsiteX5" fmla="*/ 1 w 289688"/>
                <a:gd name="connsiteY5" fmla="*/ 53 h 23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9688" h="232128">
                  <a:moveTo>
                    <a:pt x="1" y="53"/>
                  </a:moveTo>
                  <a:cubicBezTo>
                    <a:pt x="-549" y="2804"/>
                    <a:pt x="196415" y="106788"/>
                    <a:pt x="244281" y="145301"/>
                  </a:cubicBezTo>
                  <a:cubicBezTo>
                    <a:pt x="292147" y="183814"/>
                    <a:pt x="281143" y="223977"/>
                    <a:pt x="287195" y="231129"/>
                  </a:cubicBezTo>
                  <a:cubicBezTo>
                    <a:pt x="293247" y="238281"/>
                    <a:pt x="287195" y="205270"/>
                    <a:pt x="280593" y="188215"/>
                  </a:cubicBezTo>
                  <a:cubicBezTo>
                    <a:pt x="273991" y="171160"/>
                    <a:pt x="292146" y="156304"/>
                    <a:pt x="247582" y="128795"/>
                  </a:cubicBezTo>
                  <a:cubicBezTo>
                    <a:pt x="203018" y="101286"/>
                    <a:pt x="551" y="-2698"/>
                    <a:pt x="1" y="5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2" name="フリーフォーム 1221">
              <a:extLst>
                <a:ext uri="{FF2B5EF4-FFF2-40B4-BE49-F238E27FC236}">
                  <a16:creationId xmlns:a16="http://schemas.microsoft.com/office/drawing/2014/main" id="{B6B88462-1018-7CA1-7065-A55975958C9E}"/>
                </a:ext>
              </a:extLst>
            </p:cNvPr>
            <p:cNvSpPr/>
            <p:nvPr/>
          </p:nvSpPr>
          <p:spPr>
            <a:xfrm>
              <a:off x="5879219" y="254151"/>
              <a:ext cx="128769" cy="483733"/>
            </a:xfrm>
            <a:custGeom>
              <a:avLst/>
              <a:gdLst>
                <a:gd name="connsiteX0" fmla="*/ 128752 w 128769"/>
                <a:gd name="connsiteY0" fmla="*/ 32 h 483733"/>
                <a:gd name="connsiteX1" fmla="*/ 79236 w 128769"/>
                <a:gd name="connsiteY1" fmla="*/ 224506 h 483733"/>
                <a:gd name="connsiteX2" fmla="*/ 125451 w 128769"/>
                <a:gd name="connsiteY2" fmla="*/ 475388 h 483733"/>
                <a:gd name="connsiteX3" fmla="*/ 102343 w 128769"/>
                <a:gd name="connsiteY3" fmla="*/ 396162 h 483733"/>
                <a:gd name="connsiteX4" fmla="*/ 10 w 128769"/>
                <a:gd name="connsiteY4" fmla="*/ 125474 h 483733"/>
                <a:gd name="connsiteX5" fmla="*/ 95741 w 128769"/>
                <a:gd name="connsiteY5" fmla="*/ 267420 h 483733"/>
                <a:gd name="connsiteX6" fmla="*/ 72634 w 128769"/>
                <a:gd name="connsiteY6" fmla="*/ 208001 h 483733"/>
                <a:gd name="connsiteX7" fmla="*/ 128752 w 128769"/>
                <a:gd name="connsiteY7" fmla="*/ 32 h 483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8769" h="483733">
                  <a:moveTo>
                    <a:pt x="128752" y="32"/>
                  </a:moveTo>
                  <a:cubicBezTo>
                    <a:pt x="129852" y="2783"/>
                    <a:pt x="79786" y="145280"/>
                    <a:pt x="79236" y="224506"/>
                  </a:cubicBezTo>
                  <a:cubicBezTo>
                    <a:pt x="78686" y="303732"/>
                    <a:pt x="121600" y="446779"/>
                    <a:pt x="125451" y="475388"/>
                  </a:cubicBezTo>
                  <a:cubicBezTo>
                    <a:pt x="129302" y="503997"/>
                    <a:pt x="123250" y="454481"/>
                    <a:pt x="102343" y="396162"/>
                  </a:cubicBezTo>
                  <a:cubicBezTo>
                    <a:pt x="81436" y="337843"/>
                    <a:pt x="1110" y="146931"/>
                    <a:pt x="10" y="125474"/>
                  </a:cubicBezTo>
                  <a:cubicBezTo>
                    <a:pt x="-1090" y="104017"/>
                    <a:pt x="83637" y="253666"/>
                    <a:pt x="95741" y="267420"/>
                  </a:cubicBezTo>
                  <a:cubicBezTo>
                    <a:pt x="107845" y="281174"/>
                    <a:pt x="67132" y="246514"/>
                    <a:pt x="72634" y="208001"/>
                  </a:cubicBezTo>
                  <a:cubicBezTo>
                    <a:pt x="78136" y="169488"/>
                    <a:pt x="127652" y="-2719"/>
                    <a:pt x="128752" y="32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3" name="フリーフォーム 1222">
              <a:extLst>
                <a:ext uri="{FF2B5EF4-FFF2-40B4-BE49-F238E27FC236}">
                  <a16:creationId xmlns:a16="http://schemas.microsoft.com/office/drawing/2014/main" id="{50D3DFF3-FDEB-F5E0-E7DC-35E01FD6090A}"/>
                </a:ext>
              </a:extLst>
            </p:cNvPr>
            <p:cNvSpPr/>
            <p:nvPr/>
          </p:nvSpPr>
          <p:spPr>
            <a:xfrm>
              <a:off x="5936211" y="204542"/>
              <a:ext cx="340842" cy="577974"/>
            </a:xfrm>
            <a:custGeom>
              <a:avLst/>
              <a:gdLst>
                <a:gd name="connsiteX0" fmla="*/ 2437 w 340842"/>
                <a:gd name="connsiteY0" fmla="*/ 574514 h 577974"/>
                <a:gd name="connsiteX1" fmla="*/ 108072 w 340842"/>
                <a:gd name="connsiteY1" fmla="*/ 369846 h 577974"/>
                <a:gd name="connsiteX2" fmla="*/ 339148 w 340842"/>
                <a:gd name="connsiteY2" fmla="*/ 3426 h 577974"/>
                <a:gd name="connsiteX3" fmla="*/ 203803 w 340842"/>
                <a:gd name="connsiteY3" fmla="*/ 208093 h 577974"/>
                <a:gd name="connsiteX4" fmla="*/ 2437 w 340842"/>
                <a:gd name="connsiteY4" fmla="*/ 574514 h 577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0842" h="577974">
                  <a:moveTo>
                    <a:pt x="2437" y="574514"/>
                  </a:moveTo>
                  <a:cubicBezTo>
                    <a:pt x="-13518" y="601473"/>
                    <a:pt x="51954" y="465027"/>
                    <a:pt x="108072" y="369846"/>
                  </a:cubicBezTo>
                  <a:cubicBezTo>
                    <a:pt x="164190" y="274665"/>
                    <a:pt x="323193" y="30385"/>
                    <a:pt x="339148" y="3426"/>
                  </a:cubicBezTo>
                  <a:cubicBezTo>
                    <a:pt x="355103" y="-23533"/>
                    <a:pt x="254420" y="114562"/>
                    <a:pt x="203803" y="208093"/>
                  </a:cubicBezTo>
                  <a:cubicBezTo>
                    <a:pt x="153186" y="301624"/>
                    <a:pt x="18392" y="547555"/>
                    <a:pt x="2437" y="574514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4" name="フリーフォーム 1223">
              <a:extLst>
                <a:ext uri="{FF2B5EF4-FFF2-40B4-BE49-F238E27FC236}">
                  <a16:creationId xmlns:a16="http://schemas.microsoft.com/office/drawing/2014/main" id="{DDA1CA09-E3EE-3ECB-EF4C-4EAD7D042888}"/>
                </a:ext>
              </a:extLst>
            </p:cNvPr>
            <p:cNvSpPr/>
            <p:nvPr/>
          </p:nvSpPr>
          <p:spPr>
            <a:xfrm>
              <a:off x="5960681" y="250873"/>
              <a:ext cx="169598" cy="519601"/>
            </a:xfrm>
            <a:custGeom>
              <a:avLst/>
              <a:gdLst>
                <a:gd name="connsiteX0" fmla="*/ 1075 w 169598"/>
                <a:gd name="connsiteY0" fmla="*/ 3310 h 519601"/>
                <a:gd name="connsiteX1" fmla="*/ 90204 w 169598"/>
                <a:gd name="connsiteY1" fmla="*/ 92440 h 519601"/>
                <a:gd name="connsiteX2" fmla="*/ 143022 w 169598"/>
                <a:gd name="connsiteY2" fmla="*/ 330118 h 519601"/>
                <a:gd name="connsiteX3" fmla="*/ 152925 w 169598"/>
                <a:gd name="connsiteY3" fmla="*/ 247591 h 519601"/>
                <a:gd name="connsiteX4" fmla="*/ 169430 w 169598"/>
                <a:gd name="connsiteY4" fmla="*/ 514978 h 519601"/>
                <a:gd name="connsiteX5" fmla="*/ 159527 w 169598"/>
                <a:gd name="connsiteY5" fmla="*/ 389537 h 519601"/>
                <a:gd name="connsiteX6" fmla="*/ 129817 w 169598"/>
                <a:gd name="connsiteY6" fmla="*/ 46224 h 519601"/>
                <a:gd name="connsiteX7" fmla="*/ 156226 w 169598"/>
                <a:gd name="connsiteY7" fmla="*/ 194773 h 519601"/>
                <a:gd name="connsiteX8" fmla="*/ 1075 w 169598"/>
                <a:gd name="connsiteY8" fmla="*/ 3310 h 519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598" h="519601">
                  <a:moveTo>
                    <a:pt x="1075" y="3310"/>
                  </a:moveTo>
                  <a:cubicBezTo>
                    <a:pt x="-9929" y="-13745"/>
                    <a:pt x="66546" y="37972"/>
                    <a:pt x="90204" y="92440"/>
                  </a:cubicBezTo>
                  <a:cubicBezTo>
                    <a:pt x="113862" y="146908"/>
                    <a:pt x="132569" y="304260"/>
                    <a:pt x="143022" y="330118"/>
                  </a:cubicBezTo>
                  <a:cubicBezTo>
                    <a:pt x="153475" y="355976"/>
                    <a:pt x="148524" y="216781"/>
                    <a:pt x="152925" y="247591"/>
                  </a:cubicBezTo>
                  <a:cubicBezTo>
                    <a:pt x="157326" y="278401"/>
                    <a:pt x="168330" y="491320"/>
                    <a:pt x="169430" y="514978"/>
                  </a:cubicBezTo>
                  <a:cubicBezTo>
                    <a:pt x="170530" y="538636"/>
                    <a:pt x="166129" y="467663"/>
                    <a:pt x="159527" y="389537"/>
                  </a:cubicBezTo>
                  <a:cubicBezTo>
                    <a:pt x="152925" y="311411"/>
                    <a:pt x="130367" y="78685"/>
                    <a:pt x="129817" y="46224"/>
                  </a:cubicBezTo>
                  <a:cubicBezTo>
                    <a:pt x="129267" y="13763"/>
                    <a:pt x="173832" y="199725"/>
                    <a:pt x="156226" y="194773"/>
                  </a:cubicBezTo>
                  <a:cubicBezTo>
                    <a:pt x="138620" y="189821"/>
                    <a:pt x="12079" y="20365"/>
                    <a:pt x="1075" y="3310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5" name="フリーフォーム 1224">
              <a:extLst>
                <a:ext uri="{FF2B5EF4-FFF2-40B4-BE49-F238E27FC236}">
                  <a16:creationId xmlns:a16="http://schemas.microsoft.com/office/drawing/2014/main" id="{1FC12932-4512-3939-FBC7-AABE7CC03A08}"/>
                </a:ext>
              </a:extLst>
            </p:cNvPr>
            <p:cNvSpPr/>
            <p:nvPr/>
          </p:nvSpPr>
          <p:spPr>
            <a:xfrm>
              <a:off x="6587919" y="2725932"/>
              <a:ext cx="624720" cy="473339"/>
            </a:xfrm>
            <a:custGeom>
              <a:avLst/>
              <a:gdLst>
                <a:gd name="connsiteX0" fmla="*/ 8570 w 624720"/>
                <a:gd name="connsiteY0" fmla="*/ 469131 h 473339"/>
                <a:gd name="connsiteX1" fmla="*/ 620542 w 624720"/>
                <a:gd name="connsiteY1" fmla="*/ 3036 h 473339"/>
                <a:gd name="connsiteX2" fmla="*/ 282534 w 624720"/>
                <a:gd name="connsiteY2" fmla="*/ 262768 h 473339"/>
                <a:gd name="connsiteX3" fmla="*/ 375041 w 624720"/>
                <a:gd name="connsiteY3" fmla="*/ 156029 h 473339"/>
                <a:gd name="connsiteX4" fmla="*/ 133099 w 624720"/>
                <a:gd name="connsiteY4" fmla="*/ 323254 h 473339"/>
                <a:gd name="connsiteX5" fmla="*/ 254070 w 624720"/>
                <a:gd name="connsiteY5" fmla="*/ 237863 h 473339"/>
                <a:gd name="connsiteX6" fmla="*/ 8570 w 624720"/>
                <a:gd name="connsiteY6" fmla="*/ 469131 h 473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4720" h="473339">
                  <a:moveTo>
                    <a:pt x="8570" y="469131"/>
                  </a:moveTo>
                  <a:cubicBezTo>
                    <a:pt x="69649" y="429993"/>
                    <a:pt x="574881" y="37430"/>
                    <a:pt x="620542" y="3036"/>
                  </a:cubicBezTo>
                  <a:cubicBezTo>
                    <a:pt x="666203" y="-31358"/>
                    <a:pt x="323451" y="237269"/>
                    <a:pt x="282534" y="262768"/>
                  </a:cubicBezTo>
                  <a:cubicBezTo>
                    <a:pt x="241617" y="288267"/>
                    <a:pt x="399947" y="145948"/>
                    <a:pt x="375041" y="156029"/>
                  </a:cubicBezTo>
                  <a:cubicBezTo>
                    <a:pt x="350135" y="166110"/>
                    <a:pt x="153261" y="309615"/>
                    <a:pt x="133099" y="323254"/>
                  </a:cubicBezTo>
                  <a:cubicBezTo>
                    <a:pt x="112937" y="336893"/>
                    <a:pt x="276011" y="213550"/>
                    <a:pt x="254070" y="237863"/>
                  </a:cubicBezTo>
                  <a:cubicBezTo>
                    <a:pt x="232129" y="262176"/>
                    <a:pt x="-52509" y="508269"/>
                    <a:pt x="8570" y="469131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6" name="フリーフォーム 1225">
              <a:extLst>
                <a:ext uri="{FF2B5EF4-FFF2-40B4-BE49-F238E27FC236}">
                  <a16:creationId xmlns:a16="http://schemas.microsoft.com/office/drawing/2014/main" id="{8AED764B-63A7-1878-6464-4542190FA7C8}"/>
                </a:ext>
              </a:extLst>
            </p:cNvPr>
            <p:cNvSpPr/>
            <p:nvPr/>
          </p:nvSpPr>
          <p:spPr>
            <a:xfrm>
              <a:off x="6129228" y="126656"/>
              <a:ext cx="446409" cy="597355"/>
            </a:xfrm>
            <a:custGeom>
              <a:avLst/>
              <a:gdLst>
                <a:gd name="connsiteX0" fmla="*/ 1166 w 446409"/>
                <a:gd name="connsiteY0" fmla="*/ 595613 h 597355"/>
                <a:gd name="connsiteX1" fmla="*/ 211086 w 446409"/>
                <a:gd name="connsiteY1" fmla="*/ 179330 h 597355"/>
                <a:gd name="connsiteX2" fmla="*/ 125695 w 446409"/>
                <a:gd name="connsiteY2" fmla="*/ 257605 h 597355"/>
                <a:gd name="connsiteX3" fmla="*/ 438797 w 446409"/>
                <a:gd name="connsiteY3" fmla="*/ 4989 h 597355"/>
                <a:gd name="connsiteX4" fmla="*/ 356963 w 446409"/>
                <a:gd name="connsiteY4" fmla="*/ 83265 h 597355"/>
                <a:gd name="connsiteX5" fmla="*/ 115021 w 446409"/>
                <a:gd name="connsiteY5" fmla="*/ 318091 h 597355"/>
                <a:gd name="connsiteX6" fmla="*/ 125695 w 446409"/>
                <a:gd name="connsiteY6" fmla="*/ 328765 h 597355"/>
                <a:gd name="connsiteX7" fmla="*/ 1166 w 446409"/>
                <a:gd name="connsiteY7" fmla="*/ 595613 h 597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6409" h="597355">
                  <a:moveTo>
                    <a:pt x="1166" y="595613"/>
                  </a:moveTo>
                  <a:cubicBezTo>
                    <a:pt x="15398" y="570707"/>
                    <a:pt x="190331" y="235665"/>
                    <a:pt x="211086" y="179330"/>
                  </a:cubicBezTo>
                  <a:cubicBezTo>
                    <a:pt x="231841" y="122995"/>
                    <a:pt x="87743" y="286662"/>
                    <a:pt x="125695" y="257605"/>
                  </a:cubicBezTo>
                  <a:cubicBezTo>
                    <a:pt x="163647" y="228548"/>
                    <a:pt x="400252" y="34046"/>
                    <a:pt x="438797" y="4989"/>
                  </a:cubicBezTo>
                  <a:cubicBezTo>
                    <a:pt x="477342" y="-24068"/>
                    <a:pt x="356963" y="83265"/>
                    <a:pt x="356963" y="83265"/>
                  </a:cubicBezTo>
                  <a:cubicBezTo>
                    <a:pt x="303000" y="135449"/>
                    <a:pt x="153566" y="277174"/>
                    <a:pt x="115021" y="318091"/>
                  </a:cubicBezTo>
                  <a:cubicBezTo>
                    <a:pt x="76476" y="359008"/>
                    <a:pt x="144078" y="286662"/>
                    <a:pt x="125695" y="328765"/>
                  </a:cubicBezTo>
                  <a:cubicBezTo>
                    <a:pt x="107312" y="370868"/>
                    <a:pt x="-13066" y="620519"/>
                    <a:pt x="1166" y="59561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7" name="フリーフォーム 1226">
              <a:extLst>
                <a:ext uri="{FF2B5EF4-FFF2-40B4-BE49-F238E27FC236}">
                  <a16:creationId xmlns:a16="http://schemas.microsoft.com/office/drawing/2014/main" id="{3E882B92-C375-62BE-C2CD-774A3E52118B}"/>
                </a:ext>
              </a:extLst>
            </p:cNvPr>
            <p:cNvSpPr/>
            <p:nvPr/>
          </p:nvSpPr>
          <p:spPr>
            <a:xfrm>
              <a:off x="6157458" y="124509"/>
              <a:ext cx="645869" cy="627291"/>
            </a:xfrm>
            <a:custGeom>
              <a:avLst/>
              <a:gdLst>
                <a:gd name="connsiteX0" fmla="*/ 1400 w 645869"/>
                <a:gd name="connsiteY0" fmla="*/ 626224 h 627291"/>
                <a:gd name="connsiteX1" fmla="*/ 499516 w 645869"/>
                <a:gd name="connsiteY1" fmla="*/ 96086 h 627291"/>
                <a:gd name="connsiteX2" fmla="*/ 641835 w 645869"/>
                <a:gd name="connsiteY2" fmla="*/ 60506 h 627291"/>
                <a:gd name="connsiteX3" fmla="*/ 609814 w 645869"/>
                <a:gd name="connsiteY3" fmla="*/ 53390 h 627291"/>
                <a:gd name="connsiteX4" fmla="*/ 367871 w 645869"/>
                <a:gd name="connsiteY4" fmla="*/ 20 h 627291"/>
                <a:gd name="connsiteX5" fmla="*/ 524422 w 645869"/>
                <a:gd name="connsiteY5" fmla="*/ 49832 h 627291"/>
                <a:gd name="connsiteX6" fmla="*/ 353639 w 645869"/>
                <a:gd name="connsiteY6" fmla="*/ 231289 h 627291"/>
                <a:gd name="connsiteX7" fmla="*/ 140161 w 645869"/>
                <a:gd name="connsiteY7" fmla="*/ 426977 h 627291"/>
                <a:gd name="connsiteX8" fmla="*/ 342965 w 645869"/>
                <a:gd name="connsiteY8" fmla="*/ 238405 h 627291"/>
                <a:gd name="connsiteX9" fmla="*/ 1400 w 645869"/>
                <a:gd name="connsiteY9" fmla="*/ 626224 h 627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5869" h="627291">
                  <a:moveTo>
                    <a:pt x="1400" y="626224"/>
                  </a:moveTo>
                  <a:cubicBezTo>
                    <a:pt x="27492" y="602504"/>
                    <a:pt x="392777" y="190372"/>
                    <a:pt x="499516" y="96086"/>
                  </a:cubicBezTo>
                  <a:cubicBezTo>
                    <a:pt x="606255" y="1800"/>
                    <a:pt x="623452" y="67622"/>
                    <a:pt x="641835" y="60506"/>
                  </a:cubicBezTo>
                  <a:cubicBezTo>
                    <a:pt x="660218" y="53390"/>
                    <a:pt x="609814" y="53390"/>
                    <a:pt x="609814" y="53390"/>
                  </a:cubicBezTo>
                  <a:cubicBezTo>
                    <a:pt x="564153" y="43309"/>
                    <a:pt x="382103" y="613"/>
                    <a:pt x="367871" y="20"/>
                  </a:cubicBezTo>
                  <a:cubicBezTo>
                    <a:pt x="353639" y="-573"/>
                    <a:pt x="526794" y="11287"/>
                    <a:pt x="524422" y="49832"/>
                  </a:cubicBezTo>
                  <a:cubicBezTo>
                    <a:pt x="522050" y="88377"/>
                    <a:pt x="417683" y="168431"/>
                    <a:pt x="353639" y="231289"/>
                  </a:cubicBezTo>
                  <a:cubicBezTo>
                    <a:pt x="289596" y="294146"/>
                    <a:pt x="141940" y="425791"/>
                    <a:pt x="140161" y="426977"/>
                  </a:cubicBezTo>
                  <a:cubicBezTo>
                    <a:pt x="138382" y="428163"/>
                    <a:pt x="363720" y="205790"/>
                    <a:pt x="342965" y="238405"/>
                  </a:cubicBezTo>
                  <a:cubicBezTo>
                    <a:pt x="322210" y="271020"/>
                    <a:pt x="-24692" y="649944"/>
                    <a:pt x="1400" y="626224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8" name="フリーフォーム 1227">
              <a:extLst>
                <a:ext uri="{FF2B5EF4-FFF2-40B4-BE49-F238E27FC236}">
                  <a16:creationId xmlns:a16="http://schemas.microsoft.com/office/drawing/2014/main" id="{4B98F6F3-7400-799B-6670-0B4B8158BB8A}"/>
                </a:ext>
              </a:extLst>
            </p:cNvPr>
            <p:cNvSpPr/>
            <p:nvPr/>
          </p:nvSpPr>
          <p:spPr>
            <a:xfrm>
              <a:off x="6224580" y="158722"/>
              <a:ext cx="875808" cy="553424"/>
            </a:xfrm>
            <a:custGeom>
              <a:avLst/>
              <a:gdLst>
                <a:gd name="connsiteX0" fmla="*/ 1879 w 875808"/>
                <a:gd name="connsiteY0" fmla="*/ 552873 h 553424"/>
                <a:gd name="connsiteX1" fmla="*/ 556924 w 875808"/>
                <a:gd name="connsiteY1" fmla="*/ 104568 h 553424"/>
                <a:gd name="connsiteX2" fmla="*/ 862909 w 875808"/>
                <a:gd name="connsiteY2" fmla="*/ 115242 h 553424"/>
                <a:gd name="connsiteX3" fmla="*/ 791750 w 875808"/>
                <a:gd name="connsiteY3" fmla="*/ 97452 h 553424"/>
                <a:gd name="connsiteX4" fmla="*/ 546250 w 875808"/>
                <a:gd name="connsiteY4" fmla="*/ 1387 h 553424"/>
                <a:gd name="connsiteX5" fmla="*/ 610293 w 875808"/>
                <a:gd name="connsiteY5" fmla="*/ 51199 h 553424"/>
                <a:gd name="connsiteX6" fmla="*/ 382583 w 875808"/>
                <a:gd name="connsiteY6" fmla="*/ 193518 h 553424"/>
                <a:gd name="connsiteX7" fmla="*/ 1879 w 875808"/>
                <a:gd name="connsiteY7" fmla="*/ 552873 h 553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5808" h="553424">
                  <a:moveTo>
                    <a:pt x="1879" y="552873"/>
                  </a:moveTo>
                  <a:cubicBezTo>
                    <a:pt x="30936" y="538048"/>
                    <a:pt x="413419" y="177506"/>
                    <a:pt x="556924" y="104568"/>
                  </a:cubicBezTo>
                  <a:cubicBezTo>
                    <a:pt x="700429" y="31629"/>
                    <a:pt x="823771" y="116428"/>
                    <a:pt x="862909" y="115242"/>
                  </a:cubicBezTo>
                  <a:cubicBezTo>
                    <a:pt x="902047" y="114056"/>
                    <a:pt x="844526" y="116428"/>
                    <a:pt x="791750" y="97452"/>
                  </a:cubicBezTo>
                  <a:cubicBezTo>
                    <a:pt x="738974" y="78476"/>
                    <a:pt x="576493" y="9096"/>
                    <a:pt x="546250" y="1387"/>
                  </a:cubicBezTo>
                  <a:cubicBezTo>
                    <a:pt x="516007" y="-6322"/>
                    <a:pt x="637571" y="19177"/>
                    <a:pt x="610293" y="51199"/>
                  </a:cubicBezTo>
                  <a:cubicBezTo>
                    <a:pt x="583015" y="83221"/>
                    <a:pt x="476276" y="107534"/>
                    <a:pt x="382583" y="193518"/>
                  </a:cubicBezTo>
                  <a:cubicBezTo>
                    <a:pt x="288890" y="279502"/>
                    <a:pt x="-27178" y="567698"/>
                    <a:pt x="1879" y="55287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9" name="フリーフォーム 1228">
              <a:extLst>
                <a:ext uri="{FF2B5EF4-FFF2-40B4-BE49-F238E27FC236}">
                  <a16:creationId xmlns:a16="http://schemas.microsoft.com/office/drawing/2014/main" id="{6FF6EA37-A92C-20CD-0E46-FF13D88E6AE8}"/>
                </a:ext>
              </a:extLst>
            </p:cNvPr>
            <p:cNvSpPr/>
            <p:nvPr/>
          </p:nvSpPr>
          <p:spPr>
            <a:xfrm>
              <a:off x="6256536" y="176324"/>
              <a:ext cx="1326772" cy="612081"/>
            </a:xfrm>
            <a:custGeom>
              <a:avLst/>
              <a:gdLst>
                <a:gd name="connsiteX0" fmla="*/ 37525 w 1326772"/>
                <a:gd name="connsiteY0" fmla="*/ 602873 h 612081"/>
                <a:gd name="connsiteX1" fmla="*/ 934135 w 1326772"/>
                <a:gd name="connsiteY1" fmla="*/ 264865 h 612081"/>
                <a:gd name="connsiteX2" fmla="*/ 1311280 w 1326772"/>
                <a:gd name="connsiteY2" fmla="*/ 350257 h 612081"/>
                <a:gd name="connsiteX3" fmla="*/ 1200983 w 1326772"/>
                <a:gd name="connsiteY3" fmla="*/ 307561 h 612081"/>
                <a:gd name="connsiteX4" fmla="*/ 717098 w 1326772"/>
                <a:gd name="connsiteY4" fmla="*/ 1575 h 612081"/>
                <a:gd name="connsiteX5" fmla="*/ 1033758 w 1326772"/>
                <a:gd name="connsiteY5" fmla="*/ 190148 h 612081"/>
                <a:gd name="connsiteX6" fmla="*/ 951925 w 1326772"/>
                <a:gd name="connsiteY6" fmla="*/ 239959 h 612081"/>
                <a:gd name="connsiteX7" fmla="*/ 243887 w 1326772"/>
                <a:gd name="connsiteY7" fmla="*/ 492576 h 612081"/>
                <a:gd name="connsiteX8" fmla="*/ 37525 w 1326772"/>
                <a:gd name="connsiteY8" fmla="*/ 602873 h 61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6772" h="612081">
                  <a:moveTo>
                    <a:pt x="37525" y="602873"/>
                  </a:moveTo>
                  <a:cubicBezTo>
                    <a:pt x="152566" y="564921"/>
                    <a:pt x="721843" y="306968"/>
                    <a:pt x="934135" y="264865"/>
                  </a:cubicBezTo>
                  <a:cubicBezTo>
                    <a:pt x="1146428" y="222762"/>
                    <a:pt x="1266805" y="343141"/>
                    <a:pt x="1311280" y="350257"/>
                  </a:cubicBezTo>
                  <a:cubicBezTo>
                    <a:pt x="1355755" y="357373"/>
                    <a:pt x="1300013" y="365675"/>
                    <a:pt x="1200983" y="307561"/>
                  </a:cubicBezTo>
                  <a:cubicBezTo>
                    <a:pt x="1101953" y="249447"/>
                    <a:pt x="744969" y="21144"/>
                    <a:pt x="717098" y="1575"/>
                  </a:cubicBezTo>
                  <a:cubicBezTo>
                    <a:pt x="689227" y="-17994"/>
                    <a:pt x="994620" y="150417"/>
                    <a:pt x="1033758" y="190148"/>
                  </a:cubicBezTo>
                  <a:cubicBezTo>
                    <a:pt x="1072896" y="229879"/>
                    <a:pt x="1083570" y="189554"/>
                    <a:pt x="951925" y="239959"/>
                  </a:cubicBezTo>
                  <a:cubicBezTo>
                    <a:pt x="820280" y="290364"/>
                    <a:pt x="392729" y="432090"/>
                    <a:pt x="243887" y="492576"/>
                  </a:cubicBezTo>
                  <a:cubicBezTo>
                    <a:pt x="95045" y="553062"/>
                    <a:pt x="-77516" y="640825"/>
                    <a:pt x="37525" y="60287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0" name="フリーフォーム 1229">
              <a:extLst>
                <a:ext uri="{FF2B5EF4-FFF2-40B4-BE49-F238E27FC236}">
                  <a16:creationId xmlns:a16="http://schemas.microsoft.com/office/drawing/2014/main" id="{2F98585F-418B-C0B1-F4FE-B2E9F99766AE}"/>
                </a:ext>
              </a:extLst>
            </p:cNvPr>
            <p:cNvSpPr/>
            <p:nvPr/>
          </p:nvSpPr>
          <p:spPr>
            <a:xfrm>
              <a:off x="6250519" y="306129"/>
              <a:ext cx="942677" cy="423764"/>
            </a:xfrm>
            <a:custGeom>
              <a:avLst/>
              <a:gdLst>
                <a:gd name="connsiteX0" fmla="*/ 846 w 942677"/>
                <a:gd name="connsiteY0" fmla="*/ 423256 h 423764"/>
                <a:gd name="connsiteX1" fmla="*/ 655514 w 942677"/>
                <a:gd name="connsiteY1" fmla="*/ 53227 h 423764"/>
                <a:gd name="connsiteX2" fmla="*/ 933036 w 942677"/>
                <a:gd name="connsiteY2" fmla="*/ 53227 h 423764"/>
                <a:gd name="connsiteX3" fmla="*/ 868992 w 942677"/>
                <a:gd name="connsiteY3" fmla="*/ 38995 h 423764"/>
                <a:gd name="connsiteX4" fmla="*/ 769369 w 942677"/>
                <a:gd name="connsiteY4" fmla="*/ 6973 h 423764"/>
                <a:gd name="connsiteX5" fmla="*/ 488289 w 942677"/>
                <a:gd name="connsiteY5" fmla="*/ 188430 h 423764"/>
                <a:gd name="connsiteX6" fmla="*/ 516753 w 942677"/>
                <a:gd name="connsiteY6" fmla="*/ 135060 h 423764"/>
                <a:gd name="connsiteX7" fmla="*/ 846 w 942677"/>
                <a:gd name="connsiteY7" fmla="*/ 423256 h 423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2677" h="423764">
                  <a:moveTo>
                    <a:pt x="846" y="423256"/>
                  </a:moveTo>
                  <a:cubicBezTo>
                    <a:pt x="23973" y="409617"/>
                    <a:pt x="500149" y="114898"/>
                    <a:pt x="655514" y="53227"/>
                  </a:cubicBezTo>
                  <a:cubicBezTo>
                    <a:pt x="810879" y="-8444"/>
                    <a:pt x="897456" y="55599"/>
                    <a:pt x="933036" y="53227"/>
                  </a:cubicBezTo>
                  <a:cubicBezTo>
                    <a:pt x="968616" y="50855"/>
                    <a:pt x="896270" y="46704"/>
                    <a:pt x="868992" y="38995"/>
                  </a:cubicBezTo>
                  <a:cubicBezTo>
                    <a:pt x="841714" y="31286"/>
                    <a:pt x="832820" y="-17933"/>
                    <a:pt x="769369" y="6973"/>
                  </a:cubicBezTo>
                  <a:cubicBezTo>
                    <a:pt x="705919" y="31879"/>
                    <a:pt x="530392" y="167082"/>
                    <a:pt x="488289" y="188430"/>
                  </a:cubicBezTo>
                  <a:cubicBezTo>
                    <a:pt x="446186" y="209778"/>
                    <a:pt x="597993" y="98294"/>
                    <a:pt x="516753" y="135060"/>
                  </a:cubicBezTo>
                  <a:cubicBezTo>
                    <a:pt x="435513" y="171826"/>
                    <a:pt x="-22281" y="436895"/>
                    <a:pt x="846" y="42325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1" name="フリーフォーム 1230">
              <a:extLst>
                <a:ext uri="{FF2B5EF4-FFF2-40B4-BE49-F238E27FC236}">
                  <a16:creationId xmlns:a16="http://schemas.microsoft.com/office/drawing/2014/main" id="{4C0A0D5D-AED0-2DAB-36C1-E5585EF4A200}"/>
                </a:ext>
              </a:extLst>
            </p:cNvPr>
            <p:cNvSpPr/>
            <p:nvPr/>
          </p:nvSpPr>
          <p:spPr>
            <a:xfrm>
              <a:off x="6520611" y="428277"/>
              <a:ext cx="1389968" cy="873746"/>
            </a:xfrm>
            <a:custGeom>
              <a:avLst/>
              <a:gdLst>
                <a:gd name="connsiteX0" fmla="*/ 8276 w 1389968"/>
                <a:gd name="connsiteY0" fmla="*/ 375826 h 873746"/>
                <a:gd name="connsiteX1" fmla="*/ 737661 w 1389968"/>
                <a:gd name="connsiteY1" fmla="*/ 222833 h 873746"/>
                <a:gd name="connsiteX2" fmla="*/ 997394 w 1389968"/>
                <a:gd name="connsiteY2" fmla="*/ 336688 h 873746"/>
                <a:gd name="connsiteX3" fmla="*/ 976046 w 1389968"/>
                <a:gd name="connsiteY3" fmla="*/ 261970 h 873746"/>
                <a:gd name="connsiteX4" fmla="*/ 1228662 w 1389968"/>
                <a:gd name="connsiteY4" fmla="*/ 596420 h 873746"/>
                <a:gd name="connsiteX5" fmla="*/ 1200198 w 1389968"/>
                <a:gd name="connsiteY5" fmla="*/ 425637 h 873746"/>
                <a:gd name="connsiteX6" fmla="*/ 1381655 w 1389968"/>
                <a:gd name="connsiteY6" fmla="*/ 859711 h 873746"/>
                <a:gd name="connsiteX7" fmla="*/ 1324728 w 1389968"/>
                <a:gd name="connsiteY7" fmla="*/ 696044 h 873746"/>
                <a:gd name="connsiteX8" fmla="*/ 1022300 w 1389968"/>
                <a:gd name="connsiteY8" fmla="*/ 2238 h 873746"/>
                <a:gd name="connsiteX9" fmla="*/ 1221546 w 1389968"/>
                <a:gd name="connsiteY9" fmla="*/ 468333 h 873746"/>
                <a:gd name="connsiteX10" fmla="*/ 965372 w 1389968"/>
                <a:gd name="connsiteY10" fmla="*/ 286876 h 873746"/>
                <a:gd name="connsiteX11" fmla="*/ 381864 w 1389968"/>
                <a:gd name="connsiteY11" fmla="*/ 290434 h 873746"/>
                <a:gd name="connsiteX12" fmla="*/ 8276 w 1389968"/>
                <a:gd name="connsiteY12" fmla="*/ 375826 h 873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89968" h="873746">
                  <a:moveTo>
                    <a:pt x="8276" y="375826"/>
                  </a:moveTo>
                  <a:cubicBezTo>
                    <a:pt x="67576" y="364559"/>
                    <a:pt x="572808" y="229356"/>
                    <a:pt x="737661" y="222833"/>
                  </a:cubicBezTo>
                  <a:cubicBezTo>
                    <a:pt x="902514" y="216310"/>
                    <a:pt x="957663" y="330165"/>
                    <a:pt x="997394" y="336688"/>
                  </a:cubicBezTo>
                  <a:cubicBezTo>
                    <a:pt x="1037125" y="343211"/>
                    <a:pt x="937501" y="218681"/>
                    <a:pt x="976046" y="261970"/>
                  </a:cubicBezTo>
                  <a:cubicBezTo>
                    <a:pt x="1014591" y="305259"/>
                    <a:pt x="1191303" y="569142"/>
                    <a:pt x="1228662" y="596420"/>
                  </a:cubicBezTo>
                  <a:cubicBezTo>
                    <a:pt x="1266021" y="623698"/>
                    <a:pt x="1174699" y="381755"/>
                    <a:pt x="1200198" y="425637"/>
                  </a:cubicBezTo>
                  <a:cubicBezTo>
                    <a:pt x="1225697" y="469519"/>
                    <a:pt x="1360900" y="814643"/>
                    <a:pt x="1381655" y="859711"/>
                  </a:cubicBezTo>
                  <a:cubicBezTo>
                    <a:pt x="1402410" y="904779"/>
                    <a:pt x="1384620" y="838956"/>
                    <a:pt x="1324728" y="696044"/>
                  </a:cubicBezTo>
                  <a:cubicBezTo>
                    <a:pt x="1264836" y="553132"/>
                    <a:pt x="1039497" y="40190"/>
                    <a:pt x="1022300" y="2238"/>
                  </a:cubicBezTo>
                  <a:cubicBezTo>
                    <a:pt x="1005103" y="-35714"/>
                    <a:pt x="1231034" y="420893"/>
                    <a:pt x="1221546" y="468333"/>
                  </a:cubicBezTo>
                  <a:cubicBezTo>
                    <a:pt x="1212058" y="515773"/>
                    <a:pt x="1105319" y="316526"/>
                    <a:pt x="965372" y="286876"/>
                  </a:cubicBezTo>
                  <a:cubicBezTo>
                    <a:pt x="825425" y="257226"/>
                    <a:pt x="541380" y="273830"/>
                    <a:pt x="381864" y="290434"/>
                  </a:cubicBezTo>
                  <a:cubicBezTo>
                    <a:pt x="222348" y="307038"/>
                    <a:pt x="-51024" y="387093"/>
                    <a:pt x="8276" y="37582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2" name="フリーフォーム 1231">
              <a:extLst>
                <a:ext uri="{FF2B5EF4-FFF2-40B4-BE49-F238E27FC236}">
                  <a16:creationId xmlns:a16="http://schemas.microsoft.com/office/drawing/2014/main" id="{5A0B00C9-A24E-5D1D-8E65-FB4335F3A86C}"/>
                </a:ext>
              </a:extLst>
            </p:cNvPr>
            <p:cNvSpPr/>
            <p:nvPr/>
          </p:nvSpPr>
          <p:spPr>
            <a:xfrm>
              <a:off x="6660532" y="959685"/>
              <a:ext cx="1295931" cy="630022"/>
            </a:xfrm>
            <a:custGeom>
              <a:avLst/>
              <a:gdLst>
                <a:gd name="connsiteX0" fmla="*/ 0 w 1295931"/>
                <a:gd name="connsiteY0" fmla="*/ 29433 h 630022"/>
                <a:gd name="connsiteX1" fmla="*/ 761407 w 1295931"/>
                <a:gd name="connsiteY1" fmla="*/ 75686 h 630022"/>
                <a:gd name="connsiteX2" fmla="*/ 1102973 w 1295931"/>
                <a:gd name="connsiteY2" fmla="*/ 289165 h 630022"/>
                <a:gd name="connsiteX3" fmla="*/ 1113647 w 1295931"/>
                <a:gd name="connsiteY3" fmla="*/ 253585 h 630022"/>
                <a:gd name="connsiteX4" fmla="*/ 1287988 w 1295931"/>
                <a:gd name="connsiteY4" fmla="*/ 616499 h 630022"/>
                <a:gd name="connsiteX5" fmla="*/ 1255966 w 1295931"/>
                <a:gd name="connsiteY5" fmla="*/ 509759 h 630022"/>
                <a:gd name="connsiteX6" fmla="*/ 1163459 w 1295931"/>
                <a:gd name="connsiteY6" fmla="*/ 107708 h 630022"/>
                <a:gd name="connsiteX7" fmla="*/ 1255966 w 1295931"/>
                <a:gd name="connsiteY7" fmla="*/ 516875 h 630022"/>
                <a:gd name="connsiteX8" fmla="*/ 1085183 w 1295931"/>
                <a:gd name="connsiteY8" fmla="*/ 203773 h 630022"/>
                <a:gd name="connsiteX9" fmla="*/ 925074 w 1295931"/>
                <a:gd name="connsiteY9" fmla="*/ 129056 h 630022"/>
                <a:gd name="connsiteX10" fmla="*/ 412726 w 1295931"/>
                <a:gd name="connsiteY10" fmla="*/ 969 h 630022"/>
                <a:gd name="connsiteX11" fmla="*/ 409168 w 1295931"/>
                <a:gd name="connsiteY11" fmla="*/ 68570 h 630022"/>
                <a:gd name="connsiteX12" fmla="*/ 0 w 1295931"/>
                <a:gd name="connsiteY12" fmla="*/ 29433 h 630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95931" h="630022">
                  <a:moveTo>
                    <a:pt x="0" y="29433"/>
                  </a:moveTo>
                  <a:cubicBezTo>
                    <a:pt x="58706" y="30619"/>
                    <a:pt x="577578" y="32397"/>
                    <a:pt x="761407" y="75686"/>
                  </a:cubicBezTo>
                  <a:cubicBezTo>
                    <a:pt x="945236" y="118975"/>
                    <a:pt x="1044266" y="259515"/>
                    <a:pt x="1102973" y="289165"/>
                  </a:cubicBezTo>
                  <a:cubicBezTo>
                    <a:pt x="1161680" y="318815"/>
                    <a:pt x="1082811" y="199029"/>
                    <a:pt x="1113647" y="253585"/>
                  </a:cubicBezTo>
                  <a:cubicBezTo>
                    <a:pt x="1144483" y="308141"/>
                    <a:pt x="1264268" y="573803"/>
                    <a:pt x="1287988" y="616499"/>
                  </a:cubicBezTo>
                  <a:cubicBezTo>
                    <a:pt x="1311708" y="659195"/>
                    <a:pt x="1276721" y="594558"/>
                    <a:pt x="1255966" y="509759"/>
                  </a:cubicBezTo>
                  <a:cubicBezTo>
                    <a:pt x="1235211" y="424961"/>
                    <a:pt x="1163459" y="106522"/>
                    <a:pt x="1163459" y="107708"/>
                  </a:cubicBezTo>
                  <a:cubicBezTo>
                    <a:pt x="1163459" y="108894"/>
                    <a:pt x="1269012" y="500864"/>
                    <a:pt x="1255966" y="516875"/>
                  </a:cubicBezTo>
                  <a:cubicBezTo>
                    <a:pt x="1242920" y="532886"/>
                    <a:pt x="1140332" y="268409"/>
                    <a:pt x="1085183" y="203773"/>
                  </a:cubicBezTo>
                  <a:cubicBezTo>
                    <a:pt x="1030034" y="139137"/>
                    <a:pt x="1037150" y="162857"/>
                    <a:pt x="925074" y="129056"/>
                  </a:cubicBezTo>
                  <a:cubicBezTo>
                    <a:pt x="812998" y="95255"/>
                    <a:pt x="498710" y="11050"/>
                    <a:pt x="412726" y="969"/>
                  </a:cubicBezTo>
                  <a:cubicBezTo>
                    <a:pt x="326742" y="-9112"/>
                    <a:pt x="475584" y="62640"/>
                    <a:pt x="409168" y="68570"/>
                  </a:cubicBezTo>
                  <a:lnTo>
                    <a:pt x="0" y="29433"/>
                  </a:ln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3" name="フリーフォーム 1232">
              <a:extLst>
                <a:ext uri="{FF2B5EF4-FFF2-40B4-BE49-F238E27FC236}">
                  <a16:creationId xmlns:a16="http://schemas.microsoft.com/office/drawing/2014/main" id="{A34337A5-890F-64ED-A764-5B75A32277B5}"/>
                </a:ext>
              </a:extLst>
            </p:cNvPr>
            <p:cNvSpPr/>
            <p:nvPr/>
          </p:nvSpPr>
          <p:spPr>
            <a:xfrm>
              <a:off x="6649250" y="794441"/>
              <a:ext cx="1111506" cy="234797"/>
            </a:xfrm>
            <a:custGeom>
              <a:avLst/>
              <a:gdLst>
                <a:gd name="connsiteX0" fmla="*/ 608 w 1111506"/>
                <a:gd name="connsiteY0" fmla="*/ 66589 h 234797"/>
                <a:gd name="connsiteX1" fmla="*/ 662392 w 1111506"/>
                <a:gd name="connsiteY1" fmla="*/ 63031 h 234797"/>
                <a:gd name="connsiteX2" fmla="*/ 1107139 w 1111506"/>
                <a:gd name="connsiteY2" fmla="*/ 233814 h 234797"/>
                <a:gd name="connsiteX3" fmla="*/ 865197 w 1111506"/>
                <a:gd name="connsiteY3" fmla="*/ 127075 h 234797"/>
                <a:gd name="connsiteX4" fmla="*/ 473819 w 1111506"/>
                <a:gd name="connsiteY4" fmla="*/ 2546 h 234797"/>
                <a:gd name="connsiteX5" fmla="*/ 541421 w 1111506"/>
                <a:gd name="connsiteY5" fmla="*/ 45241 h 234797"/>
                <a:gd name="connsiteX6" fmla="*/ 608 w 1111506"/>
                <a:gd name="connsiteY6" fmla="*/ 66589 h 234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1506" h="234797">
                  <a:moveTo>
                    <a:pt x="608" y="66589"/>
                  </a:moveTo>
                  <a:cubicBezTo>
                    <a:pt x="20770" y="69554"/>
                    <a:pt x="477970" y="35160"/>
                    <a:pt x="662392" y="63031"/>
                  </a:cubicBezTo>
                  <a:cubicBezTo>
                    <a:pt x="846814" y="90902"/>
                    <a:pt x="1073338" y="223140"/>
                    <a:pt x="1107139" y="233814"/>
                  </a:cubicBezTo>
                  <a:cubicBezTo>
                    <a:pt x="1140940" y="244488"/>
                    <a:pt x="970750" y="165620"/>
                    <a:pt x="865197" y="127075"/>
                  </a:cubicBezTo>
                  <a:cubicBezTo>
                    <a:pt x="759644" y="88530"/>
                    <a:pt x="527782" y="16185"/>
                    <a:pt x="473819" y="2546"/>
                  </a:cubicBezTo>
                  <a:cubicBezTo>
                    <a:pt x="419856" y="-11093"/>
                    <a:pt x="614952" y="33974"/>
                    <a:pt x="541421" y="45241"/>
                  </a:cubicBezTo>
                  <a:cubicBezTo>
                    <a:pt x="467890" y="56508"/>
                    <a:pt x="-19554" y="63624"/>
                    <a:pt x="608" y="66589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4" name="フリーフォーム 1233">
              <a:extLst>
                <a:ext uri="{FF2B5EF4-FFF2-40B4-BE49-F238E27FC236}">
                  <a16:creationId xmlns:a16="http://schemas.microsoft.com/office/drawing/2014/main" id="{F3F9107B-13AB-D695-8C68-2226422B4E07}"/>
                </a:ext>
              </a:extLst>
            </p:cNvPr>
            <p:cNvSpPr/>
            <p:nvPr/>
          </p:nvSpPr>
          <p:spPr>
            <a:xfrm>
              <a:off x="6862657" y="1149425"/>
              <a:ext cx="972288" cy="307319"/>
            </a:xfrm>
            <a:custGeom>
              <a:avLst/>
              <a:gdLst>
                <a:gd name="connsiteX0" fmla="*/ 680 w 972288"/>
                <a:gd name="connsiteY0" fmla="*/ 46055 h 307319"/>
                <a:gd name="connsiteX1" fmla="*/ 388499 w 972288"/>
                <a:gd name="connsiteY1" fmla="*/ 17591 h 307319"/>
                <a:gd name="connsiteX2" fmla="*/ 676696 w 972288"/>
                <a:gd name="connsiteY2" fmla="*/ 170584 h 307319"/>
                <a:gd name="connsiteX3" fmla="*/ 662464 w 972288"/>
                <a:gd name="connsiteY3" fmla="*/ 102983 h 307319"/>
                <a:gd name="connsiteX4" fmla="*/ 968450 w 972288"/>
                <a:gd name="connsiteY4" fmla="*/ 302229 h 307319"/>
                <a:gd name="connsiteX5" fmla="*/ 811899 w 972288"/>
                <a:gd name="connsiteY5" fmla="*/ 227512 h 307319"/>
                <a:gd name="connsiteX6" fmla="*/ 488123 w 972288"/>
                <a:gd name="connsiteY6" fmla="*/ 6917 h 307319"/>
                <a:gd name="connsiteX7" fmla="*/ 680 w 972288"/>
                <a:gd name="connsiteY7" fmla="*/ 46055 h 307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2288" h="307319">
                  <a:moveTo>
                    <a:pt x="680" y="46055"/>
                  </a:moveTo>
                  <a:cubicBezTo>
                    <a:pt x="-15924" y="47834"/>
                    <a:pt x="275830" y="-3164"/>
                    <a:pt x="388499" y="17591"/>
                  </a:cubicBezTo>
                  <a:cubicBezTo>
                    <a:pt x="501168" y="38346"/>
                    <a:pt x="631035" y="156352"/>
                    <a:pt x="676696" y="170584"/>
                  </a:cubicBezTo>
                  <a:cubicBezTo>
                    <a:pt x="722357" y="184816"/>
                    <a:pt x="613838" y="81042"/>
                    <a:pt x="662464" y="102983"/>
                  </a:cubicBezTo>
                  <a:cubicBezTo>
                    <a:pt x="711090" y="124924"/>
                    <a:pt x="943544" y="281474"/>
                    <a:pt x="968450" y="302229"/>
                  </a:cubicBezTo>
                  <a:cubicBezTo>
                    <a:pt x="993356" y="322984"/>
                    <a:pt x="891953" y="276731"/>
                    <a:pt x="811899" y="227512"/>
                  </a:cubicBezTo>
                  <a:cubicBezTo>
                    <a:pt x="731845" y="178293"/>
                    <a:pt x="625105" y="34788"/>
                    <a:pt x="488123" y="6917"/>
                  </a:cubicBezTo>
                  <a:cubicBezTo>
                    <a:pt x="351141" y="-20954"/>
                    <a:pt x="17284" y="44276"/>
                    <a:pt x="680" y="46055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5" name="フリーフォーム 1234">
              <a:extLst>
                <a:ext uri="{FF2B5EF4-FFF2-40B4-BE49-F238E27FC236}">
                  <a16:creationId xmlns:a16="http://schemas.microsoft.com/office/drawing/2014/main" id="{240CF9CB-3EEC-060A-8099-C7A3546D6C3C}"/>
                </a:ext>
              </a:extLst>
            </p:cNvPr>
            <p:cNvSpPr/>
            <p:nvPr/>
          </p:nvSpPr>
          <p:spPr>
            <a:xfrm>
              <a:off x="7371519" y="1371363"/>
              <a:ext cx="298064" cy="711618"/>
            </a:xfrm>
            <a:custGeom>
              <a:avLst/>
              <a:gdLst>
                <a:gd name="connsiteX0" fmla="*/ 295921 w 298064"/>
                <a:gd name="connsiteY0" fmla="*/ 2016 h 711618"/>
                <a:gd name="connsiteX1" fmla="*/ 153602 w 298064"/>
                <a:gd name="connsiteY1" fmla="*/ 144335 h 711618"/>
                <a:gd name="connsiteX2" fmla="*/ 43304 w 298064"/>
                <a:gd name="connsiteY2" fmla="*/ 379162 h 711618"/>
                <a:gd name="connsiteX3" fmla="*/ 75326 w 298064"/>
                <a:gd name="connsiteY3" fmla="*/ 222611 h 711618"/>
                <a:gd name="connsiteX4" fmla="*/ 609 w 298064"/>
                <a:gd name="connsiteY4" fmla="*/ 386277 h 711618"/>
                <a:gd name="connsiteX5" fmla="*/ 39746 w 298064"/>
                <a:gd name="connsiteY5" fmla="*/ 329350 h 711618"/>
                <a:gd name="connsiteX6" fmla="*/ 36188 w 298064"/>
                <a:gd name="connsiteY6" fmla="*/ 464553 h 711618"/>
                <a:gd name="connsiteX7" fmla="*/ 32630 w 298064"/>
                <a:gd name="connsiteY7" fmla="*/ 418299 h 711618"/>
                <a:gd name="connsiteX8" fmla="*/ 29072 w 298064"/>
                <a:gd name="connsiteY8" fmla="*/ 706495 h 711618"/>
                <a:gd name="connsiteX9" fmla="*/ 32630 w 298064"/>
                <a:gd name="connsiteY9" fmla="*/ 571292 h 711618"/>
                <a:gd name="connsiteX10" fmla="*/ 86000 w 298064"/>
                <a:gd name="connsiteY10" fmla="*/ 183473 h 711618"/>
                <a:gd name="connsiteX11" fmla="*/ 36188 w 298064"/>
                <a:gd name="connsiteY11" fmla="*/ 247516 h 711618"/>
                <a:gd name="connsiteX12" fmla="*/ 295921 w 298064"/>
                <a:gd name="connsiteY12" fmla="*/ 2016 h 711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8064" h="711618">
                  <a:moveTo>
                    <a:pt x="295921" y="2016"/>
                  </a:moveTo>
                  <a:cubicBezTo>
                    <a:pt x="315490" y="-15181"/>
                    <a:pt x="195705" y="81477"/>
                    <a:pt x="153602" y="144335"/>
                  </a:cubicBezTo>
                  <a:cubicBezTo>
                    <a:pt x="111499" y="207193"/>
                    <a:pt x="56350" y="366116"/>
                    <a:pt x="43304" y="379162"/>
                  </a:cubicBezTo>
                  <a:cubicBezTo>
                    <a:pt x="30258" y="392208"/>
                    <a:pt x="82442" y="221425"/>
                    <a:pt x="75326" y="222611"/>
                  </a:cubicBezTo>
                  <a:cubicBezTo>
                    <a:pt x="68210" y="223797"/>
                    <a:pt x="6539" y="368487"/>
                    <a:pt x="609" y="386277"/>
                  </a:cubicBezTo>
                  <a:cubicBezTo>
                    <a:pt x="-5321" y="404067"/>
                    <a:pt x="33816" y="316304"/>
                    <a:pt x="39746" y="329350"/>
                  </a:cubicBezTo>
                  <a:cubicBezTo>
                    <a:pt x="45676" y="342396"/>
                    <a:pt x="37374" y="449728"/>
                    <a:pt x="36188" y="464553"/>
                  </a:cubicBezTo>
                  <a:cubicBezTo>
                    <a:pt x="35002" y="479378"/>
                    <a:pt x="33816" y="377975"/>
                    <a:pt x="32630" y="418299"/>
                  </a:cubicBezTo>
                  <a:cubicBezTo>
                    <a:pt x="31444" y="458623"/>
                    <a:pt x="29072" y="680996"/>
                    <a:pt x="29072" y="706495"/>
                  </a:cubicBezTo>
                  <a:cubicBezTo>
                    <a:pt x="29072" y="731994"/>
                    <a:pt x="23142" y="658462"/>
                    <a:pt x="32630" y="571292"/>
                  </a:cubicBezTo>
                  <a:cubicBezTo>
                    <a:pt x="42118" y="484122"/>
                    <a:pt x="85407" y="237436"/>
                    <a:pt x="86000" y="183473"/>
                  </a:cubicBezTo>
                  <a:cubicBezTo>
                    <a:pt x="86593" y="129510"/>
                    <a:pt x="4759" y="275387"/>
                    <a:pt x="36188" y="247516"/>
                  </a:cubicBezTo>
                  <a:cubicBezTo>
                    <a:pt x="67617" y="219645"/>
                    <a:pt x="276352" y="19213"/>
                    <a:pt x="295921" y="201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6" name="フリーフォーム 1235">
              <a:extLst>
                <a:ext uri="{FF2B5EF4-FFF2-40B4-BE49-F238E27FC236}">
                  <a16:creationId xmlns:a16="http://schemas.microsoft.com/office/drawing/2014/main" id="{C1AED17B-5E28-A170-C1C6-796CC4E97543}"/>
                </a:ext>
              </a:extLst>
            </p:cNvPr>
            <p:cNvSpPr/>
            <p:nvPr/>
          </p:nvSpPr>
          <p:spPr>
            <a:xfrm>
              <a:off x="6975852" y="1302084"/>
              <a:ext cx="524741" cy="106914"/>
            </a:xfrm>
            <a:custGeom>
              <a:avLst/>
              <a:gdLst>
                <a:gd name="connsiteX0" fmla="*/ 1340 w 524741"/>
                <a:gd name="connsiteY0" fmla="*/ 67737 h 106914"/>
                <a:gd name="connsiteX1" fmla="*/ 161449 w 524741"/>
                <a:gd name="connsiteY1" fmla="*/ 14367 h 106914"/>
                <a:gd name="connsiteX2" fmla="*/ 325116 w 524741"/>
                <a:gd name="connsiteY2" fmla="*/ 64179 h 106914"/>
                <a:gd name="connsiteX3" fmla="*/ 307326 w 524741"/>
                <a:gd name="connsiteY3" fmla="*/ 21483 h 106914"/>
                <a:gd name="connsiteX4" fmla="*/ 524363 w 524741"/>
                <a:gd name="connsiteY4" fmla="*/ 106875 h 106914"/>
                <a:gd name="connsiteX5" fmla="*/ 357138 w 524741"/>
                <a:gd name="connsiteY5" fmla="*/ 32157 h 106914"/>
                <a:gd name="connsiteX6" fmla="*/ 253957 w 524741"/>
                <a:gd name="connsiteY6" fmla="*/ 135 h 106914"/>
                <a:gd name="connsiteX7" fmla="*/ 1340 w 524741"/>
                <a:gd name="connsiteY7" fmla="*/ 67737 h 10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741" h="106914">
                  <a:moveTo>
                    <a:pt x="1340" y="67737"/>
                  </a:moveTo>
                  <a:cubicBezTo>
                    <a:pt x="-14078" y="70109"/>
                    <a:pt x="107486" y="14960"/>
                    <a:pt x="161449" y="14367"/>
                  </a:cubicBezTo>
                  <a:cubicBezTo>
                    <a:pt x="215412" y="13774"/>
                    <a:pt x="300803" y="62993"/>
                    <a:pt x="325116" y="64179"/>
                  </a:cubicBezTo>
                  <a:cubicBezTo>
                    <a:pt x="349429" y="65365"/>
                    <a:pt x="274118" y="14367"/>
                    <a:pt x="307326" y="21483"/>
                  </a:cubicBezTo>
                  <a:cubicBezTo>
                    <a:pt x="340534" y="28599"/>
                    <a:pt x="516061" y="105096"/>
                    <a:pt x="524363" y="106875"/>
                  </a:cubicBezTo>
                  <a:cubicBezTo>
                    <a:pt x="532665" y="108654"/>
                    <a:pt x="402206" y="49947"/>
                    <a:pt x="357138" y="32157"/>
                  </a:cubicBezTo>
                  <a:cubicBezTo>
                    <a:pt x="312070" y="14367"/>
                    <a:pt x="316815" y="-1644"/>
                    <a:pt x="253957" y="135"/>
                  </a:cubicBezTo>
                  <a:cubicBezTo>
                    <a:pt x="191099" y="1914"/>
                    <a:pt x="16758" y="65365"/>
                    <a:pt x="1340" y="67737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7" name="フリーフォーム 1236">
              <a:extLst>
                <a:ext uri="{FF2B5EF4-FFF2-40B4-BE49-F238E27FC236}">
                  <a16:creationId xmlns:a16="http://schemas.microsoft.com/office/drawing/2014/main" id="{9F926263-67F1-004A-9978-629C31CDFFB6}"/>
                </a:ext>
              </a:extLst>
            </p:cNvPr>
            <p:cNvSpPr/>
            <p:nvPr/>
          </p:nvSpPr>
          <p:spPr>
            <a:xfrm>
              <a:off x="7288960" y="1259426"/>
              <a:ext cx="346512" cy="871660"/>
            </a:xfrm>
            <a:custGeom>
              <a:avLst/>
              <a:gdLst>
                <a:gd name="connsiteX0" fmla="*/ 346458 w 346512"/>
                <a:gd name="connsiteY0" fmla="*/ 98 h 871660"/>
                <a:gd name="connsiteX1" fmla="*/ 129421 w 346512"/>
                <a:gd name="connsiteY1" fmla="*/ 256272 h 871660"/>
                <a:gd name="connsiteX2" fmla="*/ 61820 w 346512"/>
                <a:gd name="connsiteY2" fmla="*/ 430613 h 871660"/>
                <a:gd name="connsiteX3" fmla="*/ 79610 w 346512"/>
                <a:gd name="connsiteY3" fmla="*/ 341663 h 871660"/>
                <a:gd name="connsiteX4" fmla="*/ 65378 w 346512"/>
                <a:gd name="connsiteY4" fmla="*/ 523120 h 871660"/>
                <a:gd name="connsiteX5" fmla="*/ 83168 w 346512"/>
                <a:gd name="connsiteY5" fmla="*/ 444845 h 871660"/>
                <a:gd name="connsiteX6" fmla="*/ 76052 w 346512"/>
                <a:gd name="connsiteY6" fmla="*/ 861128 h 871660"/>
                <a:gd name="connsiteX7" fmla="*/ 83168 w 346512"/>
                <a:gd name="connsiteY7" fmla="*/ 697461 h 871660"/>
                <a:gd name="connsiteX8" fmla="*/ 4892 w 346512"/>
                <a:gd name="connsiteY8" fmla="*/ 167323 h 871660"/>
                <a:gd name="connsiteX9" fmla="*/ 19124 w 346512"/>
                <a:gd name="connsiteY9" fmla="*/ 412823 h 871660"/>
                <a:gd name="connsiteX10" fmla="*/ 108073 w 346512"/>
                <a:gd name="connsiteY10" fmla="*/ 227808 h 871660"/>
                <a:gd name="connsiteX11" fmla="*/ 346458 w 346512"/>
                <a:gd name="connsiteY11" fmla="*/ 98 h 871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6512" h="871660">
                  <a:moveTo>
                    <a:pt x="346458" y="98"/>
                  </a:moveTo>
                  <a:cubicBezTo>
                    <a:pt x="350016" y="4842"/>
                    <a:pt x="176861" y="184520"/>
                    <a:pt x="129421" y="256272"/>
                  </a:cubicBezTo>
                  <a:cubicBezTo>
                    <a:pt x="81981" y="328024"/>
                    <a:pt x="70122" y="416381"/>
                    <a:pt x="61820" y="430613"/>
                  </a:cubicBezTo>
                  <a:cubicBezTo>
                    <a:pt x="53518" y="444845"/>
                    <a:pt x="79017" y="326245"/>
                    <a:pt x="79610" y="341663"/>
                  </a:cubicBezTo>
                  <a:cubicBezTo>
                    <a:pt x="80203" y="357081"/>
                    <a:pt x="64785" y="505923"/>
                    <a:pt x="65378" y="523120"/>
                  </a:cubicBezTo>
                  <a:cubicBezTo>
                    <a:pt x="65971" y="540317"/>
                    <a:pt x="81389" y="388510"/>
                    <a:pt x="83168" y="444845"/>
                  </a:cubicBezTo>
                  <a:cubicBezTo>
                    <a:pt x="84947" y="501180"/>
                    <a:pt x="76052" y="819025"/>
                    <a:pt x="76052" y="861128"/>
                  </a:cubicBezTo>
                  <a:cubicBezTo>
                    <a:pt x="76052" y="903231"/>
                    <a:pt x="95028" y="813095"/>
                    <a:pt x="83168" y="697461"/>
                  </a:cubicBezTo>
                  <a:cubicBezTo>
                    <a:pt x="71308" y="581827"/>
                    <a:pt x="15566" y="214763"/>
                    <a:pt x="4892" y="167323"/>
                  </a:cubicBezTo>
                  <a:cubicBezTo>
                    <a:pt x="-5782" y="119883"/>
                    <a:pt x="1927" y="402742"/>
                    <a:pt x="19124" y="412823"/>
                  </a:cubicBezTo>
                  <a:cubicBezTo>
                    <a:pt x="36321" y="422904"/>
                    <a:pt x="55889" y="293037"/>
                    <a:pt x="108073" y="227808"/>
                  </a:cubicBezTo>
                  <a:cubicBezTo>
                    <a:pt x="160257" y="162579"/>
                    <a:pt x="342900" y="-4646"/>
                    <a:pt x="346458" y="98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8" name="フリーフォーム 1237">
              <a:extLst>
                <a:ext uri="{FF2B5EF4-FFF2-40B4-BE49-F238E27FC236}">
                  <a16:creationId xmlns:a16="http://schemas.microsoft.com/office/drawing/2014/main" id="{4F25C375-EE7E-5023-F39A-727331AE23D6}"/>
                </a:ext>
              </a:extLst>
            </p:cNvPr>
            <p:cNvSpPr/>
            <p:nvPr/>
          </p:nvSpPr>
          <p:spPr>
            <a:xfrm>
              <a:off x="6635626" y="893039"/>
              <a:ext cx="573861" cy="570150"/>
            </a:xfrm>
            <a:custGeom>
              <a:avLst/>
              <a:gdLst>
                <a:gd name="connsiteX0" fmla="*/ 0 w 573861"/>
                <a:gd name="connsiteY0" fmla="*/ 13 h 570150"/>
                <a:gd name="connsiteX1" fmla="*/ 327334 w 573861"/>
                <a:gd name="connsiteY1" fmla="*/ 366485 h 570150"/>
                <a:gd name="connsiteX2" fmla="*/ 270407 w 573861"/>
                <a:gd name="connsiteY2" fmla="*/ 281093 h 570150"/>
                <a:gd name="connsiteX3" fmla="*/ 569277 w 573861"/>
                <a:gd name="connsiteY3" fmla="*/ 565731 h 570150"/>
                <a:gd name="connsiteX4" fmla="*/ 437632 w 573861"/>
                <a:gd name="connsiteY4" fmla="*/ 437644 h 570150"/>
                <a:gd name="connsiteX5" fmla="*/ 249059 w 573861"/>
                <a:gd name="connsiteY5" fmla="*/ 213492 h 570150"/>
                <a:gd name="connsiteX6" fmla="*/ 323776 w 573861"/>
                <a:gd name="connsiteY6" fmla="*/ 352253 h 570150"/>
                <a:gd name="connsiteX7" fmla="*/ 0 w 573861"/>
                <a:gd name="connsiteY7" fmla="*/ 13 h 570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3861" h="570150">
                  <a:moveTo>
                    <a:pt x="0" y="13"/>
                  </a:moveTo>
                  <a:cubicBezTo>
                    <a:pt x="593" y="2385"/>
                    <a:pt x="282266" y="319638"/>
                    <a:pt x="327334" y="366485"/>
                  </a:cubicBezTo>
                  <a:cubicBezTo>
                    <a:pt x="372402" y="413332"/>
                    <a:pt x="230083" y="247885"/>
                    <a:pt x="270407" y="281093"/>
                  </a:cubicBezTo>
                  <a:cubicBezTo>
                    <a:pt x="310731" y="314301"/>
                    <a:pt x="541406" y="539639"/>
                    <a:pt x="569277" y="565731"/>
                  </a:cubicBezTo>
                  <a:cubicBezTo>
                    <a:pt x="597148" y="591823"/>
                    <a:pt x="491002" y="496350"/>
                    <a:pt x="437632" y="437644"/>
                  </a:cubicBezTo>
                  <a:cubicBezTo>
                    <a:pt x="384262" y="378938"/>
                    <a:pt x="268035" y="227724"/>
                    <a:pt x="249059" y="213492"/>
                  </a:cubicBezTo>
                  <a:cubicBezTo>
                    <a:pt x="230083" y="199260"/>
                    <a:pt x="361135" y="386054"/>
                    <a:pt x="323776" y="352253"/>
                  </a:cubicBezTo>
                  <a:cubicBezTo>
                    <a:pt x="286417" y="318452"/>
                    <a:pt x="-593" y="-2359"/>
                    <a:pt x="0" y="1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9" name="フリーフォーム 1238">
              <a:extLst>
                <a:ext uri="{FF2B5EF4-FFF2-40B4-BE49-F238E27FC236}">
                  <a16:creationId xmlns:a16="http://schemas.microsoft.com/office/drawing/2014/main" id="{ADD86246-7820-AF87-1C53-860C62DC4DDF}"/>
                </a:ext>
              </a:extLst>
            </p:cNvPr>
            <p:cNvSpPr/>
            <p:nvPr/>
          </p:nvSpPr>
          <p:spPr>
            <a:xfrm>
              <a:off x="6370194" y="483138"/>
              <a:ext cx="1318620" cy="310457"/>
            </a:xfrm>
            <a:custGeom>
              <a:avLst/>
              <a:gdLst>
                <a:gd name="connsiteX0" fmla="*/ 2142 w 1318620"/>
                <a:gd name="connsiteY0" fmla="*/ 310291 h 310457"/>
                <a:gd name="connsiteX1" fmla="*/ 663926 w 1318620"/>
                <a:gd name="connsiteY1" fmla="*/ 128834 h 310457"/>
                <a:gd name="connsiteX2" fmla="*/ 792013 w 1318620"/>
                <a:gd name="connsiteY2" fmla="*/ 139508 h 310457"/>
                <a:gd name="connsiteX3" fmla="*/ 727969 w 1318620"/>
                <a:gd name="connsiteY3" fmla="*/ 79022 h 310457"/>
                <a:gd name="connsiteX4" fmla="*/ 1112231 w 1318620"/>
                <a:gd name="connsiteY4" fmla="*/ 146624 h 310457"/>
                <a:gd name="connsiteX5" fmla="*/ 1318594 w 1318620"/>
                <a:gd name="connsiteY5" fmla="*/ 253363 h 310457"/>
                <a:gd name="connsiteX6" fmla="*/ 1122905 w 1318620"/>
                <a:gd name="connsiteY6" fmla="*/ 150182 h 310457"/>
                <a:gd name="connsiteX7" fmla="*/ 653252 w 1318620"/>
                <a:gd name="connsiteY7" fmla="*/ 747 h 310457"/>
                <a:gd name="connsiteX8" fmla="*/ 863173 w 1318620"/>
                <a:gd name="connsiteY8" fmla="*/ 93254 h 310457"/>
                <a:gd name="connsiteX9" fmla="*/ 699506 w 1318620"/>
                <a:gd name="connsiteY9" fmla="*/ 111044 h 310457"/>
                <a:gd name="connsiteX10" fmla="*/ 357940 w 1318620"/>
                <a:gd name="connsiteY10" fmla="*/ 114602 h 310457"/>
                <a:gd name="connsiteX11" fmla="*/ 539397 w 1318620"/>
                <a:gd name="connsiteY11" fmla="*/ 111044 h 310457"/>
                <a:gd name="connsiteX12" fmla="*/ 454005 w 1318620"/>
                <a:gd name="connsiteY12" fmla="*/ 160856 h 310457"/>
                <a:gd name="connsiteX13" fmla="*/ 2142 w 1318620"/>
                <a:gd name="connsiteY13" fmla="*/ 310291 h 31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18620" h="310457">
                  <a:moveTo>
                    <a:pt x="2142" y="310291"/>
                  </a:moveTo>
                  <a:cubicBezTo>
                    <a:pt x="37129" y="304954"/>
                    <a:pt x="532281" y="157298"/>
                    <a:pt x="663926" y="128834"/>
                  </a:cubicBezTo>
                  <a:cubicBezTo>
                    <a:pt x="795571" y="100370"/>
                    <a:pt x="781339" y="147810"/>
                    <a:pt x="792013" y="139508"/>
                  </a:cubicBezTo>
                  <a:cubicBezTo>
                    <a:pt x="802687" y="131206"/>
                    <a:pt x="674599" y="77836"/>
                    <a:pt x="727969" y="79022"/>
                  </a:cubicBezTo>
                  <a:cubicBezTo>
                    <a:pt x="781339" y="80208"/>
                    <a:pt x="1013794" y="117567"/>
                    <a:pt x="1112231" y="146624"/>
                  </a:cubicBezTo>
                  <a:cubicBezTo>
                    <a:pt x="1210668" y="175681"/>
                    <a:pt x="1316815" y="252770"/>
                    <a:pt x="1318594" y="253363"/>
                  </a:cubicBezTo>
                  <a:cubicBezTo>
                    <a:pt x="1320373" y="253956"/>
                    <a:pt x="1233795" y="192285"/>
                    <a:pt x="1122905" y="150182"/>
                  </a:cubicBezTo>
                  <a:cubicBezTo>
                    <a:pt x="1012015" y="108079"/>
                    <a:pt x="696541" y="10235"/>
                    <a:pt x="653252" y="747"/>
                  </a:cubicBezTo>
                  <a:cubicBezTo>
                    <a:pt x="609963" y="-8741"/>
                    <a:pt x="855464" y="74871"/>
                    <a:pt x="863173" y="93254"/>
                  </a:cubicBezTo>
                  <a:cubicBezTo>
                    <a:pt x="870882" y="111637"/>
                    <a:pt x="783711" y="107486"/>
                    <a:pt x="699506" y="111044"/>
                  </a:cubicBezTo>
                  <a:cubicBezTo>
                    <a:pt x="615301" y="114602"/>
                    <a:pt x="384625" y="114602"/>
                    <a:pt x="357940" y="114602"/>
                  </a:cubicBezTo>
                  <a:cubicBezTo>
                    <a:pt x="331255" y="114602"/>
                    <a:pt x="523386" y="103335"/>
                    <a:pt x="539397" y="111044"/>
                  </a:cubicBezTo>
                  <a:cubicBezTo>
                    <a:pt x="555408" y="118753"/>
                    <a:pt x="537024" y="130613"/>
                    <a:pt x="454005" y="160856"/>
                  </a:cubicBezTo>
                  <a:cubicBezTo>
                    <a:pt x="370986" y="191099"/>
                    <a:pt x="-32845" y="315628"/>
                    <a:pt x="2142" y="31029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0" name="フリーフォーム 1239">
              <a:extLst>
                <a:ext uri="{FF2B5EF4-FFF2-40B4-BE49-F238E27FC236}">
                  <a16:creationId xmlns:a16="http://schemas.microsoft.com/office/drawing/2014/main" id="{7ADAA6E9-5978-3845-D601-0491060B7B8D}"/>
                </a:ext>
              </a:extLst>
            </p:cNvPr>
            <p:cNvSpPr/>
            <p:nvPr/>
          </p:nvSpPr>
          <p:spPr>
            <a:xfrm>
              <a:off x="6972803" y="1055192"/>
              <a:ext cx="400341" cy="1087453"/>
            </a:xfrm>
            <a:custGeom>
              <a:avLst/>
              <a:gdLst>
                <a:gd name="connsiteX0" fmla="*/ 831 w 400341"/>
                <a:gd name="connsiteY0" fmla="*/ 1527 h 1087453"/>
                <a:gd name="connsiteX1" fmla="*/ 296143 w 400341"/>
                <a:gd name="connsiteY1" fmla="*/ 542340 h 1087453"/>
                <a:gd name="connsiteX2" fmla="*/ 228542 w 400341"/>
                <a:gd name="connsiteY2" fmla="*/ 439158 h 1087453"/>
                <a:gd name="connsiteX3" fmla="*/ 313933 w 400341"/>
                <a:gd name="connsiteY3" fmla="*/ 645521 h 1087453"/>
                <a:gd name="connsiteX4" fmla="*/ 310375 w 400341"/>
                <a:gd name="connsiteY4" fmla="*/ 595709 h 1087453"/>
                <a:gd name="connsiteX5" fmla="*/ 367303 w 400341"/>
                <a:gd name="connsiteY5" fmla="*/ 830536 h 1087453"/>
                <a:gd name="connsiteX6" fmla="*/ 349513 w 400341"/>
                <a:gd name="connsiteY6" fmla="*/ 702448 h 1087453"/>
                <a:gd name="connsiteX7" fmla="*/ 395767 w 400341"/>
                <a:gd name="connsiteY7" fmla="*/ 1076036 h 1087453"/>
                <a:gd name="connsiteX8" fmla="*/ 392209 w 400341"/>
                <a:gd name="connsiteY8" fmla="*/ 972855 h 1087453"/>
                <a:gd name="connsiteX9" fmla="*/ 338839 w 400341"/>
                <a:gd name="connsiteY9" fmla="*/ 784282 h 1087453"/>
                <a:gd name="connsiteX10" fmla="*/ 185846 w 400341"/>
                <a:gd name="connsiteY10" fmla="*/ 400020 h 1087453"/>
                <a:gd name="connsiteX11" fmla="*/ 335281 w 400341"/>
                <a:gd name="connsiteY11" fmla="*/ 709564 h 1087453"/>
                <a:gd name="connsiteX12" fmla="*/ 210752 w 400341"/>
                <a:gd name="connsiteY12" fmla="*/ 389347 h 1087453"/>
                <a:gd name="connsiteX13" fmla="*/ 831 w 400341"/>
                <a:gd name="connsiteY13" fmla="*/ 1527 h 1087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0341" h="1087453">
                  <a:moveTo>
                    <a:pt x="831" y="1527"/>
                  </a:moveTo>
                  <a:cubicBezTo>
                    <a:pt x="15063" y="27026"/>
                    <a:pt x="258191" y="469402"/>
                    <a:pt x="296143" y="542340"/>
                  </a:cubicBezTo>
                  <a:cubicBezTo>
                    <a:pt x="334095" y="615278"/>
                    <a:pt x="225577" y="421961"/>
                    <a:pt x="228542" y="439158"/>
                  </a:cubicBezTo>
                  <a:cubicBezTo>
                    <a:pt x="231507" y="456355"/>
                    <a:pt x="300294" y="619429"/>
                    <a:pt x="313933" y="645521"/>
                  </a:cubicBezTo>
                  <a:cubicBezTo>
                    <a:pt x="327572" y="671613"/>
                    <a:pt x="301480" y="564873"/>
                    <a:pt x="310375" y="595709"/>
                  </a:cubicBezTo>
                  <a:cubicBezTo>
                    <a:pt x="319270" y="626545"/>
                    <a:pt x="360780" y="812746"/>
                    <a:pt x="367303" y="830536"/>
                  </a:cubicBezTo>
                  <a:cubicBezTo>
                    <a:pt x="373826" y="848326"/>
                    <a:pt x="344769" y="661531"/>
                    <a:pt x="349513" y="702448"/>
                  </a:cubicBezTo>
                  <a:cubicBezTo>
                    <a:pt x="354257" y="743365"/>
                    <a:pt x="388651" y="1030968"/>
                    <a:pt x="395767" y="1076036"/>
                  </a:cubicBezTo>
                  <a:cubicBezTo>
                    <a:pt x="402883" y="1121104"/>
                    <a:pt x="401697" y="1021481"/>
                    <a:pt x="392209" y="972855"/>
                  </a:cubicBezTo>
                  <a:cubicBezTo>
                    <a:pt x="382721" y="924229"/>
                    <a:pt x="373233" y="879754"/>
                    <a:pt x="338839" y="784282"/>
                  </a:cubicBezTo>
                  <a:cubicBezTo>
                    <a:pt x="304445" y="688810"/>
                    <a:pt x="186439" y="412473"/>
                    <a:pt x="185846" y="400020"/>
                  </a:cubicBezTo>
                  <a:cubicBezTo>
                    <a:pt x="185253" y="387567"/>
                    <a:pt x="331130" y="711343"/>
                    <a:pt x="335281" y="709564"/>
                  </a:cubicBezTo>
                  <a:cubicBezTo>
                    <a:pt x="339432" y="707785"/>
                    <a:pt x="262343" y="502016"/>
                    <a:pt x="210752" y="389347"/>
                  </a:cubicBezTo>
                  <a:cubicBezTo>
                    <a:pt x="159161" y="276678"/>
                    <a:pt x="-13401" y="-23972"/>
                    <a:pt x="831" y="1527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1" name="フリーフォーム 1240">
              <a:extLst>
                <a:ext uri="{FF2B5EF4-FFF2-40B4-BE49-F238E27FC236}">
                  <a16:creationId xmlns:a16="http://schemas.microsoft.com/office/drawing/2014/main" id="{F2AEB731-F783-875B-1C99-8FC300F3B4FB}"/>
                </a:ext>
              </a:extLst>
            </p:cNvPr>
            <p:cNvSpPr/>
            <p:nvPr/>
          </p:nvSpPr>
          <p:spPr>
            <a:xfrm>
              <a:off x="6251365" y="682455"/>
              <a:ext cx="779287" cy="645219"/>
            </a:xfrm>
            <a:custGeom>
              <a:avLst/>
              <a:gdLst>
                <a:gd name="connsiteX0" fmla="*/ 0 w 779287"/>
                <a:gd name="connsiteY0" fmla="*/ 677 h 645219"/>
                <a:gd name="connsiteX1" fmla="*/ 387819 w 779287"/>
                <a:gd name="connsiteY1" fmla="*/ 281757 h 645219"/>
                <a:gd name="connsiteX2" fmla="*/ 370030 w 779287"/>
                <a:gd name="connsiteY2" fmla="*/ 214155 h 645219"/>
                <a:gd name="connsiteX3" fmla="*/ 611972 w 779287"/>
                <a:gd name="connsiteY3" fmla="*/ 545047 h 645219"/>
                <a:gd name="connsiteX4" fmla="*/ 572834 w 779287"/>
                <a:gd name="connsiteY4" fmla="*/ 473887 h 645219"/>
                <a:gd name="connsiteX5" fmla="*/ 779197 w 779287"/>
                <a:gd name="connsiteY5" fmla="*/ 644670 h 645219"/>
                <a:gd name="connsiteX6" fmla="*/ 544370 w 779287"/>
                <a:gd name="connsiteY6" fmla="*/ 406286 h 645219"/>
                <a:gd name="connsiteX7" fmla="*/ 202805 w 779287"/>
                <a:gd name="connsiteY7" fmla="*/ 677 h 645219"/>
                <a:gd name="connsiteX8" fmla="*/ 391377 w 779287"/>
                <a:gd name="connsiteY8" fmla="*/ 303105 h 645219"/>
                <a:gd name="connsiteX9" fmla="*/ 0 w 779287"/>
                <a:gd name="connsiteY9" fmla="*/ 677 h 64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9287" h="645219">
                  <a:moveTo>
                    <a:pt x="0" y="677"/>
                  </a:moveTo>
                  <a:cubicBezTo>
                    <a:pt x="-593" y="-2881"/>
                    <a:pt x="326147" y="246177"/>
                    <a:pt x="387819" y="281757"/>
                  </a:cubicBezTo>
                  <a:cubicBezTo>
                    <a:pt x="449491" y="317337"/>
                    <a:pt x="332671" y="170273"/>
                    <a:pt x="370030" y="214155"/>
                  </a:cubicBezTo>
                  <a:cubicBezTo>
                    <a:pt x="407389" y="258037"/>
                    <a:pt x="578171" y="501758"/>
                    <a:pt x="611972" y="545047"/>
                  </a:cubicBezTo>
                  <a:cubicBezTo>
                    <a:pt x="645773" y="588336"/>
                    <a:pt x="544963" y="457283"/>
                    <a:pt x="572834" y="473887"/>
                  </a:cubicBezTo>
                  <a:cubicBezTo>
                    <a:pt x="600705" y="490491"/>
                    <a:pt x="783941" y="655937"/>
                    <a:pt x="779197" y="644670"/>
                  </a:cubicBezTo>
                  <a:cubicBezTo>
                    <a:pt x="774453" y="633403"/>
                    <a:pt x="640435" y="513618"/>
                    <a:pt x="544370" y="406286"/>
                  </a:cubicBezTo>
                  <a:cubicBezTo>
                    <a:pt x="448305" y="298954"/>
                    <a:pt x="228304" y="17874"/>
                    <a:pt x="202805" y="677"/>
                  </a:cubicBezTo>
                  <a:cubicBezTo>
                    <a:pt x="177306" y="-16520"/>
                    <a:pt x="418062" y="299547"/>
                    <a:pt x="391377" y="303105"/>
                  </a:cubicBezTo>
                  <a:cubicBezTo>
                    <a:pt x="364692" y="306663"/>
                    <a:pt x="593" y="4235"/>
                    <a:pt x="0" y="677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2" name="フリーフォーム 1241">
              <a:extLst>
                <a:ext uri="{FF2B5EF4-FFF2-40B4-BE49-F238E27FC236}">
                  <a16:creationId xmlns:a16="http://schemas.microsoft.com/office/drawing/2014/main" id="{331F4801-65B1-099C-927A-B9466E9F0DCA}"/>
                </a:ext>
              </a:extLst>
            </p:cNvPr>
            <p:cNvSpPr/>
            <p:nvPr/>
          </p:nvSpPr>
          <p:spPr>
            <a:xfrm>
              <a:off x="5635687" y="762807"/>
              <a:ext cx="493422" cy="173013"/>
            </a:xfrm>
            <a:custGeom>
              <a:avLst/>
              <a:gdLst>
                <a:gd name="connsiteX0" fmla="*/ 148 w 493422"/>
                <a:gd name="connsiteY0" fmla="*/ 172941 h 173013"/>
                <a:gd name="connsiteX1" fmla="*/ 220743 w 493422"/>
                <a:gd name="connsiteY1" fmla="*/ 27064 h 173013"/>
                <a:gd name="connsiteX2" fmla="*/ 491149 w 493422"/>
                <a:gd name="connsiteY2" fmla="*/ 44854 h 173013"/>
                <a:gd name="connsiteX3" fmla="*/ 341714 w 493422"/>
                <a:gd name="connsiteY3" fmla="*/ 27064 h 173013"/>
                <a:gd name="connsiteX4" fmla="*/ 188721 w 493422"/>
                <a:gd name="connsiteY4" fmla="*/ 5716 h 173013"/>
                <a:gd name="connsiteX5" fmla="*/ 148 w 493422"/>
                <a:gd name="connsiteY5" fmla="*/ 172941 h 17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3422" h="173013">
                  <a:moveTo>
                    <a:pt x="148" y="172941"/>
                  </a:moveTo>
                  <a:cubicBezTo>
                    <a:pt x="5485" y="176499"/>
                    <a:pt x="138910" y="48412"/>
                    <a:pt x="220743" y="27064"/>
                  </a:cubicBezTo>
                  <a:cubicBezTo>
                    <a:pt x="302576" y="5716"/>
                    <a:pt x="470987" y="44854"/>
                    <a:pt x="491149" y="44854"/>
                  </a:cubicBezTo>
                  <a:cubicBezTo>
                    <a:pt x="511311" y="44854"/>
                    <a:pt x="392119" y="33587"/>
                    <a:pt x="341714" y="27064"/>
                  </a:cubicBezTo>
                  <a:cubicBezTo>
                    <a:pt x="291309" y="20541"/>
                    <a:pt x="242684" y="-13260"/>
                    <a:pt x="188721" y="5716"/>
                  </a:cubicBezTo>
                  <a:cubicBezTo>
                    <a:pt x="134758" y="24692"/>
                    <a:pt x="-5189" y="169383"/>
                    <a:pt x="148" y="17294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3" name="フリーフォーム 1242">
              <a:extLst>
                <a:ext uri="{FF2B5EF4-FFF2-40B4-BE49-F238E27FC236}">
                  <a16:creationId xmlns:a16="http://schemas.microsoft.com/office/drawing/2014/main" id="{B245AFBB-4B3C-3E77-659C-8C14A92FBCDE}"/>
                </a:ext>
              </a:extLst>
            </p:cNvPr>
            <p:cNvSpPr/>
            <p:nvPr/>
          </p:nvSpPr>
          <p:spPr>
            <a:xfrm>
              <a:off x="6004364" y="612680"/>
              <a:ext cx="371092" cy="182957"/>
            </a:xfrm>
            <a:custGeom>
              <a:avLst/>
              <a:gdLst>
                <a:gd name="connsiteX0" fmla="*/ 5059 w 371092"/>
                <a:gd name="connsiteY0" fmla="*/ 177191 h 182957"/>
                <a:gd name="connsiteX1" fmla="*/ 357298 w 371092"/>
                <a:gd name="connsiteY1" fmla="*/ 6408 h 182957"/>
                <a:gd name="connsiteX2" fmla="*/ 286139 w 371092"/>
                <a:gd name="connsiteY2" fmla="*/ 45546 h 182957"/>
                <a:gd name="connsiteX3" fmla="*/ 158052 w 371092"/>
                <a:gd name="connsiteY3" fmla="*/ 134495 h 182957"/>
                <a:gd name="connsiteX4" fmla="*/ 5059 w 371092"/>
                <a:gd name="connsiteY4" fmla="*/ 177191 h 182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1092" h="182957">
                  <a:moveTo>
                    <a:pt x="5059" y="177191"/>
                  </a:moveTo>
                  <a:cubicBezTo>
                    <a:pt x="38266" y="155843"/>
                    <a:pt x="310451" y="28349"/>
                    <a:pt x="357298" y="6408"/>
                  </a:cubicBezTo>
                  <a:cubicBezTo>
                    <a:pt x="404145" y="-15533"/>
                    <a:pt x="319346" y="24198"/>
                    <a:pt x="286139" y="45546"/>
                  </a:cubicBezTo>
                  <a:cubicBezTo>
                    <a:pt x="252932" y="66894"/>
                    <a:pt x="204899" y="113740"/>
                    <a:pt x="158052" y="134495"/>
                  </a:cubicBezTo>
                  <a:cubicBezTo>
                    <a:pt x="111205" y="155250"/>
                    <a:pt x="-28148" y="198539"/>
                    <a:pt x="5059" y="17719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4" name="フリーフォーム 1243">
              <a:extLst>
                <a:ext uri="{FF2B5EF4-FFF2-40B4-BE49-F238E27FC236}">
                  <a16:creationId xmlns:a16="http://schemas.microsoft.com/office/drawing/2014/main" id="{299598F0-9CAF-FADA-7B08-2F734EDA1539}"/>
                </a:ext>
              </a:extLst>
            </p:cNvPr>
            <p:cNvSpPr/>
            <p:nvPr/>
          </p:nvSpPr>
          <p:spPr>
            <a:xfrm>
              <a:off x="6635226" y="963577"/>
              <a:ext cx="285727" cy="348231"/>
            </a:xfrm>
            <a:custGeom>
              <a:avLst/>
              <a:gdLst>
                <a:gd name="connsiteX0" fmla="*/ 400 w 285727"/>
                <a:gd name="connsiteY0" fmla="*/ 635 h 348231"/>
                <a:gd name="connsiteX1" fmla="*/ 274365 w 285727"/>
                <a:gd name="connsiteY1" fmla="*/ 335084 h 348231"/>
                <a:gd name="connsiteX2" fmla="*/ 213879 w 285727"/>
                <a:gd name="connsiteY2" fmla="*/ 253251 h 348231"/>
                <a:gd name="connsiteX3" fmla="*/ 400 w 285727"/>
                <a:gd name="connsiteY3" fmla="*/ 635 h 348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27" h="348231">
                  <a:moveTo>
                    <a:pt x="400" y="635"/>
                  </a:moveTo>
                  <a:cubicBezTo>
                    <a:pt x="10481" y="14274"/>
                    <a:pt x="238785" y="292981"/>
                    <a:pt x="274365" y="335084"/>
                  </a:cubicBezTo>
                  <a:cubicBezTo>
                    <a:pt x="309945" y="377187"/>
                    <a:pt x="254203" y="309586"/>
                    <a:pt x="213879" y="253251"/>
                  </a:cubicBezTo>
                  <a:cubicBezTo>
                    <a:pt x="173555" y="196916"/>
                    <a:pt x="-9681" y="-13004"/>
                    <a:pt x="400" y="635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5" name="フリーフォーム 1244">
              <a:extLst>
                <a:ext uri="{FF2B5EF4-FFF2-40B4-BE49-F238E27FC236}">
                  <a16:creationId xmlns:a16="http://schemas.microsoft.com/office/drawing/2014/main" id="{CF3C6C55-2B7C-80CB-D7E7-1DB3C254ED45}"/>
                </a:ext>
              </a:extLst>
            </p:cNvPr>
            <p:cNvSpPr/>
            <p:nvPr/>
          </p:nvSpPr>
          <p:spPr>
            <a:xfrm>
              <a:off x="6845521" y="1263912"/>
              <a:ext cx="476798" cy="658017"/>
            </a:xfrm>
            <a:custGeom>
              <a:avLst/>
              <a:gdLst>
                <a:gd name="connsiteX0" fmla="*/ 26 w 476798"/>
                <a:gd name="connsiteY0" fmla="*/ 59655 h 658017"/>
                <a:gd name="connsiteX1" fmla="*/ 313128 w 476798"/>
                <a:gd name="connsiteY1" fmla="*/ 148605 h 658017"/>
                <a:gd name="connsiteX2" fmla="*/ 259758 w 476798"/>
                <a:gd name="connsiteY2" fmla="*/ 145047 h 658017"/>
                <a:gd name="connsiteX3" fmla="*/ 362940 w 476798"/>
                <a:gd name="connsiteY3" fmla="*/ 358525 h 658017"/>
                <a:gd name="connsiteX4" fmla="*/ 245526 w 476798"/>
                <a:gd name="connsiteY4" fmla="*/ 237554 h 658017"/>
                <a:gd name="connsiteX5" fmla="*/ 334476 w 476798"/>
                <a:gd name="connsiteY5" fmla="*/ 319388 h 658017"/>
                <a:gd name="connsiteX6" fmla="*/ 426983 w 476798"/>
                <a:gd name="connsiteY6" fmla="*/ 607584 h 658017"/>
                <a:gd name="connsiteX7" fmla="*/ 384288 w 476798"/>
                <a:gd name="connsiteY7" fmla="*/ 483055 h 658017"/>
                <a:gd name="connsiteX8" fmla="*/ 476795 w 476798"/>
                <a:gd name="connsiteY8" fmla="*/ 657395 h 658017"/>
                <a:gd name="connsiteX9" fmla="*/ 380730 w 476798"/>
                <a:gd name="connsiteY9" fmla="*/ 408337 h 658017"/>
                <a:gd name="connsiteX10" fmla="*/ 298896 w 476798"/>
                <a:gd name="connsiteY10" fmla="*/ 2728 h 658017"/>
                <a:gd name="connsiteX11" fmla="*/ 316686 w 476798"/>
                <a:gd name="connsiteY11" fmla="*/ 226880 h 658017"/>
                <a:gd name="connsiteX12" fmla="*/ 295338 w 476798"/>
                <a:gd name="connsiteY12" fmla="*/ 145047 h 658017"/>
                <a:gd name="connsiteX13" fmla="*/ 26 w 476798"/>
                <a:gd name="connsiteY13" fmla="*/ 59655 h 65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6798" h="658017">
                  <a:moveTo>
                    <a:pt x="26" y="59655"/>
                  </a:moveTo>
                  <a:cubicBezTo>
                    <a:pt x="2991" y="60248"/>
                    <a:pt x="269839" y="134373"/>
                    <a:pt x="313128" y="148605"/>
                  </a:cubicBezTo>
                  <a:cubicBezTo>
                    <a:pt x="356417" y="162837"/>
                    <a:pt x="251456" y="110060"/>
                    <a:pt x="259758" y="145047"/>
                  </a:cubicBezTo>
                  <a:cubicBezTo>
                    <a:pt x="268060" y="180034"/>
                    <a:pt x="365312" y="343107"/>
                    <a:pt x="362940" y="358525"/>
                  </a:cubicBezTo>
                  <a:cubicBezTo>
                    <a:pt x="360568" y="373943"/>
                    <a:pt x="250270" y="244077"/>
                    <a:pt x="245526" y="237554"/>
                  </a:cubicBezTo>
                  <a:cubicBezTo>
                    <a:pt x="240782" y="231031"/>
                    <a:pt x="304233" y="257716"/>
                    <a:pt x="334476" y="319388"/>
                  </a:cubicBezTo>
                  <a:cubicBezTo>
                    <a:pt x="364719" y="381060"/>
                    <a:pt x="418681" y="580306"/>
                    <a:pt x="426983" y="607584"/>
                  </a:cubicBezTo>
                  <a:cubicBezTo>
                    <a:pt x="435285" y="634862"/>
                    <a:pt x="375986" y="474753"/>
                    <a:pt x="384288" y="483055"/>
                  </a:cubicBezTo>
                  <a:cubicBezTo>
                    <a:pt x="392590" y="491357"/>
                    <a:pt x="477388" y="669848"/>
                    <a:pt x="476795" y="657395"/>
                  </a:cubicBezTo>
                  <a:cubicBezTo>
                    <a:pt x="476202" y="644942"/>
                    <a:pt x="410380" y="517448"/>
                    <a:pt x="380730" y="408337"/>
                  </a:cubicBezTo>
                  <a:cubicBezTo>
                    <a:pt x="351080" y="299226"/>
                    <a:pt x="309570" y="32971"/>
                    <a:pt x="298896" y="2728"/>
                  </a:cubicBezTo>
                  <a:cubicBezTo>
                    <a:pt x="288222" y="-27515"/>
                    <a:pt x="317279" y="203160"/>
                    <a:pt x="316686" y="226880"/>
                  </a:cubicBezTo>
                  <a:cubicBezTo>
                    <a:pt x="316093" y="250600"/>
                    <a:pt x="342778" y="171139"/>
                    <a:pt x="295338" y="145047"/>
                  </a:cubicBezTo>
                  <a:cubicBezTo>
                    <a:pt x="247898" y="118955"/>
                    <a:pt x="-2939" y="59062"/>
                    <a:pt x="26" y="59655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6" name="フリーフォーム 1245">
              <a:extLst>
                <a:ext uri="{FF2B5EF4-FFF2-40B4-BE49-F238E27FC236}">
                  <a16:creationId xmlns:a16="http://schemas.microsoft.com/office/drawing/2014/main" id="{ABD6723E-0E4F-4736-7ACD-57E711BCAD8C}"/>
                </a:ext>
              </a:extLst>
            </p:cNvPr>
            <p:cNvSpPr/>
            <p:nvPr/>
          </p:nvSpPr>
          <p:spPr>
            <a:xfrm>
              <a:off x="7315037" y="1769880"/>
              <a:ext cx="149463" cy="912116"/>
            </a:xfrm>
            <a:custGeom>
              <a:avLst/>
              <a:gdLst>
                <a:gd name="connsiteX0" fmla="*/ 149388 w 149463"/>
                <a:gd name="connsiteY0" fmla="*/ 1770 h 912116"/>
                <a:gd name="connsiteX1" fmla="*/ 12863 w 149463"/>
                <a:gd name="connsiteY1" fmla="*/ 839970 h 912116"/>
                <a:gd name="connsiteX2" fmla="*/ 19213 w 149463"/>
                <a:gd name="connsiteY2" fmla="*/ 801870 h 912116"/>
                <a:gd name="connsiteX3" fmla="*/ 163 w 149463"/>
                <a:gd name="connsiteY3" fmla="*/ 258945 h 912116"/>
                <a:gd name="connsiteX4" fmla="*/ 31913 w 149463"/>
                <a:gd name="connsiteY4" fmla="*/ 608195 h 912116"/>
                <a:gd name="connsiteX5" fmla="*/ 149388 w 149463"/>
                <a:gd name="connsiteY5" fmla="*/ 1770 h 91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9463" h="912116">
                  <a:moveTo>
                    <a:pt x="149388" y="1770"/>
                  </a:moveTo>
                  <a:cubicBezTo>
                    <a:pt x="146213" y="40399"/>
                    <a:pt x="34559" y="706620"/>
                    <a:pt x="12863" y="839970"/>
                  </a:cubicBezTo>
                  <a:cubicBezTo>
                    <a:pt x="-8833" y="973320"/>
                    <a:pt x="21330" y="898708"/>
                    <a:pt x="19213" y="801870"/>
                  </a:cubicBezTo>
                  <a:cubicBezTo>
                    <a:pt x="17096" y="705033"/>
                    <a:pt x="-1954" y="291224"/>
                    <a:pt x="163" y="258945"/>
                  </a:cubicBezTo>
                  <a:cubicBezTo>
                    <a:pt x="2280" y="226666"/>
                    <a:pt x="8630" y="647353"/>
                    <a:pt x="31913" y="608195"/>
                  </a:cubicBezTo>
                  <a:cubicBezTo>
                    <a:pt x="55196" y="569037"/>
                    <a:pt x="152563" y="-36859"/>
                    <a:pt x="149388" y="1770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7" name="フリーフォーム 1246">
              <a:extLst>
                <a:ext uri="{FF2B5EF4-FFF2-40B4-BE49-F238E27FC236}">
                  <a16:creationId xmlns:a16="http://schemas.microsoft.com/office/drawing/2014/main" id="{77403C87-B4D7-6F09-D834-03431725BB4A}"/>
                </a:ext>
              </a:extLst>
            </p:cNvPr>
            <p:cNvSpPr/>
            <p:nvPr/>
          </p:nvSpPr>
          <p:spPr>
            <a:xfrm>
              <a:off x="5565451" y="1038203"/>
              <a:ext cx="121191" cy="529127"/>
            </a:xfrm>
            <a:custGeom>
              <a:avLst/>
              <a:gdLst>
                <a:gd name="connsiteX0" fmla="*/ 120974 w 121191"/>
                <a:gd name="connsiteY0" fmla="*/ 22 h 529127"/>
                <a:gd name="connsiteX1" fmla="*/ 51124 w 121191"/>
                <a:gd name="connsiteY1" fmla="*/ 139722 h 529127"/>
                <a:gd name="connsiteX2" fmla="*/ 28899 w 121191"/>
                <a:gd name="connsiteY2" fmla="*/ 349272 h 529127"/>
                <a:gd name="connsiteX3" fmla="*/ 38424 w 121191"/>
                <a:gd name="connsiteY3" fmla="*/ 298472 h 529127"/>
                <a:gd name="connsiteX4" fmla="*/ 38424 w 121191"/>
                <a:gd name="connsiteY4" fmla="*/ 517547 h 529127"/>
                <a:gd name="connsiteX5" fmla="*/ 32074 w 121191"/>
                <a:gd name="connsiteY5" fmla="*/ 460397 h 529127"/>
                <a:gd name="connsiteX6" fmla="*/ 324 w 121191"/>
                <a:gd name="connsiteY6" fmla="*/ 136547 h 529127"/>
                <a:gd name="connsiteX7" fmla="*/ 16199 w 121191"/>
                <a:gd name="connsiteY7" fmla="*/ 241322 h 529127"/>
                <a:gd name="connsiteX8" fmla="*/ 25724 w 121191"/>
                <a:gd name="connsiteY8" fmla="*/ 149247 h 529127"/>
                <a:gd name="connsiteX9" fmla="*/ 120974 w 121191"/>
                <a:gd name="connsiteY9" fmla="*/ 22 h 529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1191" h="529127">
                  <a:moveTo>
                    <a:pt x="120974" y="22"/>
                  </a:moveTo>
                  <a:cubicBezTo>
                    <a:pt x="125207" y="-1565"/>
                    <a:pt x="66470" y="81514"/>
                    <a:pt x="51124" y="139722"/>
                  </a:cubicBezTo>
                  <a:cubicBezTo>
                    <a:pt x="35778" y="197930"/>
                    <a:pt x="31016" y="322814"/>
                    <a:pt x="28899" y="349272"/>
                  </a:cubicBezTo>
                  <a:cubicBezTo>
                    <a:pt x="26782" y="375730"/>
                    <a:pt x="36837" y="270426"/>
                    <a:pt x="38424" y="298472"/>
                  </a:cubicBezTo>
                  <a:cubicBezTo>
                    <a:pt x="40011" y="326518"/>
                    <a:pt x="39482" y="490560"/>
                    <a:pt x="38424" y="517547"/>
                  </a:cubicBezTo>
                  <a:cubicBezTo>
                    <a:pt x="37366" y="544534"/>
                    <a:pt x="38424" y="523897"/>
                    <a:pt x="32074" y="460397"/>
                  </a:cubicBezTo>
                  <a:cubicBezTo>
                    <a:pt x="25724" y="396897"/>
                    <a:pt x="2970" y="173059"/>
                    <a:pt x="324" y="136547"/>
                  </a:cubicBezTo>
                  <a:cubicBezTo>
                    <a:pt x="-2322" y="100035"/>
                    <a:pt x="11966" y="239205"/>
                    <a:pt x="16199" y="241322"/>
                  </a:cubicBezTo>
                  <a:cubicBezTo>
                    <a:pt x="20432" y="243439"/>
                    <a:pt x="8262" y="185230"/>
                    <a:pt x="25724" y="149247"/>
                  </a:cubicBezTo>
                  <a:cubicBezTo>
                    <a:pt x="43186" y="113264"/>
                    <a:pt x="116741" y="1609"/>
                    <a:pt x="120974" y="22"/>
                  </a:cubicBezTo>
                  <a:close/>
                </a:path>
              </a:pathLst>
            </a:custGeom>
            <a:solidFill>
              <a:srgbClr val="156082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8" name="フリーフォーム 1247">
              <a:extLst>
                <a:ext uri="{FF2B5EF4-FFF2-40B4-BE49-F238E27FC236}">
                  <a16:creationId xmlns:a16="http://schemas.microsoft.com/office/drawing/2014/main" id="{09C91650-4923-CC5C-A2BC-ED7787603CC2}"/>
                </a:ext>
              </a:extLst>
            </p:cNvPr>
            <p:cNvSpPr/>
            <p:nvPr/>
          </p:nvSpPr>
          <p:spPr>
            <a:xfrm>
              <a:off x="5578369" y="1533525"/>
              <a:ext cx="108186" cy="44460"/>
            </a:xfrm>
            <a:custGeom>
              <a:avLst/>
              <a:gdLst>
                <a:gd name="connsiteX0" fmla="*/ 106 w 108186"/>
                <a:gd name="connsiteY0" fmla="*/ 44450 h 44460"/>
                <a:gd name="connsiteX1" fmla="*/ 73131 w 108186"/>
                <a:gd name="connsiteY1" fmla="*/ 15875 h 44460"/>
                <a:gd name="connsiteX2" fmla="*/ 108056 w 108186"/>
                <a:gd name="connsiteY2" fmla="*/ 25400 h 44460"/>
                <a:gd name="connsiteX3" fmla="*/ 85831 w 108186"/>
                <a:gd name="connsiteY3" fmla="*/ 6350 h 44460"/>
                <a:gd name="connsiteX4" fmla="*/ 69956 w 108186"/>
                <a:gd name="connsiteY4" fmla="*/ 0 h 44460"/>
                <a:gd name="connsiteX5" fmla="*/ 57256 w 108186"/>
                <a:gd name="connsiteY5" fmla="*/ 19050 h 44460"/>
                <a:gd name="connsiteX6" fmla="*/ 106 w 108186"/>
                <a:gd name="connsiteY6" fmla="*/ 44450 h 44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186" h="44460">
                  <a:moveTo>
                    <a:pt x="106" y="44450"/>
                  </a:moveTo>
                  <a:cubicBezTo>
                    <a:pt x="2752" y="43921"/>
                    <a:pt x="55139" y="19050"/>
                    <a:pt x="73131" y="15875"/>
                  </a:cubicBezTo>
                  <a:cubicBezTo>
                    <a:pt x="91123" y="12700"/>
                    <a:pt x="105939" y="26988"/>
                    <a:pt x="108056" y="25400"/>
                  </a:cubicBezTo>
                  <a:cubicBezTo>
                    <a:pt x="110173" y="23812"/>
                    <a:pt x="85831" y="6350"/>
                    <a:pt x="85831" y="6350"/>
                  </a:cubicBezTo>
                  <a:cubicBezTo>
                    <a:pt x="79481" y="2117"/>
                    <a:pt x="69956" y="0"/>
                    <a:pt x="69956" y="0"/>
                  </a:cubicBezTo>
                  <a:cubicBezTo>
                    <a:pt x="65194" y="2117"/>
                    <a:pt x="69427" y="12171"/>
                    <a:pt x="57256" y="19050"/>
                  </a:cubicBezTo>
                  <a:cubicBezTo>
                    <a:pt x="45085" y="25929"/>
                    <a:pt x="-2540" y="44979"/>
                    <a:pt x="106" y="44450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9" name="フリーフォーム 1248">
              <a:extLst>
                <a:ext uri="{FF2B5EF4-FFF2-40B4-BE49-F238E27FC236}">
                  <a16:creationId xmlns:a16="http://schemas.microsoft.com/office/drawing/2014/main" id="{4C2AE428-EFBE-59CD-0B47-1B5BD6728315}"/>
                </a:ext>
              </a:extLst>
            </p:cNvPr>
            <p:cNvSpPr/>
            <p:nvPr/>
          </p:nvSpPr>
          <p:spPr>
            <a:xfrm>
              <a:off x="6351608" y="897594"/>
              <a:ext cx="315457" cy="144421"/>
            </a:xfrm>
            <a:custGeom>
              <a:avLst/>
              <a:gdLst>
                <a:gd name="connsiteX0" fmla="*/ 496 w 315457"/>
                <a:gd name="connsiteY0" fmla="*/ 574 h 144421"/>
                <a:gd name="connsiteX1" fmla="*/ 303493 w 315457"/>
                <a:gd name="connsiteY1" fmla="*/ 141251 h 144421"/>
                <a:gd name="connsiteX2" fmla="*/ 233154 w 315457"/>
                <a:gd name="connsiteY2" fmla="*/ 92555 h 144421"/>
                <a:gd name="connsiteX3" fmla="*/ 496 w 315457"/>
                <a:gd name="connsiteY3" fmla="*/ 574 h 144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5457" h="144421">
                  <a:moveTo>
                    <a:pt x="496" y="574"/>
                  </a:moveTo>
                  <a:cubicBezTo>
                    <a:pt x="12219" y="8690"/>
                    <a:pt x="264717" y="125921"/>
                    <a:pt x="303493" y="141251"/>
                  </a:cubicBezTo>
                  <a:cubicBezTo>
                    <a:pt x="342269" y="156581"/>
                    <a:pt x="278243" y="112394"/>
                    <a:pt x="233154" y="92555"/>
                  </a:cubicBezTo>
                  <a:cubicBezTo>
                    <a:pt x="188065" y="72716"/>
                    <a:pt x="-11227" y="-7542"/>
                    <a:pt x="496" y="574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0" name="フリーフォーム 1249">
              <a:extLst>
                <a:ext uri="{FF2B5EF4-FFF2-40B4-BE49-F238E27FC236}">
                  <a16:creationId xmlns:a16="http://schemas.microsoft.com/office/drawing/2014/main" id="{EB0807C7-EC10-43F5-718A-E76390EA452D}"/>
                </a:ext>
              </a:extLst>
            </p:cNvPr>
            <p:cNvSpPr/>
            <p:nvPr/>
          </p:nvSpPr>
          <p:spPr>
            <a:xfrm>
              <a:off x="6557333" y="1098353"/>
              <a:ext cx="49138" cy="167751"/>
            </a:xfrm>
            <a:custGeom>
              <a:avLst/>
              <a:gdLst>
                <a:gd name="connsiteX0" fmla="*/ 49072 w 49138"/>
                <a:gd name="connsiteY0" fmla="*/ 9 h 167751"/>
                <a:gd name="connsiteX1" fmla="*/ 11197 w 49138"/>
                <a:gd name="connsiteY1" fmla="*/ 91990 h 167751"/>
                <a:gd name="connsiteX2" fmla="*/ 22018 w 49138"/>
                <a:gd name="connsiteY2" fmla="*/ 167739 h 167751"/>
                <a:gd name="connsiteX3" fmla="*/ 376 w 49138"/>
                <a:gd name="connsiteY3" fmla="*/ 97401 h 167751"/>
                <a:gd name="connsiteX4" fmla="*/ 49072 w 49138"/>
                <a:gd name="connsiteY4" fmla="*/ 9 h 167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138" h="167751">
                  <a:moveTo>
                    <a:pt x="49072" y="9"/>
                  </a:moveTo>
                  <a:cubicBezTo>
                    <a:pt x="50875" y="-893"/>
                    <a:pt x="15706" y="64035"/>
                    <a:pt x="11197" y="91990"/>
                  </a:cubicBezTo>
                  <a:cubicBezTo>
                    <a:pt x="6688" y="119945"/>
                    <a:pt x="23821" y="166837"/>
                    <a:pt x="22018" y="167739"/>
                  </a:cubicBezTo>
                  <a:cubicBezTo>
                    <a:pt x="20215" y="168641"/>
                    <a:pt x="-3231" y="119945"/>
                    <a:pt x="376" y="97401"/>
                  </a:cubicBezTo>
                  <a:cubicBezTo>
                    <a:pt x="3983" y="74857"/>
                    <a:pt x="47269" y="911"/>
                    <a:pt x="49072" y="9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1" name="フリーフォーム 1250">
              <a:extLst>
                <a:ext uri="{FF2B5EF4-FFF2-40B4-BE49-F238E27FC236}">
                  <a16:creationId xmlns:a16="http://schemas.microsoft.com/office/drawing/2014/main" id="{C01374E6-08F6-3A61-6CF6-6B4F2F611A64}"/>
                </a:ext>
              </a:extLst>
            </p:cNvPr>
            <p:cNvSpPr/>
            <p:nvPr/>
          </p:nvSpPr>
          <p:spPr>
            <a:xfrm>
              <a:off x="6422133" y="989856"/>
              <a:ext cx="130479" cy="151889"/>
            </a:xfrm>
            <a:custGeom>
              <a:avLst/>
              <a:gdLst>
                <a:gd name="connsiteX0" fmla="*/ 310 w 130479"/>
                <a:gd name="connsiteY0" fmla="*/ 293 h 151889"/>
                <a:gd name="connsiteX1" fmla="*/ 43595 w 130479"/>
                <a:gd name="connsiteY1" fmla="*/ 103095 h 151889"/>
                <a:gd name="connsiteX2" fmla="*/ 11131 w 130479"/>
                <a:gd name="connsiteY2" fmla="*/ 151791 h 151889"/>
                <a:gd name="connsiteX3" fmla="*/ 43595 w 130479"/>
                <a:gd name="connsiteY3" fmla="*/ 113917 h 151889"/>
                <a:gd name="connsiteX4" fmla="*/ 130165 w 130479"/>
                <a:gd name="connsiteY4" fmla="*/ 54400 h 151889"/>
                <a:gd name="connsiteX5" fmla="*/ 70648 w 130479"/>
                <a:gd name="connsiteY5" fmla="*/ 70632 h 151889"/>
                <a:gd name="connsiteX6" fmla="*/ 310 w 130479"/>
                <a:gd name="connsiteY6" fmla="*/ 293 h 151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479" h="151889">
                  <a:moveTo>
                    <a:pt x="310" y="293"/>
                  </a:moveTo>
                  <a:cubicBezTo>
                    <a:pt x="-4199" y="5703"/>
                    <a:pt x="41792" y="77845"/>
                    <a:pt x="43595" y="103095"/>
                  </a:cubicBezTo>
                  <a:cubicBezTo>
                    <a:pt x="45398" y="128345"/>
                    <a:pt x="11131" y="149987"/>
                    <a:pt x="11131" y="151791"/>
                  </a:cubicBezTo>
                  <a:cubicBezTo>
                    <a:pt x="11131" y="153595"/>
                    <a:pt x="23756" y="130149"/>
                    <a:pt x="43595" y="113917"/>
                  </a:cubicBezTo>
                  <a:cubicBezTo>
                    <a:pt x="63434" y="97685"/>
                    <a:pt x="125656" y="61614"/>
                    <a:pt x="130165" y="54400"/>
                  </a:cubicBezTo>
                  <a:cubicBezTo>
                    <a:pt x="134674" y="47186"/>
                    <a:pt x="89585" y="75141"/>
                    <a:pt x="70648" y="70632"/>
                  </a:cubicBezTo>
                  <a:cubicBezTo>
                    <a:pt x="51711" y="66123"/>
                    <a:pt x="4819" y="-5117"/>
                    <a:pt x="310" y="293"/>
                  </a:cubicBezTo>
                  <a:close/>
                </a:path>
              </a:pathLst>
            </a:custGeom>
            <a:solidFill>
              <a:srgbClr val="156082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2" name="フリーフォーム 1251">
              <a:extLst>
                <a:ext uri="{FF2B5EF4-FFF2-40B4-BE49-F238E27FC236}">
                  <a16:creationId xmlns:a16="http://schemas.microsoft.com/office/drawing/2014/main" id="{97D11E14-66BA-B014-DFB7-0756BF073F8E}"/>
                </a:ext>
              </a:extLst>
            </p:cNvPr>
            <p:cNvSpPr/>
            <p:nvPr/>
          </p:nvSpPr>
          <p:spPr>
            <a:xfrm>
              <a:off x="5773864" y="881630"/>
              <a:ext cx="360997" cy="160792"/>
            </a:xfrm>
            <a:custGeom>
              <a:avLst/>
              <a:gdLst>
                <a:gd name="connsiteX0" fmla="*/ 64228 w 360997"/>
                <a:gd name="connsiteY0" fmla="*/ 146394 h 160792"/>
                <a:gd name="connsiteX1" fmla="*/ 345582 w 360997"/>
                <a:gd name="connsiteY1" fmla="*/ 5717 h 160792"/>
                <a:gd name="connsiteX2" fmla="*/ 302297 w 360997"/>
                <a:gd name="connsiteY2" fmla="*/ 27359 h 160792"/>
                <a:gd name="connsiteX3" fmla="*/ 118335 w 360997"/>
                <a:gd name="connsiteY3" fmla="*/ 27359 h 160792"/>
                <a:gd name="connsiteX4" fmla="*/ 231958 w 360997"/>
                <a:gd name="connsiteY4" fmla="*/ 38181 h 160792"/>
                <a:gd name="connsiteX5" fmla="*/ 10122 w 360997"/>
                <a:gd name="connsiteY5" fmla="*/ 146394 h 160792"/>
                <a:gd name="connsiteX6" fmla="*/ 64228 w 360997"/>
                <a:gd name="connsiteY6" fmla="*/ 146394 h 160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0997" h="160792">
                  <a:moveTo>
                    <a:pt x="64228" y="146394"/>
                  </a:moveTo>
                  <a:cubicBezTo>
                    <a:pt x="120138" y="122948"/>
                    <a:pt x="345582" y="5717"/>
                    <a:pt x="345582" y="5717"/>
                  </a:cubicBezTo>
                  <a:cubicBezTo>
                    <a:pt x="385260" y="-14122"/>
                    <a:pt x="340172" y="23752"/>
                    <a:pt x="302297" y="27359"/>
                  </a:cubicBezTo>
                  <a:cubicBezTo>
                    <a:pt x="264423" y="30966"/>
                    <a:pt x="130058" y="25555"/>
                    <a:pt x="118335" y="27359"/>
                  </a:cubicBezTo>
                  <a:cubicBezTo>
                    <a:pt x="106612" y="29163"/>
                    <a:pt x="249993" y="18342"/>
                    <a:pt x="231958" y="38181"/>
                  </a:cubicBezTo>
                  <a:cubicBezTo>
                    <a:pt x="213923" y="58020"/>
                    <a:pt x="35372" y="131966"/>
                    <a:pt x="10122" y="146394"/>
                  </a:cubicBezTo>
                  <a:cubicBezTo>
                    <a:pt x="-15128" y="160822"/>
                    <a:pt x="8318" y="169840"/>
                    <a:pt x="64228" y="146394"/>
                  </a:cubicBezTo>
                  <a:close/>
                </a:path>
              </a:pathLst>
            </a:custGeom>
            <a:solidFill>
              <a:srgbClr val="156082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3" name="フリーフォーム 1252">
              <a:extLst>
                <a:ext uri="{FF2B5EF4-FFF2-40B4-BE49-F238E27FC236}">
                  <a16:creationId xmlns:a16="http://schemas.microsoft.com/office/drawing/2014/main" id="{7C38D3AC-7430-3AB9-1CCD-5DEA9DB9036D}"/>
                </a:ext>
              </a:extLst>
            </p:cNvPr>
            <p:cNvSpPr/>
            <p:nvPr/>
          </p:nvSpPr>
          <p:spPr>
            <a:xfrm>
              <a:off x="6581443" y="2716147"/>
              <a:ext cx="706704" cy="559415"/>
            </a:xfrm>
            <a:custGeom>
              <a:avLst/>
              <a:gdLst>
                <a:gd name="connsiteX0" fmla="*/ 706704 w 706704"/>
                <a:gd name="connsiteY0" fmla="*/ 0 h 559415"/>
                <a:gd name="connsiteX1" fmla="*/ 3319 w 706704"/>
                <a:gd name="connsiteY1" fmla="*/ 557297 h 559415"/>
                <a:gd name="connsiteX2" fmla="*/ 436171 w 706704"/>
                <a:gd name="connsiteY2" fmla="*/ 194783 h 559415"/>
                <a:gd name="connsiteX3" fmla="*/ 300905 w 706704"/>
                <a:gd name="connsiteY3" fmla="*/ 292175 h 559415"/>
                <a:gd name="connsiteX4" fmla="*/ 706704 w 706704"/>
                <a:gd name="connsiteY4" fmla="*/ 0 h 559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6704" h="559415">
                  <a:moveTo>
                    <a:pt x="706704" y="0"/>
                  </a:moveTo>
                  <a:lnTo>
                    <a:pt x="3319" y="557297"/>
                  </a:lnTo>
                  <a:cubicBezTo>
                    <a:pt x="-41770" y="589761"/>
                    <a:pt x="386573" y="238970"/>
                    <a:pt x="436171" y="194783"/>
                  </a:cubicBezTo>
                  <a:cubicBezTo>
                    <a:pt x="485769" y="150596"/>
                    <a:pt x="300905" y="292175"/>
                    <a:pt x="300905" y="292175"/>
                  </a:cubicBezTo>
                  <a:lnTo>
                    <a:pt x="706704" y="0"/>
                  </a:ln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4" name="フリーフォーム 1253">
              <a:extLst>
                <a:ext uri="{FF2B5EF4-FFF2-40B4-BE49-F238E27FC236}">
                  <a16:creationId xmlns:a16="http://schemas.microsoft.com/office/drawing/2014/main" id="{B85B2D32-C728-2077-A4B7-1184F4114066}"/>
                </a:ext>
              </a:extLst>
            </p:cNvPr>
            <p:cNvSpPr/>
            <p:nvPr/>
          </p:nvSpPr>
          <p:spPr>
            <a:xfrm>
              <a:off x="6270716" y="3213773"/>
              <a:ext cx="347313" cy="59791"/>
            </a:xfrm>
            <a:custGeom>
              <a:avLst/>
              <a:gdLst>
                <a:gd name="connsiteX0" fmla="*/ 228 w 347313"/>
                <a:gd name="connsiteY0" fmla="*/ 154 h 59791"/>
                <a:gd name="connsiteX1" fmla="*/ 216654 w 347313"/>
                <a:gd name="connsiteY1" fmla="*/ 32618 h 59791"/>
                <a:gd name="connsiteX2" fmla="*/ 346510 w 347313"/>
                <a:gd name="connsiteY2" fmla="*/ 59671 h 59791"/>
                <a:gd name="connsiteX3" fmla="*/ 259940 w 347313"/>
                <a:gd name="connsiteY3" fmla="*/ 21796 h 59791"/>
                <a:gd name="connsiteX4" fmla="*/ 228 w 347313"/>
                <a:gd name="connsiteY4" fmla="*/ 154 h 59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7313" h="59791">
                  <a:moveTo>
                    <a:pt x="228" y="154"/>
                  </a:moveTo>
                  <a:cubicBezTo>
                    <a:pt x="-6986" y="1958"/>
                    <a:pt x="158940" y="22699"/>
                    <a:pt x="216654" y="32618"/>
                  </a:cubicBezTo>
                  <a:cubicBezTo>
                    <a:pt x="274368" y="42538"/>
                    <a:pt x="339296" y="61475"/>
                    <a:pt x="346510" y="59671"/>
                  </a:cubicBezTo>
                  <a:cubicBezTo>
                    <a:pt x="353724" y="57867"/>
                    <a:pt x="311341" y="30814"/>
                    <a:pt x="259940" y="21796"/>
                  </a:cubicBezTo>
                  <a:cubicBezTo>
                    <a:pt x="208539" y="12778"/>
                    <a:pt x="7442" y="-1650"/>
                    <a:pt x="228" y="154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5" name="フリーフォーム 1254">
              <a:extLst>
                <a:ext uri="{FF2B5EF4-FFF2-40B4-BE49-F238E27FC236}">
                  <a16:creationId xmlns:a16="http://schemas.microsoft.com/office/drawing/2014/main" id="{BE80B7AE-7A00-4A39-4334-F968374B9BEB}"/>
                </a:ext>
              </a:extLst>
            </p:cNvPr>
            <p:cNvSpPr/>
            <p:nvPr/>
          </p:nvSpPr>
          <p:spPr>
            <a:xfrm>
              <a:off x="6974192" y="1946319"/>
              <a:ext cx="168044" cy="358648"/>
            </a:xfrm>
            <a:custGeom>
              <a:avLst/>
              <a:gdLst>
                <a:gd name="connsiteX0" fmla="*/ 54244 w 168044"/>
                <a:gd name="connsiteY0" fmla="*/ 6926 h 358648"/>
                <a:gd name="connsiteX1" fmla="*/ 65065 w 168044"/>
                <a:gd name="connsiteY1" fmla="*/ 239584 h 358648"/>
                <a:gd name="connsiteX2" fmla="*/ 137 w 168044"/>
                <a:gd name="connsiteY2" fmla="*/ 358618 h 358648"/>
                <a:gd name="connsiteX3" fmla="*/ 48833 w 168044"/>
                <a:gd name="connsiteY3" fmla="*/ 250405 h 358648"/>
                <a:gd name="connsiteX4" fmla="*/ 81297 w 168044"/>
                <a:gd name="connsiteY4" fmla="*/ 169245 h 358648"/>
                <a:gd name="connsiteX5" fmla="*/ 167867 w 168044"/>
                <a:gd name="connsiteY5" fmla="*/ 50211 h 358648"/>
                <a:gd name="connsiteX6" fmla="*/ 102939 w 168044"/>
                <a:gd name="connsiteY6" fmla="*/ 131371 h 358648"/>
                <a:gd name="connsiteX7" fmla="*/ 70475 w 168044"/>
                <a:gd name="connsiteY7" fmla="*/ 66443 h 358648"/>
                <a:gd name="connsiteX8" fmla="*/ 54244 w 168044"/>
                <a:gd name="connsiteY8" fmla="*/ 6926 h 358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044" h="358648">
                  <a:moveTo>
                    <a:pt x="54244" y="6926"/>
                  </a:moveTo>
                  <a:cubicBezTo>
                    <a:pt x="53342" y="35783"/>
                    <a:pt x="74083" y="180969"/>
                    <a:pt x="65065" y="239584"/>
                  </a:cubicBezTo>
                  <a:cubicBezTo>
                    <a:pt x="56047" y="298199"/>
                    <a:pt x="2842" y="356815"/>
                    <a:pt x="137" y="358618"/>
                  </a:cubicBezTo>
                  <a:cubicBezTo>
                    <a:pt x="-2568" y="360421"/>
                    <a:pt x="35306" y="281967"/>
                    <a:pt x="48833" y="250405"/>
                  </a:cubicBezTo>
                  <a:cubicBezTo>
                    <a:pt x="62360" y="218843"/>
                    <a:pt x="61458" y="202611"/>
                    <a:pt x="81297" y="169245"/>
                  </a:cubicBezTo>
                  <a:cubicBezTo>
                    <a:pt x="101136" y="135879"/>
                    <a:pt x="164260" y="56523"/>
                    <a:pt x="167867" y="50211"/>
                  </a:cubicBezTo>
                  <a:cubicBezTo>
                    <a:pt x="171474" y="43899"/>
                    <a:pt x="119171" y="128666"/>
                    <a:pt x="102939" y="131371"/>
                  </a:cubicBezTo>
                  <a:cubicBezTo>
                    <a:pt x="86707" y="134076"/>
                    <a:pt x="76787" y="85380"/>
                    <a:pt x="70475" y="66443"/>
                  </a:cubicBezTo>
                  <a:cubicBezTo>
                    <a:pt x="64163" y="47506"/>
                    <a:pt x="55146" y="-21931"/>
                    <a:pt x="54244" y="6926"/>
                  </a:cubicBezTo>
                  <a:close/>
                </a:path>
              </a:pathLst>
            </a:custGeom>
            <a:solidFill>
              <a:srgbClr val="156082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6" name="フリーフォーム 1255">
              <a:extLst>
                <a:ext uri="{FF2B5EF4-FFF2-40B4-BE49-F238E27FC236}">
                  <a16:creationId xmlns:a16="http://schemas.microsoft.com/office/drawing/2014/main" id="{7E2310AD-9F97-0BA0-712C-7C7EB97AEE6D}"/>
                </a:ext>
              </a:extLst>
            </p:cNvPr>
            <p:cNvSpPr/>
            <p:nvPr/>
          </p:nvSpPr>
          <p:spPr>
            <a:xfrm>
              <a:off x="6873996" y="1772900"/>
              <a:ext cx="177137" cy="176727"/>
            </a:xfrm>
            <a:custGeom>
              <a:avLst/>
              <a:gdLst>
                <a:gd name="connsiteX0" fmla="*/ 176082 w 177137"/>
                <a:gd name="connsiteY0" fmla="*/ 1793 h 176727"/>
                <a:gd name="connsiteX1" fmla="*/ 2941 w 177137"/>
                <a:gd name="connsiteY1" fmla="*/ 174934 h 176727"/>
                <a:gd name="connsiteX2" fmla="*/ 73280 w 177137"/>
                <a:gd name="connsiteY2" fmla="*/ 88364 h 176727"/>
                <a:gd name="connsiteX3" fmla="*/ 176082 w 177137"/>
                <a:gd name="connsiteY3" fmla="*/ 1793 h 176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137" h="176727">
                  <a:moveTo>
                    <a:pt x="176082" y="1793"/>
                  </a:moveTo>
                  <a:cubicBezTo>
                    <a:pt x="164359" y="16221"/>
                    <a:pt x="20075" y="160506"/>
                    <a:pt x="2941" y="174934"/>
                  </a:cubicBezTo>
                  <a:cubicBezTo>
                    <a:pt x="-14193" y="189363"/>
                    <a:pt x="48030" y="112712"/>
                    <a:pt x="73280" y="88364"/>
                  </a:cubicBezTo>
                  <a:cubicBezTo>
                    <a:pt x="98530" y="64016"/>
                    <a:pt x="187805" y="-12635"/>
                    <a:pt x="176082" y="1793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7" name="フリーフォーム 1256">
              <a:extLst>
                <a:ext uri="{FF2B5EF4-FFF2-40B4-BE49-F238E27FC236}">
                  <a16:creationId xmlns:a16="http://schemas.microsoft.com/office/drawing/2014/main" id="{91C9B41B-5B73-5D83-B066-AD244A2B1215}"/>
                </a:ext>
              </a:extLst>
            </p:cNvPr>
            <p:cNvSpPr/>
            <p:nvPr/>
          </p:nvSpPr>
          <p:spPr>
            <a:xfrm>
              <a:off x="6348801" y="1552557"/>
              <a:ext cx="360060" cy="127021"/>
            </a:xfrm>
            <a:custGeom>
              <a:avLst/>
              <a:gdLst>
                <a:gd name="connsiteX0" fmla="*/ 1199 w 360060"/>
                <a:gd name="connsiteY0" fmla="*/ 127018 h 127021"/>
                <a:gd name="connsiteX1" fmla="*/ 125024 w 360060"/>
                <a:gd name="connsiteY1" fmla="*/ 47643 h 127021"/>
                <a:gd name="connsiteX2" fmla="*/ 267899 w 360060"/>
                <a:gd name="connsiteY2" fmla="*/ 19068 h 127021"/>
                <a:gd name="connsiteX3" fmla="*/ 210749 w 360060"/>
                <a:gd name="connsiteY3" fmla="*/ 22243 h 127021"/>
                <a:gd name="connsiteX4" fmla="*/ 359974 w 360060"/>
                <a:gd name="connsiteY4" fmla="*/ 18 h 127021"/>
                <a:gd name="connsiteX5" fmla="*/ 229799 w 360060"/>
                <a:gd name="connsiteY5" fmla="*/ 19068 h 127021"/>
                <a:gd name="connsiteX6" fmla="*/ 71049 w 360060"/>
                <a:gd name="connsiteY6" fmla="*/ 50818 h 127021"/>
                <a:gd name="connsiteX7" fmla="*/ 1199 w 360060"/>
                <a:gd name="connsiteY7" fmla="*/ 127018 h 127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0060" h="127021">
                  <a:moveTo>
                    <a:pt x="1199" y="127018"/>
                  </a:moveTo>
                  <a:cubicBezTo>
                    <a:pt x="10195" y="126489"/>
                    <a:pt x="80574" y="65635"/>
                    <a:pt x="125024" y="47643"/>
                  </a:cubicBezTo>
                  <a:cubicBezTo>
                    <a:pt x="169474" y="29651"/>
                    <a:pt x="253612" y="23301"/>
                    <a:pt x="267899" y="19068"/>
                  </a:cubicBezTo>
                  <a:cubicBezTo>
                    <a:pt x="282186" y="14835"/>
                    <a:pt x="195403" y="25418"/>
                    <a:pt x="210749" y="22243"/>
                  </a:cubicBezTo>
                  <a:cubicBezTo>
                    <a:pt x="226095" y="19068"/>
                    <a:pt x="356799" y="547"/>
                    <a:pt x="359974" y="18"/>
                  </a:cubicBezTo>
                  <a:cubicBezTo>
                    <a:pt x="363149" y="-511"/>
                    <a:pt x="277953" y="10601"/>
                    <a:pt x="229799" y="19068"/>
                  </a:cubicBezTo>
                  <a:cubicBezTo>
                    <a:pt x="181645" y="27535"/>
                    <a:pt x="106503" y="32826"/>
                    <a:pt x="71049" y="50818"/>
                  </a:cubicBezTo>
                  <a:cubicBezTo>
                    <a:pt x="35595" y="68810"/>
                    <a:pt x="-7797" y="127547"/>
                    <a:pt x="1199" y="127018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8" name="フリーフォーム 1257">
              <a:extLst>
                <a:ext uri="{FF2B5EF4-FFF2-40B4-BE49-F238E27FC236}">
                  <a16:creationId xmlns:a16="http://schemas.microsoft.com/office/drawing/2014/main" id="{0A0D2D64-3A57-5649-59CE-288F5D0A6438}"/>
                </a:ext>
              </a:extLst>
            </p:cNvPr>
            <p:cNvSpPr/>
            <p:nvPr/>
          </p:nvSpPr>
          <p:spPr>
            <a:xfrm>
              <a:off x="6276646" y="1858477"/>
              <a:ext cx="58612" cy="158843"/>
            </a:xfrm>
            <a:custGeom>
              <a:avLst/>
              <a:gdLst>
                <a:gd name="connsiteX0" fmla="*/ 329 w 58612"/>
                <a:gd name="connsiteY0" fmla="*/ 2073 h 158843"/>
                <a:gd name="connsiteX1" fmla="*/ 57479 w 58612"/>
                <a:gd name="connsiteY1" fmla="*/ 157648 h 158843"/>
                <a:gd name="connsiteX2" fmla="*/ 35254 w 58612"/>
                <a:gd name="connsiteY2" fmla="*/ 71923 h 158843"/>
                <a:gd name="connsiteX3" fmla="*/ 329 w 58612"/>
                <a:gd name="connsiteY3" fmla="*/ 2073 h 15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612" h="158843">
                  <a:moveTo>
                    <a:pt x="329" y="2073"/>
                  </a:moveTo>
                  <a:cubicBezTo>
                    <a:pt x="4033" y="16360"/>
                    <a:pt x="51658" y="146006"/>
                    <a:pt x="57479" y="157648"/>
                  </a:cubicBezTo>
                  <a:cubicBezTo>
                    <a:pt x="63300" y="169290"/>
                    <a:pt x="45308" y="92561"/>
                    <a:pt x="35254" y="71923"/>
                  </a:cubicBezTo>
                  <a:cubicBezTo>
                    <a:pt x="25200" y="51285"/>
                    <a:pt x="-3375" y="-12214"/>
                    <a:pt x="329" y="2073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9" name="フリーフォーム 1258">
              <a:extLst>
                <a:ext uri="{FF2B5EF4-FFF2-40B4-BE49-F238E27FC236}">
                  <a16:creationId xmlns:a16="http://schemas.microsoft.com/office/drawing/2014/main" id="{728943CD-BEB6-0CC4-2095-A93578BF7669}"/>
                </a:ext>
              </a:extLst>
            </p:cNvPr>
            <p:cNvSpPr/>
            <p:nvPr/>
          </p:nvSpPr>
          <p:spPr>
            <a:xfrm>
              <a:off x="5991012" y="2781288"/>
              <a:ext cx="281279" cy="39665"/>
            </a:xfrm>
            <a:custGeom>
              <a:avLst/>
              <a:gdLst>
                <a:gd name="connsiteX0" fmla="*/ 213 w 281279"/>
                <a:gd name="connsiteY0" fmla="*/ 38112 h 39665"/>
                <a:gd name="connsiteX1" fmla="*/ 76413 w 281279"/>
                <a:gd name="connsiteY1" fmla="*/ 19062 h 39665"/>
                <a:gd name="connsiteX2" fmla="*/ 124038 w 281279"/>
                <a:gd name="connsiteY2" fmla="*/ 19062 h 39665"/>
                <a:gd name="connsiteX3" fmla="*/ 117688 w 281279"/>
                <a:gd name="connsiteY3" fmla="*/ 12 h 39665"/>
                <a:gd name="connsiteX4" fmla="*/ 270088 w 281279"/>
                <a:gd name="connsiteY4" fmla="*/ 15887 h 39665"/>
                <a:gd name="connsiteX5" fmla="*/ 251038 w 281279"/>
                <a:gd name="connsiteY5" fmla="*/ 15887 h 39665"/>
                <a:gd name="connsiteX6" fmla="*/ 101813 w 281279"/>
                <a:gd name="connsiteY6" fmla="*/ 34937 h 39665"/>
                <a:gd name="connsiteX7" fmla="*/ 213 w 281279"/>
                <a:gd name="connsiteY7" fmla="*/ 38112 h 39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279" h="39665">
                  <a:moveTo>
                    <a:pt x="213" y="38112"/>
                  </a:moveTo>
                  <a:cubicBezTo>
                    <a:pt x="-4020" y="35466"/>
                    <a:pt x="55776" y="22237"/>
                    <a:pt x="76413" y="19062"/>
                  </a:cubicBezTo>
                  <a:cubicBezTo>
                    <a:pt x="97051" y="15887"/>
                    <a:pt x="124038" y="19062"/>
                    <a:pt x="124038" y="19062"/>
                  </a:cubicBezTo>
                  <a:cubicBezTo>
                    <a:pt x="130917" y="15887"/>
                    <a:pt x="93346" y="541"/>
                    <a:pt x="117688" y="12"/>
                  </a:cubicBezTo>
                  <a:cubicBezTo>
                    <a:pt x="142030" y="-517"/>
                    <a:pt x="270088" y="15887"/>
                    <a:pt x="270088" y="15887"/>
                  </a:cubicBezTo>
                  <a:cubicBezTo>
                    <a:pt x="292313" y="18533"/>
                    <a:pt x="279084" y="12712"/>
                    <a:pt x="251038" y="15887"/>
                  </a:cubicBezTo>
                  <a:cubicBezTo>
                    <a:pt x="222992" y="19062"/>
                    <a:pt x="135680" y="29645"/>
                    <a:pt x="101813" y="34937"/>
                  </a:cubicBezTo>
                  <a:cubicBezTo>
                    <a:pt x="67946" y="40229"/>
                    <a:pt x="4446" y="40758"/>
                    <a:pt x="213" y="38112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0" name="フリーフォーム 1259">
              <a:extLst>
                <a:ext uri="{FF2B5EF4-FFF2-40B4-BE49-F238E27FC236}">
                  <a16:creationId xmlns:a16="http://schemas.microsoft.com/office/drawing/2014/main" id="{FCFA90BB-40B3-35C8-516E-39BA488762A0}"/>
                </a:ext>
              </a:extLst>
            </p:cNvPr>
            <p:cNvSpPr/>
            <p:nvPr/>
          </p:nvSpPr>
          <p:spPr>
            <a:xfrm>
              <a:off x="6193901" y="2720960"/>
              <a:ext cx="272408" cy="75805"/>
            </a:xfrm>
            <a:custGeom>
              <a:avLst/>
              <a:gdLst>
                <a:gd name="connsiteX0" fmla="*/ 524 w 272408"/>
                <a:gd name="connsiteY0" fmla="*/ 73040 h 75805"/>
                <a:gd name="connsiteX1" fmla="*/ 162449 w 272408"/>
                <a:gd name="connsiteY1" fmla="*/ 15890 h 75805"/>
                <a:gd name="connsiteX2" fmla="*/ 270399 w 272408"/>
                <a:gd name="connsiteY2" fmla="*/ 15 h 75805"/>
                <a:gd name="connsiteX3" fmla="*/ 235474 w 272408"/>
                <a:gd name="connsiteY3" fmla="*/ 12715 h 75805"/>
                <a:gd name="connsiteX4" fmla="*/ 89424 w 272408"/>
                <a:gd name="connsiteY4" fmla="*/ 73040 h 75805"/>
                <a:gd name="connsiteX5" fmla="*/ 108474 w 272408"/>
                <a:gd name="connsiteY5" fmla="*/ 66690 h 75805"/>
                <a:gd name="connsiteX6" fmla="*/ 524 w 272408"/>
                <a:gd name="connsiteY6" fmla="*/ 73040 h 75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2408" h="75805">
                  <a:moveTo>
                    <a:pt x="524" y="73040"/>
                  </a:moveTo>
                  <a:cubicBezTo>
                    <a:pt x="9520" y="64573"/>
                    <a:pt x="117470" y="28061"/>
                    <a:pt x="162449" y="15890"/>
                  </a:cubicBezTo>
                  <a:cubicBezTo>
                    <a:pt x="207428" y="3719"/>
                    <a:pt x="258228" y="544"/>
                    <a:pt x="270399" y="15"/>
                  </a:cubicBezTo>
                  <a:cubicBezTo>
                    <a:pt x="282570" y="-514"/>
                    <a:pt x="235474" y="12715"/>
                    <a:pt x="235474" y="12715"/>
                  </a:cubicBezTo>
                  <a:lnTo>
                    <a:pt x="89424" y="73040"/>
                  </a:lnTo>
                  <a:cubicBezTo>
                    <a:pt x="68257" y="82036"/>
                    <a:pt x="115882" y="66161"/>
                    <a:pt x="108474" y="66690"/>
                  </a:cubicBezTo>
                  <a:cubicBezTo>
                    <a:pt x="101066" y="67219"/>
                    <a:pt x="-8472" y="81507"/>
                    <a:pt x="524" y="73040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1" name="フリーフォーム 1260">
              <a:extLst>
                <a:ext uri="{FF2B5EF4-FFF2-40B4-BE49-F238E27FC236}">
                  <a16:creationId xmlns:a16="http://schemas.microsoft.com/office/drawing/2014/main" id="{5093148A-CD00-65FE-7A2A-DF6C0B98500A}"/>
                </a:ext>
              </a:extLst>
            </p:cNvPr>
            <p:cNvSpPr/>
            <p:nvPr/>
          </p:nvSpPr>
          <p:spPr>
            <a:xfrm>
              <a:off x="6438724" y="2665371"/>
              <a:ext cx="191720" cy="164010"/>
            </a:xfrm>
            <a:custGeom>
              <a:avLst/>
              <a:gdLst>
                <a:gd name="connsiteX0" fmla="*/ 190676 w 191720"/>
                <a:gd name="connsiteY0" fmla="*/ 4804 h 164010"/>
                <a:gd name="connsiteX1" fmla="*/ 12876 w 191720"/>
                <a:gd name="connsiteY1" fmla="*/ 163554 h 164010"/>
                <a:gd name="connsiteX2" fmla="*/ 104951 w 191720"/>
                <a:gd name="connsiteY2" fmla="*/ 55604 h 164010"/>
                <a:gd name="connsiteX3" fmla="*/ 176 w 191720"/>
                <a:gd name="connsiteY3" fmla="*/ 138154 h 164010"/>
                <a:gd name="connsiteX4" fmla="*/ 82726 w 191720"/>
                <a:gd name="connsiteY4" fmla="*/ 49254 h 164010"/>
                <a:gd name="connsiteX5" fmla="*/ 190676 w 191720"/>
                <a:gd name="connsiteY5" fmla="*/ 4804 h 164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720" h="164010">
                  <a:moveTo>
                    <a:pt x="190676" y="4804"/>
                  </a:moveTo>
                  <a:cubicBezTo>
                    <a:pt x="179034" y="23854"/>
                    <a:pt x="27164" y="155087"/>
                    <a:pt x="12876" y="163554"/>
                  </a:cubicBezTo>
                  <a:cubicBezTo>
                    <a:pt x="-1412" y="172021"/>
                    <a:pt x="107068" y="59837"/>
                    <a:pt x="104951" y="55604"/>
                  </a:cubicBezTo>
                  <a:cubicBezTo>
                    <a:pt x="102834" y="51371"/>
                    <a:pt x="3880" y="139212"/>
                    <a:pt x="176" y="138154"/>
                  </a:cubicBezTo>
                  <a:cubicBezTo>
                    <a:pt x="-3528" y="137096"/>
                    <a:pt x="52034" y="70421"/>
                    <a:pt x="82726" y="49254"/>
                  </a:cubicBezTo>
                  <a:cubicBezTo>
                    <a:pt x="113418" y="28087"/>
                    <a:pt x="202318" y="-14246"/>
                    <a:pt x="190676" y="4804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2" name="フリーフォーム 1261">
              <a:extLst>
                <a:ext uri="{FF2B5EF4-FFF2-40B4-BE49-F238E27FC236}">
                  <a16:creationId xmlns:a16="http://schemas.microsoft.com/office/drawing/2014/main" id="{664A42AF-F5D5-F5E3-1ACC-16EA589CC5FB}"/>
                </a:ext>
              </a:extLst>
            </p:cNvPr>
            <p:cNvSpPr/>
            <p:nvPr/>
          </p:nvSpPr>
          <p:spPr>
            <a:xfrm>
              <a:off x="6337300" y="2635120"/>
              <a:ext cx="320700" cy="130711"/>
            </a:xfrm>
            <a:custGeom>
              <a:avLst/>
              <a:gdLst>
                <a:gd name="connsiteX0" fmla="*/ 0 w 320700"/>
                <a:gd name="connsiteY0" fmla="*/ 114430 h 130711"/>
                <a:gd name="connsiteX1" fmla="*/ 152400 w 320700"/>
                <a:gd name="connsiteY1" fmla="*/ 38230 h 130711"/>
                <a:gd name="connsiteX2" fmla="*/ 247650 w 320700"/>
                <a:gd name="connsiteY2" fmla="*/ 28705 h 130711"/>
                <a:gd name="connsiteX3" fmla="*/ 238125 w 320700"/>
                <a:gd name="connsiteY3" fmla="*/ 130 h 130711"/>
                <a:gd name="connsiteX4" fmla="*/ 320675 w 320700"/>
                <a:gd name="connsiteY4" fmla="*/ 41405 h 130711"/>
                <a:gd name="connsiteX5" fmla="*/ 228600 w 320700"/>
                <a:gd name="connsiteY5" fmla="*/ 66805 h 130711"/>
                <a:gd name="connsiteX6" fmla="*/ 123825 w 320700"/>
                <a:gd name="connsiteY6" fmla="*/ 130305 h 130711"/>
                <a:gd name="connsiteX7" fmla="*/ 152400 w 320700"/>
                <a:gd name="connsiteY7" fmla="*/ 95380 h 130711"/>
                <a:gd name="connsiteX8" fmla="*/ 0 w 320700"/>
                <a:gd name="connsiteY8" fmla="*/ 114430 h 130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700" h="130711">
                  <a:moveTo>
                    <a:pt x="0" y="114430"/>
                  </a:moveTo>
                  <a:cubicBezTo>
                    <a:pt x="0" y="104905"/>
                    <a:pt x="111125" y="52517"/>
                    <a:pt x="152400" y="38230"/>
                  </a:cubicBezTo>
                  <a:cubicBezTo>
                    <a:pt x="193675" y="23942"/>
                    <a:pt x="233362" y="35055"/>
                    <a:pt x="247650" y="28705"/>
                  </a:cubicBezTo>
                  <a:cubicBezTo>
                    <a:pt x="261938" y="22355"/>
                    <a:pt x="225954" y="-1987"/>
                    <a:pt x="238125" y="130"/>
                  </a:cubicBezTo>
                  <a:cubicBezTo>
                    <a:pt x="250296" y="2247"/>
                    <a:pt x="322262" y="30293"/>
                    <a:pt x="320675" y="41405"/>
                  </a:cubicBezTo>
                  <a:cubicBezTo>
                    <a:pt x="319088" y="52517"/>
                    <a:pt x="261408" y="51988"/>
                    <a:pt x="228600" y="66805"/>
                  </a:cubicBezTo>
                  <a:cubicBezTo>
                    <a:pt x="195792" y="81622"/>
                    <a:pt x="136525" y="125542"/>
                    <a:pt x="123825" y="130305"/>
                  </a:cubicBezTo>
                  <a:cubicBezTo>
                    <a:pt x="111125" y="135068"/>
                    <a:pt x="173037" y="96438"/>
                    <a:pt x="152400" y="95380"/>
                  </a:cubicBezTo>
                  <a:cubicBezTo>
                    <a:pt x="131763" y="94322"/>
                    <a:pt x="0" y="123955"/>
                    <a:pt x="0" y="114430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3" name="フリーフォーム 1262">
              <a:extLst>
                <a:ext uri="{FF2B5EF4-FFF2-40B4-BE49-F238E27FC236}">
                  <a16:creationId xmlns:a16="http://schemas.microsoft.com/office/drawing/2014/main" id="{969BE4D3-72E1-EEA2-9A86-DF3CDE86B0EE}"/>
                </a:ext>
              </a:extLst>
            </p:cNvPr>
            <p:cNvSpPr/>
            <p:nvPr/>
          </p:nvSpPr>
          <p:spPr>
            <a:xfrm>
              <a:off x="5977970" y="1908089"/>
              <a:ext cx="42015" cy="217170"/>
            </a:xfrm>
            <a:custGeom>
              <a:avLst/>
              <a:gdLst>
                <a:gd name="connsiteX0" fmla="*/ 41830 w 42015"/>
                <a:gd name="connsiteY0" fmla="*/ 86 h 217170"/>
                <a:gd name="connsiteX1" fmla="*/ 16430 w 42015"/>
                <a:gd name="connsiteY1" fmla="*/ 123911 h 217170"/>
                <a:gd name="connsiteX2" fmla="*/ 32305 w 42015"/>
                <a:gd name="connsiteY2" fmla="*/ 215986 h 217170"/>
                <a:gd name="connsiteX3" fmla="*/ 22780 w 42015"/>
                <a:gd name="connsiteY3" fmla="*/ 171536 h 217170"/>
                <a:gd name="connsiteX4" fmla="*/ 555 w 42015"/>
                <a:gd name="connsiteY4" fmla="*/ 104861 h 217170"/>
                <a:gd name="connsiteX5" fmla="*/ 41830 w 42015"/>
                <a:gd name="connsiteY5" fmla="*/ 86 h 2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15" h="217170">
                  <a:moveTo>
                    <a:pt x="41830" y="86"/>
                  </a:moveTo>
                  <a:cubicBezTo>
                    <a:pt x="44476" y="3261"/>
                    <a:pt x="18017" y="87928"/>
                    <a:pt x="16430" y="123911"/>
                  </a:cubicBezTo>
                  <a:cubicBezTo>
                    <a:pt x="14842" y="159894"/>
                    <a:pt x="31247" y="208049"/>
                    <a:pt x="32305" y="215986"/>
                  </a:cubicBezTo>
                  <a:cubicBezTo>
                    <a:pt x="33363" y="223923"/>
                    <a:pt x="28072" y="190057"/>
                    <a:pt x="22780" y="171536"/>
                  </a:cubicBezTo>
                  <a:cubicBezTo>
                    <a:pt x="17488" y="153015"/>
                    <a:pt x="-3678" y="127615"/>
                    <a:pt x="555" y="104861"/>
                  </a:cubicBezTo>
                  <a:cubicBezTo>
                    <a:pt x="4788" y="82107"/>
                    <a:pt x="39184" y="-3089"/>
                    <a:pt x="41830" y="86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4" name="フリーフォーム 1263">
              <a:extLst>
                <a:ext uri="{FF2B5EF4-FFF2-40B4-BE49-F238E27FC236}">
                  <a16:creationId xmlns:a16="http://schemas.microsoft.com/office/drawing/2014/main" id="{0F2383F4-CAB6-8D2C-B100-A5AFB23E99B6}"/>
                </a:ext>
              </a:extLst>
            </p:cNvPr>
            <p:cNvSpPr/>
            <p:nvPr/>
          </p:nvSpPr>
          <p:spPr>
            <a:xfrm>
              <a:off x="5940351" y="2079605"/>
              <a:ext cx="88974" cy="213125"/>
            </a:xfrm>
            <a:custGeom>
              <a:avLst/>
              <a:gdLst>
                <a:gd name="connsiteX0" fmla="*/ 88974 w 88974"/>
                <a:gd name="connsiteY0" fmla="*/ 20 h 213125"/>
                <a:gd name="connsiteX1" fmla="*/ 15949 w 88974"/>
                <a:gd name="connsiteY1" fmla="*/ 123845 h 213125"/>
                <a:gd name="connsiteX2" fmla="*/ 15949 w 88974"/>
                <a:gd name="connsiteY2" fmla="*/ 206395 h 213125"/>
                <a:gd name="connsiteX3" fmla="*/ 34999 w 88974"/>
                <a:gd name="connsiteY3" fmla="*/ 142895 h 213125"/>
                <a:gd name="connsiteX4" fmla="*/ 74 w 88974"/>
                <a:gd name="connsiteY4" fmla="*/ 212745 h 213125"/>
                <a:gd name="connsiteX5" fmla="*/ 25474 w 88974"/>
                <a:gd name="connsiteY5" fmla="*/ 104795 h 213125"/>
                <a:gd name="connsiteX6" fmla="*/ 15949 w 88974"/>
                <a:gd name="connsiteY6" fmla="*/ 133370 h 213125"/>
                <a:gd name="connsiteX7" fmla="*/ 88974 w 88974"/>
                <a:gd name="connsiteY7" fmla="*/ 20 h 21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974" h="213125">
                  <a:moveTo>
                    <a:pt x="88974" y="20"/>
                  </a:moveTo>
                  <a:cubicBezTo>
                    <a:pt x="88974" y="-1567"/>
                    <a:pt x="28120" y="89449"/>
                    <a:pt x="15949" y="123845"/>
                  </a:cubicBezTo>
                  <a:cubicBezTo>
                    <a:pt x="3778" y="158241"/>
                    <a:pt x="12774" y="203220"/>
                    <a:pt x="15949" y="206395"/>
                  </a:cubicBezTo>
                  <a:cubicBezTo>
                    <a:pt x="19124" y="209570"/>
                    <a:pt x="37645" y="141837"/>
                    <a:pt x="34999" y="142895"/>
                  </a:cubicBezTo>
                  <a:cubicBezTo>
                    <a:pt x="32353" y="143953"/>
                    <a:pt x="1661" y="219095"/>
                    <a:pt x="74" y="212745"/>
                  </a:cubicBezTo>
                  <a:cubicBezTo>
                    <a:pt x="-1514" y="206395"/>
                    <a:pt x="22828" y="118024"/>
                    <a:pt x="25474" y="104795"/>
                  </a:cubicBezTo>
                  <a:cubicBezTo>
                    <a:pt x="28120" y="91566"/>
                    <a:pt x="4837" y="148716"/>
                    <a:pt x="15949" y="133370"/>
                  </a:cubicBezTo>
                  <a:cubicBezTo>
                    <a:pt x="27061" y="118024"/>
                    <a:pt x="88974" y="1607"/>
                    <a:pt x="88974" y="20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5" name="フリーフォーム 1264">
              <a:extLst>
                <a:ext uri="{FF2B5EF4-FFF2-40B4-BE49-F238E27FC236}">
                  <a16:creationId xmlns:a16="http://schemas.microsoft.com/office/drawing/2014/main" id="{3FF7A9C5-7011-3D3A-533A-DCD636B25881}"/>
                </a:ext>
              </a:extLst>
            </p:cNvPr>
            <p:cNvSpPr/>
            <p:nvPr/>
          </p:nvSpPr>
          <p:spPr>
            <a:xfrm>
              <a:off x="5812377" y="2254189"/>
              <a:ext cx="66131" cy="198043"/>
            </a:xfrm>
            <a:custGeom>
              <a:avLst/>
              <a:gdLst>
                <a:gd name="connsiteX0" fmla="*/ 35973 w 66131"/>
                <a:gd name="connsiteY0" fmla="*/ 61 h 198043"/>
                <a:gd name="connsiteX1" fmla="*/ 32798 w 66131"/>
                <a:gd name="connsiteY1" fmla="*/ 111186 h 198043"/>
                <a:gd name="connsiteX2" fmla="*/ 64548 w 66131"/>
                <a:gd name="connsiteY2" fmla="*/ 196911 h 198043"/>
                <a:gd name="connsiteX3" fmla="*/ 55023 w 66131"/>
                <a:gd name="connsiteY3" fmla="*/ 155636 h 198043"/>
                <a:gd name="connsiteX4" fmla="*/ 1048 w 66131"/>
                <a:gd name="connsiteY4" fmla="*/ 88961 h 198043"/>
                <a:gd name="connsiteX5" fmla="*/ 20098 w 66131"/>
                <a:gd name="connsiteY5" fmla="*/ 95311 h 198043"/>
                <a:gd name="connsiteX6" fmla="*/ 35973 w 66131"/>
                <a:gd name="connsiteY6" fmla="*/ 61 h 198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131" h="198043">
                  <a:moveTo>
                    <a:pt x="35973" y="61"/>
                  </a:moveTo>
                  <a:cubicBezTo>
                    <a:pt x="38090" y="2707"/>
                    <a:pt x="28035" y="78378"/>
                    <a:pt x="32798" y="111186"/>
                  </a:cubicBezTo>
                  <a:cubicBezTo>
                    <a:pt x="37561" y="143994"/>
                    <a:pt x="60844" y="189503"/>
                    <a:pt x="64548" y="196911"/>
                  </a:cubicBezTo>
                  <a:cubicBezTo>
                    <a:pt x="68252" y="204319"/>
                    <a:pt x="65606" y="173628"/>
                    <a:pt x="55023" y="155636"/>
                  </a:cubicBezTo>
                  <a:cubicBezTo>
                    <a:pt x="44440" y="137644"/>
                    <a:pt x="1048" y="88961"/>
                    <a:pt x="1048" y="88961"/>
                  </a:cubicBezTo>
                  <a:cubicBezTo>
                    <a:pt x="-4773" y="78907"/>
                    <a:pt x="15336" y="109069"/>
                    <a:pt x="20098" y="95311"/>
                  </a:cubicBezTo>
                  <a:cubicBezTo>
                    <a:pt x="24860" y="81553"/>
                    <a:pt x="33856" y="-2585"/>
                    <a:pt x="35973" y="61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6" name="フリーフォーム 1265">
              <a:extLst>
                <a:ext uri="{FF2B5EF4-FFF2-40B4-BE49-F238E27FC236}">
                  <a16:creationId xmlns:a16="http://schemas.microsoft.com/office/drawing/2014/main" id="{9219A813-3DD0-A377-8CB3-0A1A1B3125B9}"/>
                </a:ext>
              </a:extLst>
            </p:cNvPr>
            <p:cNvSpPr/>
            <p:nvPr/>
          </p:nvSpPr>
          <p:spPr>
            <a:xfrm>
              <a:off x="5967672" y="2530475"/>
              <a:ext cx="167849" cy="47625"/>
            </a:xfrm>
            <a:custGeom>
              <a:avLst/>
              <a:gdLst>
                <a:gd name="connsiteX0" fmla="*/ 1328 w 167849"/>
                <a:gd name="connsiteY0" fmla="*/ 0 h 47625"/>
                <a:gd name="connsiteX1" fmla="*/ 166428 w 167849"/>
                <a:gd name="connsiteY1" fmla="*/ 19050 h 47625"/>
                <a:gd name="connsiteX2" fmla="*/ 83878 w 167849"/>
                <a:gd name="connsiteY2" fmla="*/ 19050 h 47625"/>
                <a:gd name="connsiteX3" fmla="*/ 131503 w 167849"/>
                <a:gd name="connsiteY3" fmla="*/ 47625 h 47625"/>
                <a:gd name="connsiteX4" fmla="*/ 90228 w 167849"/>
                <a:gd name="connsiteY4" fmla="*/ 19050 h 47625"/>
                <a:gd name="connsiteX5" fmla="*/ 1328 w 167849"/>
                <a:gd name="connsiteY5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7849" h="47625">
                  <a:moveTo>
                    <a:pt x="1328" y="0"/>
                  </a:moveTo>
                  <a:cubicBezTo>
                    <a:pt x="14028" y="0"/>
                    <a:pt x="152670" y="15875"/>
                    <a:pt x="166428" y="19050"/>
                  </a:cubicBezTo>
                  <a:cubicBezTo>
                    <a:pt x="180186" y="22225"/>
                    <a:pt x="89699" y="14288"/>
                    <a:pt x="83878" y="19050"/>
                  </a:cubicBezTo>
                  <a:cubicBezTo>
                    <a:pt x="78057" y="23812"/>
                    <a:pt x="130445" y="47625"/>
                    <a:pt x="131503" y="47625"/>
                  </a:cubicBezTo>
                  <a:cubicBezTo>
                    <a:pt x="132561" y="47625"/>
                    <a:pt x="109807" y="24342"/>
                    <a:pt x="90228" y="19050"/>
                  </a:cubicBezTo>
                  <a:cubicBezTo>
                    <a:pt x="70649" y="13758"/>
                    <a:pt x="-11372" y="0"/>
                    <a:pt x="1328" y="0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7" name="フリーフォーム 1266">
              <a:extLst>
                <a:ext uri="{FF2B5EF4-FFF2-40B4-BE49-F238E27FC236}">
                  <a16:creationId xmlns:a16="http://schemas.microsoft.com/office/drawing/2014/main" id="{3FD56755-4016-16A4-FA17-CA75AB04AE5B}"/>
                </a:ext>
              </a:extLst>
            </p:cNvPr>
            <p:cNvSpPr/>
            <p:nvPr/>
          </p:nvSpPr>
          <p:spPr>
            <a:xfrm>
              <a:off x="6159041" y="2473229"/>
              <a:ext cx="219889" cy="57246"/>
            </a:xfrm>
            <a:custGeom>
              <a:avLst/>
              <a:gdLst>
                <a:gd name="connsiteX0" fmla="*/ 459 w 219889"/>
                <a:gd name="connsiteY0" fmla="*/ 57246 h 57246"/>
                <a:gd name="connsiteX1" fmla="*/ 114759 w 219889"/>
                <a:gd name="connsiteY1" fmla="*/ 22321 h 57246"/>
                <a:gd name="connsiteX2" fmla="*/ 95709 w 219889"/>
                <a:gd name="connsiteY2" fmla="*/ 44546 h 57246"/>
                <a:gd name="connsiteX3" fmla="*/ 200484 w 219889"/>
                <a:gd name="connsiteY3" fmla="*/ 96 h 57246"/>
                <a:gd name="connsiteX4" fmla="*/ 219534 w 219889"/>
                <a:gd name="connsiteY4" fmla="*/ 31846 h 57246"/>
                <a:gd name="connsiteX5" fmla="*/ 206834 w 219889"/>
                <a:gd name="connsiteY5" fmla="*/ 3271 h 57246"/>
                <a:gd name="connsiteX6" fmla="*/ 140159 w 219889"/>
                <a:gd name="connsiteY6" fmla="*/ 19146 h 57246"/>
                <a:gd name="connsiteX7" fmla="*/ 54434 w 219889"/>
                <a:gd name="connsiteY7" fmla="*/ 19146 h 57246"/>
                <a:gd name="connsiteX8" fmla="*/ 73484 w 219889"/>
                <a:gd name="connsiteY8" fmla="*/ 22321 h 57246"/>
                <a:gd name="connsiteX9" fmla="*/ 459 w 219889"/>
                <a:gd name="connsiteY9" fmla="*/ 57246 h 57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9889" h="57246">
                  <a:moveTo>
                    <a:pt x="459" y="57246"/>
                  </a:moveTo>
                  <a:cubicBezTo>
                    <a:pt x="7338" y="57246"/>
                    <a:pt x="98884" y="24438"/>
                    <a:pt x="114759" y="22321"/>
                  </a:cubicBezTo>
                  <a:cubicBezTo>
                    <a:pt x="130634" y="20204"/>
                    <a:pt x="81422" y="48250"/>
                    <a:pt x="95709" y="44546"/>
                  </a:cubicBezTo>
                  <a:cubicBezTo>
                    <a:pt x="109996" y="40842"/>
                    <a:pt x="179847" y="2213"/>
                    <a:pt x="200484" y="96"/>
                  </a:cubicBezTo>
                  <a:cubicBezTo>
                    <a:pt x="221121" y="-2021"/>
                    <a:pt x="218476" y="31317"/>
                    <a:pt x="219534" y="31846"/>
                  </a:cubicBezTo>
                  <a:cubicBezTo>
                    <a:pt x="220592" y="32375"/>
                    <a:pt x="220063" y="5388"/>
                    <a:pt x="206834" y="3271"/>
                  </a:cubicBezTo>
                  <a:cubicBezTo>
                    <a:pt x="193605" y="1154"/>
                    <a:pt x="165559" y="16500"/>
                    <a:pt x="140159" y="19146"/>
                  </a:cubicBezTo>
                  <a:cubicBezTo>
                    <a:pt x="114759" y="21792"/>
                    <a:pt x="54434" y="19146"/>
                    <a:pt x="54434" y="19146"/>
                  </a:cubicBezTo>
                  <a:cubicBezTo>
                    <a:pt x="43322" y="19675"/>
                    <a:pt x="80892" y="15442"/>
                    <a:pt x="73484" y="22321"/>
                  </a:cubicBezTo>
                  <a:cubicBezTo>
                    <a:pt x="66076" y="29200"/>
                    <a:pt x="-6420" y="57246"/>
                    <a:pt x="459" y="57246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8" name="フリーフォーム 1267">
              <a:extLst>
                <a:ext uri="{FF2B5EF4-FFF2-40B4-BE49-F238E27FC236}">
                  <a16:creationId xmlns:a16="http://schemas.microsoft.com/office/drawing/2014/main" id="{1BE6903F-CC56-8B6B-E63F-91E2E67FA8FC}"/>
                </a:ext>
              </a:extLst>
            </p:cNvPr>
            <p:cNvSpPr/>
            <p:nvPr/>
          </p:nvSpPr>
          <p:spPr>
            <a:xfrm>
              <a:off x="6108638" y="2463476"/>
              <a:ext cx="209311" cy="38430"/>
            </a:xfrm>
            <a:custGeom>
              <a:avLst/>
              <a:gdLst>
                <a:gd name="connsiteX0" fmla="*/ 62 w 209311"/>
                <a:gd name="connsiteY0" fmla="*/ 38424 h 38430"/>
                <a:gd name="connsiteX1" fmla="*/ 114362 w 209311"/>
                <a:gd name="connsiteY1" fmla="*/ 324 h 38430"/>
                <a:gd name="connsiteX2" fmla="*/ 206437 w 209311"/>
                <a:gd name="connsiteY2" fmla="*/ 19374 h 38430"/>
                <a:gd name="connsiteX3" fmla="*/ 181037 w 209311"/>
                <a:gd name="connsiteY3" fmla="*/ 6674 h 38430"/>
                <a:gd name="connsiteX4" fmla="*/ 130237 w 209311"/>
                <a:gd name="connsiteY4" fmla="*/ 3499 h 38430"/>
                <a:gd name="connsiteX5" fmla="*/ 62 w 209311"/>
                <a:gd name="connsiteY5" fmla="*/ 38424 h 38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311" h="38430">
                  <a:moveTo>
                    <a:pt x="62" y="38424"/>
                  </a:moveTo>
                  <a:cubicBezTo>
                    <a:pt x="-2584" y="37895"/>
                    <a:pt x="79966" y="3499"/>
                    <a:pt x="114362" y="324"/>
                  </a:cubicBezTo>
                  <a:cubicBezTo>
                    <a:pt x="148758" y="-2851"/>
                    <a:pt x="195325" y="18316"/>
                    <a:pt x="206437" y="19374"/>
                  </a:cubicBezTo>
                  <a:cubicBezTo>
                    <a:pt x="217549" y="20432"/>
                    <a:pt x="193737" y="9320"/>
                    <a:pt x="181037" y="6674"/>
                  </a:cubicBezTo>
                  <a:cubicBezTo>
                    <a:pt x="168337" y="4028"/>
                    <a:pt x="155637" y="-1793"/>
                    <a:pt x="130237" y="3499"/>
                  </a:cubicBezTo>
                  <a:cubicBezTo>
                    <a:pt x="104837" y="8791"/>
                    <a:pt x="2708" y="38953"/>
                    <a:pt x="62" y="38424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9" name="フリーフォーム 1268">
              <a:extLst>
                <a:ext uri="{FF2B5EF4-FFF2-40B4-BE49-F238E27FC236}">
                  <a16:creationId xmlns:a16="http://schemas.microsoft.com/office/drawing/2014/main" id="{02BF27F5-0125-9E03-1931-DA33E5B07521}"/>
                </a:ext>
              </a:extLst>
            </p:cNvPr>
            <p:cNvSpPr/>
            <p:nvPr/>
          </p:nvSpPr>
          <p:spPr>
            <a:xfrm>
              <a:off x="6234659" y="2539877"/>
              <a:ext cx="114601" cy="108081"/>
            </a:xfrm>
            <a:custGeom>
              <a:avLst/>
              <a:gdLst>
                <a:gd name="connsiteX0" fmla="*/ 1041 w 114601"/>
                <a:gd name="connsiteY0" fmla="*/ 123 h 108081"/>
                <a:gd name="connsiteX1" fmla="*/ 112166 w 114601"/>
                <a:gd name="connsiteY1" fmla="*/ 89023 h 108081"/>
                <a:gd name="connsiteX2" fmla="*/ 80416 w 114601"/>
                <a:gd name="connsiteY2" fmla="*/ 66798 h 108081"/>
                <a:gd name="connsiteX3" fmla="*/ 112166 w 114601"/>
                <a:gd name="connsiteY3" fmla="*/ 108073 h 108081"/>
                <a:gd name="connsiteX4" fmla="*/ 58191 w 114601"/>
                <a:gd name="connsiteY4" fmla="*/ 69973 h 108081"/>
                <a:gd name="connsiteX5" fmla="*/ 1041 w 114601"/>
                <a:gd name="connsiteY5" fmla="*/ 123 h 108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601" h="108081">
                  <a:moveTo>
                    <a:pt x="1041" y="123"/>
                  </a:moveTo>
                  <a:cubicBezTo>
                    <a:pt x="10037" y="3298"/>
                    <a:pt x="98937" y="77911"/>
                    <a:pt x="112166" y="89023"/>
                  </a:cubicBezTo>
                  <a:cubicBezTo>
                    <a:pt x="125395" y="100135"/>
                    <a:pt x="80416" y="63623"/>
                    <a:pt x="80416" y="66798"/>
                  </a:cubicBezTo>
                  <a:cubicBezTo>
                    <a:pt x="80416" y="69973"/>
                    <a:pt x="115870" y="107544"/>
                    <a:pt x="112166" y="108073"/>
                  </a:cubicBezTo>
                  <a:cubicBezTo>
                    <a:pt x="108462" y="108602"/>
                    <a:pt x="72478" y="84260"/>
                    <a:pt x="58191" y="69973"/>
                  </a:cubicBezTo>
                  <a:cubicBezTo>
                    <a:pt x="43904" y="55686"/>
                    <a:pt x="-7955" y="-3052"/>
                    <a:pt x="1041" y="123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0" name="フリーフォーム 1269">
              <a:extLst>
                <a:ext uri="{FF2B5EF4-FFF2-40B4-BE49-F238E27FC236}">
                  <a16:creationId xmlns:a16="http://schemas.microsoft.com/office/drawing/2014/main" id="{13327AD3-DF21-882E-466F-47BD12181973}"/>
                </a:ext>
              </a:extLst>
            </p:cNvPr>
            <p:cNvSpPr/>
            <p:nvPr/>
          </p:nvSpPr>
          <p:spPr>
            <a:xfrm>
              <a:off x="5874738" y="2494028"/>
              <a:ext cx="18062" cy="230492"/>
            </a:xfrm>
            <a:custGeom>
              <a:avLst/>
              <a:gdLst>
                <a:gd name="connsiteX0" fmla="*/ 18062 w 18062"/>
                <a:gd name="connsiteY0" fmla="*/ 1522 h 230492"/>
                <a:gd name="connsiteX1" fmla="*/ 2187 w 18062"/>
                <a:gd name="connsiteY1" fmla="*/ 226947 h 230492"/>
                <a:gd name="connsiteX2" fmla="*/ 2187 w 18062"/>
                <a:gd name="connsiteY2" fmla="*/ 131697 h 230492"/>
                <a:gd name="connsiteX3" fmla="*/ 18062 w 18062"/>
                <a:gd name="connsiteY3" fmla="*/ 1522 h 230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62" h="230492">
                  <a:moveTo>
                    <a:pt x="18062" y="1522"/>
                  </a:moveTo>
                  <a:cubicBezTo>
                    <a:pt x="18062" y="17397"/>
                    <a:pt x="4833" y="205251"/>
                    <a:pt x="2187" y="226947"/>
                  </a:cubicBezTo>
                  <a:cubicBezTo>
                    <a:pt x="-459" y="248643"/>
                    <a:pt x="-988" y="165034"/>
                    <a:pt x="2187" y="131697"/>
                  </a:cubicBezTo>
                  <a:cubicBezTo>
                    <a:pt x="5362" y="98360"/>
                    <a:pt x="18062" y="-14353"/>
                    <a:pt x="18062" y="1522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1" name="フリーフォーム 1270">
              <a:extLst>
                <a:ext uri="{FF2B5EF4-FFF2-40B4-BE49-F238E27FC236}">
                  <a16:creationId xmlns:a16="http://schemas.microsoft.com/office/drawing/2014/main" id="{8D52EBE0-3930-13B5-B452-0A261C864DA0}"/>
                </a:ext>
              </a:extLst>
            </p:cNvPr>
            <p:cNvSpPr/>
            <p:nvPr/>
          </p:nvSpPr>
          <p:spPr>
            <a:xfrm>
              <a:off x="6651238" y="2033633"/>
              <a:ext cx="64132" cy="305127"/>
            </a:xfrm>
            <a:custGeom>
              <a:avLst/>
              <a:gdLst>
                <a:gd name="connsiteX0" fmla="*/ 63887 w 64132"/>
                <a:gd name="connsiteY0" fmla="*/ 87267 h 305127"/>
                <a:gd name="connsiteX1" fmla="*/ 32137 w 64132"/>
                <a:gd name="connsiteY1" fmla="*/ 172992 h 305127"/>
                <a:gd name="connsiteX2" fmla="*/ 25787 w 64132"/>
                <a:gd name="connsiteY2" fmla="*/ 299992 h 305127"/>
                <a:gd name="connsiteX3" fmla="*/ 25787 w 64132"/>
                <a:gd name="connsiteY3" fmla="*/ 252367 h 305127"/>
                <a:gd name="connsiteX4" fmla="*/ 387 w 64132"/>
                <a:gd name="connsiteY4" fmla="*/ 1542 h 305127"/>
                <a:gd name="connsiteX5" fmla="*/ 13087 w 64132"/>
                <a:gd name="connsiteY5" fmla="*/ 144417 h 305127"/>
                <a:gd name="connsiteX6" fmla="*/ 63887 w 64132"/>
                <a:gd name="connsiteY6" fmla="*/ 87267 h 30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132" h="305127">
                  <a:moveTo>
                    <a:pt x="63887" y="87267"/>
                  </a:moveTo>
                  <a:cubicBezTo>
                    <a:pt x="67062" y="92029"/>
                    <a:pt x="38487" y="137538"/>
                    <a:pt x="32137" y="172992"/>
                  </a:cubicBezTo>
                  <a:cubicBezTo>
                    <a:pt x="25787" y="208446"/>
                    <a:pt x="26845" y="286763"/>
                    <a:pt x="25787" y="299992"/>
                  </a:cubicBezTo>
                  <a:cubicBezTo>
                    <a:pt x="24729" y="313221"/>
                    <a:pt x="30020" y="302109"/>
                    <a:pt x="25787" y="252367"/>
                  </a:cubicBezTo>
                  <a:cubicBezTo>
                    <a:pt x="21554" y="202625"/>
                    <a:pt x="2504" y="19534"/>
                    <a:pt x="387" y="1542"/>
                  </a:cubicBezTo>
                  <a:cubicBezTo>
                    <a:pt x="-1730" y="-16450"/>
                    <a:pt x="5150" y="128542"/>
                    <a:pt x="13087" y="144417"/>
                  </a:cubicBezTo>
                  <a:cubicBezTo>
                    <a:pt x="21024" y="160292"/>
                    <a:pt x="60712" y="82505"/>
                    <a:pt x="63887" y="87267"/>
                  </a:cubicBezTo>
                  <a:close/>
                </a:path>
              </a:pathLst>
            </a:custGeom>
            <a:solidFill>
              <a:srgbClr val="156082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4" name="フリーフォーム 1273">
              <a:extLst>
                <a:ext uri="{FF2B5EF4-FFF2-40B4-BE49-F238E27FC236}">
                  <a16:creationId xmlns:a16="http://schemas.microsoft.com/office/drawing/2014/main" id="{FDBC492C-82A3-E076-DA45-01D91F02A2A7}"/>
                </a:ext>
              </a:extLst>
            </p:cNvPr>
            <p:cNvSpPr/>
            <p:nvPr/>
          </p:nvSpPr>
          <p:spPr>
            <a:xfrm>
              <a:off x="6280107" y="2885103"/>
              <a:ext cx="279886" cy="118719"/>
            </a:xfrm>
            <a:custGeom>
              <a:avLst/>
              <a:gdLst>
                <a:gd name="connsiteX0" fmla="*/ 43 w 279886"/>
                <a:gd name="connsiteY0" fmla="*/ 118447 h 118719"/>
                <a:gd name="connsiteX1" fmla="*/ 212768 w 279886"/>
                <a:gd name="connsiteY1" fmla="*/ 16847 h 118719"/>
                <a:gd name="connsiteX2" fmla="*/ 279443 w 279886"/>
                <a:gd name="connsiteY2" fmla="*/ 972 h 118719"/>
                <a:gd name="connsiteX3" fmla="*/ 238168 w 279886"/>
                <a:gd name="connsiteY3" fmla="*/ 26372 h 118719"/>
                <a:gd name="connsiteX4" fmla="*/ 168318 w 279886"/>
                <a:gd name="connsiteY4" fmla="*/ 105747 h 118719"/>
                <a:gd name="connsiteX5" fmla="*/ 193718 w 279886"/>
                <a:gd name="connsiteY5" fmla="*/ 48597 h 118719"/>
                <a:gd name="connsiteX6" fmla="*/ 43 w 279886"/>
                <a:gd name="connsiteY6" fmla="*/ 118447 h 118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886" h="118719">
                  <a:moveTo>
                    <a:pt x="43" y="118447"/>
                  </a:moveTo>
                  <a:cubicBezTo>
                    <a:pt x="3218" y="113155"/>
                    <a:pt x="166201" y="36426"/>
                    <a:pt x="212768" y="16847"/>
                  </a:cubicBezTo>
                  <a:cubicBezTo>
                    <a:pt x="259335" y="-2732"/>
                    <a:pt x="275210" y="-615"/>
                    <a:pt x="279443" y="972"/>
                  </a:cubicBezTo>
                  <a:cubicBezTo>
                    <a:pt x="283676" y="2559"/>
                    <a:pt x="256689" y="8909"/>
                    <a:pt x="238168" y="26372"/>
                  </a:cubicBezTo>
                  <a:cubicBezTo>
                    <a:pt x="219647" y="43834"/>
                    <a:pt x="175726" y="102043"/>
                    <a:pt x="168318" y="105747"/>
                  </a:cubicBezTo>
                  <a:cubicBezTo>
                    <a:pt x="160910" y="109451"/>
                    <a:pt x="219647" y="47009"/>
                    <a:pt x="193718" y="48597"/>
                  </a:cubicBezTo>
                  <a:cubicBezTo>
                    <a:pt x="167789" y="50184"/>
                    <a:pt x="-3132" y="123739"/>
                    <a:pt x="43" y="118447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5" name="フリーフォーム 1274">
              <a:extLst>
                <a:ext uri="{FF2B5EF4-FFF2-40B4-BE49-F238E27FC236}">
                  <a16:creationId xmlns:a16="http://schemas.microsoft.com/office/drawing/2014/main" id="{7E6FB67A-3C4C-FD77-9D93-728219E5F82B}"/>
                </a:ext>
              </a:extLst>
            </p:cNvPr>
            <p:cNvSpPr/>
            <p:nvPr/>
          </p:nvSpPr>
          <p:spPr>
            <a:xfrm>
              <a:off x="6536381" y="2651101"/>
              <a:ext cx="350276" cy="410083"/>
            </a:xfrm>
            <a:custGeom>
              <a:avLst/>
              <a:gdLst>
                <a:gd name="connsiteX0" fmla="*/ 350194 w 350276"/>
                <a:gd name="connsiteY0" fmla="*/ 24 h 410083"/>
                <a:gd name="connsiteX1" fmla="*/ 153344 w 350276"/>
                <a:gd name="connsiteY1" fmla="*/ 180999 h 410083"/>
                <a:gd name="connsiteX2" fmla="*/ 99369 w 350276"/>
                <a:gd name="connsiteY2" fmla="*/ 288949 h 410083"/>
                <a:gd name="connsiteX3" fmla="*/ 112069 w 350276"/>
                <a:gd name="connsiteY3" fmla="*/ 225449 h 410083"/>
                <a:gd name="connsiteX4" fmla="*/ 944 w 350276"/>
                <a:gd name="connsiteY4" fmla="*/ 409599 h 410083"/>
                <a:gd name="connsiteX5" fmla="*/ 64444 w 350276"/>
                <a:gd name="connsiteY5" fmla="*/ 273074 h 410083"/>
                <a:gd name="connsiteX6" fmla="*/ 166044 w 350276"/>
                <a:gd name="connsiteY6" fmla="*/ 92099 h 410083"/>
                <a:gd name="connsiteX7" fmla="*/ 127944 w 350276"/>
                <a:gd name="connsiteY7" fmla="*/ 193699 h 410083"/>
                <a:gd name="connsiteX8" fmla="*/ 350194 w 350276"/>
                <a:gd name="connsiteY8" fmla="*/ 24 h 410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0276" h="410083">
                  <a:moveTo>
                    <a:pt x="350194" y="24"/>
                  </a:moveTo>
                  <a:cubicBezTo>
                    <a:pt x="354427" y="-2093"/>
                    <a:pt x="195148" y="132845"/>
                    <a:pt x="153344" y="180999"/>
                  </a:cubicBezTo>
                  <a:cubicBezTo>
                    <a:pt x="111540" y="229153"/>
                    <a:pt x="106248" y="281541"/>
                    <a:pt x="99369" y="288949"/>
                  </a:cubicBezTo>
                  <a:cubicBezTo>
                    <a:pt x="92490" y="296357"/>
                    <a:pt x="128473" y="205341"/>
                    <a:pt x="112069" y="225449"/>
                  </a:cubicBezTo>
                  <a:cubicBezTo>
                    <a:pt x="95665" y="245557"/>
                    <a:pt x="8881" y="401662"/>
                    <a:pt x="944" y="409599"/>
                  </a:cubicBezTo>
                  <a:cubicBezTo>
                    <a:pt x="-6993" y="417536"/>
                    <a:pt x="36927" y="325991"/>
                    <a:pt x="64444" y="273074"/>
                  </a:cubicBezTo>
                  <a:cubicBezTo>
                    <a:pt x="91961" y="220157"/>
                    <a:pt x="155461" y="105328"/>
                    <a:pt x="166044" y="92099"/>
                  </a:cubicBezTo>
                  <a:cubicBezTo>
                    <a:pt x="176627" y="78870"/>
                    <a:pt x="101486" y="204282"/>
                    <a:pt x="127944" y="193699"/>
                  </a:cubicBezTo>
                  <a:cubicBezTo>
                    <a:pt x="154402" y="183116"/>
                    <a:pt x="345961" y="2141"/>
                    <a:pt x="350194" y="24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6" name="フリーフォーム 1275">
              <a:extLst>
                <a:ext uri="{FF2B5EF4-FFF2-40B4-BE49-F238E27FC236}">
                  <a16:creationId xmlns:a16="http://schemas.microsoft.com/office/drawing/2014/main" id="{A9DDA84A-F99F-8906-E675-5CA2A13F1D2D}"/>
                </a:ext>
              </a:extLst>
            </p:cNvPr>
            <p:cNvSpPr/>
            <p:nvPr/>
          </p:nvSpPr>
          <p:spPr>
            <a:xfrm>
              <a:off x="7076940" y="2432027"/>
              <a:ext cx="136660" cy="181257"/>
            </a:xfrm>
            <a:custGeom>
              <a:avLst/>
              <a:gdLst>
                <a:gd name="connsiteX0" fmla="*/ 63635 w 136660"/>
                <a:gd name="connsiteY0" fmla="*/ 23 h 181257"/>
                <a:gd name="connsiteX1" fmla="*/ 92210 w 136660"/>
                <a:gd name="connsiteY1" fmla="*/ 98448 h 181257"/>
                <a:gd name="connsiteX2" fmla="*/ 135 w 136660"/>
                <a:gd name="connsiteY2" fmla="*/ 180998 h 181257"/>
                <a:gd name="connsiteX3" fmla="*/ 73160 w 136660"/>
                <a:gd name="connsiteY3" fmla="*/ 123848 h 181257"/>
                <a:gd name="connsiteX4" fmla="*/ 136660 w 136660"/>
                <a:gd name="connsiteY4" fmla="*/ 104798 h 181257"/>
                <a:gd name="connsiteX5" fmla="*/ 73160 w 136660"/>
                <a:gd name="connsiteY5" fmla="*/ 88923 h 181257"/>
                <a:gd name="connsiteX6" fmla="*/ 63635 w 136660"/>
                <a:gd name="connsiteY6" fmla="*/ 23 h 18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660" h="181257">
                  <a:moveTo>
                    <a:pt x="63635" y="23"/>
                  </a:moveTo>
                  <a:cubicBezTo>
                    <a:pt x="66810" y="1610"/>
                    <a:pt x="102793" y="68286"/>
                    <a:pt x="92210" y="98448"/>
                  </a:cubicBezTo>
                  <a:cubicBezTo>
                    <a:pt x="81627" y="128611"/>
                    <a:pt x="3310" y="176765"/>
                    <a:pt x="135" y="180998"/>
                  </a:cubicBezTo>
                  <a:cubicBezTo>
                    <a:pt x="-3040" y="185231"/>
                    <a:pt x="50406" y="136548"/>
                    <a:pt x="73160" y="123848"/>
                  </a:cubicBezTo>
                  <a:cubicBezTo>
                    <a:pt x="95914" y="111148"/>
                    <a:pt x="136660" y="110619"/>
                    <a:pt x="136660" y="104798"/>
                  </a:cubicBezTo>
                  <a:cubicBezTo>
                    <a:pt x="136660" y="98977"/>
                    <a:pt x="83214" y="101094"/>
                    <a:pt x="73160" y="88923"/>
                  </a:cubicBezTo>
                  <a:cubicBezTo>
                    <a:pt x="63106" y="76752"/>
                    <a:pt x="60460" y="-1564"/>
                    <a:pt x="63635" y="23"/>
                  </a:cubicBezTo>
                  <a:close/>
                </a:path>
              </a:pathLst>
            </a:custGeom>
            <a:solidFill>
              <a:srgbClr val="156082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7" name="フリーフォーム 1276">
              <a:extLst>
                <a:ext uri="{FF2B5EF4-FFF2-40B4-BE49-F238E27FC236}">
                  <a16:creationId xmlns:a16="http://schemas.microsoft.com/office/drawing/2014/main" id="{C36E71F0-47B1-9DCD-7941-991B6EC8E844}"/>
                </a:ext>
              </a:extLst>
            </p:cNvPr>
            <p:cNvSpPr/>
            <p:nvPr/>
          </p:nvSpPr>
          <p:spPr>
            <a:xfrm>
              <a:off x="5714467" y="1767836"/>
              <a:ext cx="142853" cy="86416"/>
            </a:xfrm>
            <a:custGeom>
              <a:avLst/>
              <a:gdLst>
                <a:gd name="connsiteX0" fmla="*/ 533 w 142853"/>
                <a:gd name="connsiteY0" fmla="*/ 639 h 86416"/>
                <a:gd name="connsiteX1" fmla="*/ 137058 w 142853"/>
                <a:gd name="connsiteY1" fmla="*/ 83189 h 86416"/>
                <a:gd name="connsiteX2" fmla="*/ 114833 w 142853"/>
                <a:gd name="connsiteY2" fmla="*/ 67314 h 86416"/>
                <a:gd name="connsiteX3" fmla="*/ 89433 w 142853"/>
                <a:gd name="connsiteY3" fmla="*/ 45089 h 86416"/>
                <a:gd name="connsiteX4" fmla="*/ 533 w 142853"/>
                <a:gd name="connsiteY4" fmla="*/ 639 h 86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853" h="86416">
                  <a:moveTo>
                    <a:pt x="533" y="639"/>
                  </a:moveTo>
                  <a:cubicBezTo>
                    <a:pt x="8470" y="6989"/>
                    <a:pt x="137058" y="83189"/>
                    <a:pt x="137058" y="83189"/>
                  </a:cubicBezTo>
                  <a:cubicBezTo>
                    <a:pt x="156108" y="94301"/>
                    <a:pt x="122770" y="73664"/>
                    <a:pt x="114833" y="67314"/>
                  </a:cubicBezTo>
                  <a:cubicBezTo>
                    <a:pt x="106896" y="60964"/>
                    <a:pt x="103191" y="53027"/>
                    <a:pt x="89433" y="45089"/>
                  </a:cubicBezTo>
                  <a:cubicBezTo>
                    <a:pt x="75675" y="37152"/>
                    <a:pt x="-7404" y="-5711"/>
                    <a:pt x="533" y="639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8" name="フリーフォーム 1277">
              <a:extLst>
                <a:ext uri="{FF2B5EF4-FFF2-40B4-BE49-F238E27FC236}">
                  <a16:creationId xmlns:a16="http://schemas.microsoft.com/office/drawing/2014/main" id="{615157CE-222A-AF4E-DDE2-DB5B1AE52B52}"/>
                </a:ext>
              </a:extLst>
            </p:cNvPr>
            <p:cNvSpPr/>
            <p:nvPr/>
          </p:nvSpPr>
          <p:spPr>
            <a:xfrm>
              <a:off x="5537200" y="1736335"/>
              <a:ext cx="194851" cy="83011"/>
            </a:xfrm>
            <a:custGeom>
              <a:avLst/>
              <a:gdLst>
                <a:gd name="connsiteX0" fmla="*/ 0 w 194851"/>
                <a:gd name="connsiteY0" fmla="*/ 82940 h 83011"/>
                <a:gd name="connsiteX1" fmla="*/ 85725 w 194851"/>
                <a:gd name="connsiteY1" fmla="*/ 25790 h 83011"/>
                <a:gd name="connsiteX2" fmla="*/ 193675 w 194851"/>
                <a:gd name="connsiteY2" fmla="*/ 390 h 83011"/>
                <a:gd name="connsiteX3" fmla="*/ 139700 w 194851"/>
                <a:gd name="connsiteY3" fmla="*/ 9915 h 83011"/>
                <a:gd name="connsiteX4" fmla="*/ 85725 w 194851"/>
                <a:gd name="connsiteY4" fmla="*/ 3565 h 83011"/>
                <a:gd name="connsiteX5" fmla="*/ 85725 w 194851"/>
                <a:gd name="connsiteY5" fmla="*/ 13090 h 83011"/>
                <a:gd name="connsiteX6" fmla="*/ 0 w 194851"/>
                <a:gd name="connsiteY6" fmla="*/ 82940 h 83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851" h="83011">
                  <a:moveTo>
                    <a:pt x="0" y="82940"/>
                  </a:moveTo>
                  <a:cubicBezTo>
                    <a:pt x="0" y="85057"/>
                    <a:pt x="53446" y="39548"/>
                    <a:pt x="85725" y="25790"/>
                  </a:cubicBezTo>
                  <a:cubicBezTo>
                    <a:pt x="118004" y="12032"/>
                    <a:pt x="184679" y="3036"/>
                    <a:pt x="193675" y="390"/>
                  </a:cubicBezTo>
                  <a:cubicBezTo>
                    <a:pt x="202671" y="-2256"/>
                    <a:pt x="157692" y="9386"/>
                    <a:pt x="139700" y="9915"/>
                  </a:cubicBezTo>
                  <a:cubicBezTo>
                    <a:pt x="121708" y="10444"/>
                    <a:pt x="85725" y="3565"/>
                    <a:pt x="85725" y="3565"/>
                  </a:cubicBezTo>
                  <a:cubicBezTo>
                    <a:pt x="76729" y="4094"/>
                    <a:pt x="101071" y="3036"/>
                    <a:pt x="85725" y="13090"/>
                  </a:cubicBezTo>
                  <a:cubicBezTo>
                    <a:pt x="70379" y="23144"/>
                    <a:pt x="0" y="80823"/>
                    <a:pt x="0" y="82940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9" name="フリーフォーム 1278">
              <a:extLst>
                <a:ext uri="{FF2B5EF4-FFF2-40B4-BE49-F238E27FC236}">
                  <a16:creationId xmlns:a16="http://schemas.microsoft.com/office/drawing/2014/main" id="{4CC315BD-7D76-2D92-281D-1F906CABBE17}"/>
                </a:ext>
              </a:extLst>
            </p:cNvPr>
            <p:cNvSpPr/>
            <p:nvPr/>
          </p:nvSpPr>
          <p:spPr>
            <a:xfrm>
              <a:off x="6627674" y="1577956"/>
              <a:ext cx="376516" cy="82598"/>
            </a:xfrm>
            <a:custGeom>
              <a:avLst/>
              <a:gdLst>
                <a:gd name="connsiteX0" fmla="*/ 1726 w 376516"/>
                <a:gd name="connsiteY0" fmla="*/ 19 h 82598"/>
                <a:gd name="connsiteX1" fmla="*/ 170001 w 376516"/>
                <a:gd name="connsiteY1" fmla="*/ 41294 h 82598"/>
                <a:gd name="connsiteX2" fmla="*/ 154126 w 376516"/>
                <a:gd name="connsiteY2" fmla="*/ 25419 h 82598"/>
                <a:gd name="connsiteX3" fmla="*/ 319226 w 376516"/>
                <a:gd name="connsiteY3" fmla="*/ 69869 h 82598"/>
                <a:gd name="connsiteX4" fmla="*/ 287476 w 376516"/>
                <a:gd name="connsiteY4" fmla="*/ 53994 h 82598"/>
                <a:gd name="connsiteX5" fmla="*/ 376376 w 376516"/>
                <a:gd name="connsiteY5" fmla="*/ 82569 h 82598"/>
                <a:gd name="connsiteX6" fmla="*/ 300176 w 376516"/>
                <a:gd name="connsiteY6" fmla="*/ 47644 h 82598"/>
                <a:gd name="connsiteX7" fmla="*/ 1726 w 376516"/>
                <a:gd name="connsiteY7" fmla="*/ 19 h 82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6516" h="82598">
                  <a:moveTo>
                    <a:pt x="1726" y="19"/>
                  </a:moveTo>
                  <a:cubicBezTo>
                    <a:pt x="-19970" y="-1039"/>
                    <a:pt x="170001" y="41294"/>
                    <a:pt x="170001" y="41294"/>
                  </a:cubicBezTo>
                  <a:cubicBezTo>
                    <a:pt x="195401" y="45527"/>
                    <a:pt x="129255" y="20657"/>
                    <a:pt x="154126" y="25419"/>
                  </a:cubicBezTo>
                  <a:cubicBezTo>
                    <a:pt x="178997" y="30181"/>
                    <a:pt x="297001" y="65107"/>
                    <a:pt x="319226" y="69869"/>
                  </a:cubicBezTo>
                  <a:cubicBezTo>
                    <a:pt x="341451" y="74632"/>
                    <a:pt x="277951" y="51877"/>
                    <a:pt x="287476" y="53994"/>
                  </a:cubicBezTo>
                  <a:cubicBezTo>
                    <a:pt x="297001" y="56111"/>
                    <a:pt x="374259" y="83627"/>
                    <a:pt x="376376" y="82569"/>
                  </a:cubicBezTo>
                  <a:cubicBezTo>
                    <a:pt x="378493" y="81511"/>
                    <a:pt x="356797" y="60344"/>
                    <a:pt x="300176" y="47644"/>
                  </a:cubicBezTo>
                  <a:cubicBezTo>
                    <a:pt x="243555" y="34944"/>
                    <a:pt x="23422" y="1077"/>
                    <a:pt x="1726" y="19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0" name="フリーフォーム 1279">
              <a:extLst>
                <a:ext uri="{FF2B5EF4-FFF2-40B4-BE49-F238E27FC236}">
                  <a16:creationId xmlns:a16="http://schemas.microsoft.com/office/drawing/2014/main" id="{CA817E6B-3378-E483-C830-131FA8DC9706}"/>
                </a:ext>
              </a:extLst>
            </p:cNvPr>
            <p:cNvSpPr/>
            <p:nvPr/>
          </p:nvSpPr>
          <p:spPr>
            <a:xfrm>
              <a:off x="6670675" y="1511300"/>
              <a:ext cx="282645" cy="58191"/>
            </a:xfrm>
            <a:custGeom>
              <a:avLst/>
              <a:gdLst>
                <a:gd name="connsiteX0" fmla="*/ 0 w 282645"/>
                <a:gd name="connsiteY0" fmla="*/ 0 h 58191"/>
                <a:gd name="connsiteX1" fmla="*/ 276225 w 282645"/>
                <a:gd name="connsiteY1" fmla="*/ 57150 h 58191"/>
                <a:gd name="connsiteX2" fmla="*/ 180975 w 282645"/>
                <a:gd name="connsiteY2" fmla="*/ 34925 h 58191"/>
                <a:gd name="connsiteX3" fmla="*/ 0 w 282645"/>
                <a:gd name="connsiteY3" fmla="*/ 0 h 58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2645" h="58191">
                  <a:moveTo>
                    <a:pt x="0" y="0"/>
                  </a:moveTo>
                  <a:cubicBezTo>
                    <a:pt x="15875" y="3704"/>
                    <a:pt x="246062" y="51329"/>
                    <a:pt x="276225" y="57150"/>
                  </a:cubicBezTo>
                  <a:cubicBezTo>
                    <a:pt x="306388" y="62971"/>
                    <a:pt x="222779" y="42862"/>
                    <a:pt x="180975" y="349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1" name="フリーフォーム 1280">
              <a:extLst>
                <a:ext uri="{FF2B5EF4-FFF2-40B4-BE49-F238E27FC236}">
                  <a16:creationId xmlns:a16="http://schemas.microsoft.com/office/drawing/2014/main" id="{B308943B-0C9A-4355-E7B6-1CBC808F2B46}"/>
                </a:ext>
              </a:extLst>
            </p:cNvPr>
            <p:cNvSpPr/>
            <p:nvPr/>
          </p:nvSpPr>
          <p:spPr>
            <a:xfrm>
              <a:off x="6396236" y="1482181"/>
              <a:ext cx="298220" cy="83485"/>
            </a:xfrm>
            <a:custGeom>
              <a:avLst/>
              <a:gdLst>
                <a:gd name="connsiteX0" fmla="*/ 1389 w 298220"/>
                <a:gd name="connsiteY0" fmla="*/ 83094 h 83485"/>
                <a:gd name="connsiteX1" fmla="*/ 198239 w 298220"/>
                <a:gd name="connsiteY1" fmla="*/ 19594 h 83485"/>
                <a:gd name="connsiteX2" fmla="*/ 296664 w 298220"/>
                <a:gd name="connsiteY2" fmla="*/ 22769 h 83485"/>
                <a:gd name="connsiteX3" fmla="*/ 249039 w 298220"/>
                <a:gd name="connsiteY3" fmla="*/ 22769 h 83485"/>
                <a:gd name="connsiteX4" fmla="*/ 125214 w 298220"/>
                <a:gd name="connsiteY4" fmla="*/ 544 h 83485"/>
                <a:gd name="connsiteX5" fmla="*/ 160139 w 298220"/>
                <a:gd name="connsiteY5" fmla="*/ 10069 h 83485"/>
                <a:gd name="connsiteX6" fmla="*/ 112514 w 298220"/>
                <a:gd name="connsiteY6" fmla="*/ 44994 h 83485"/>
                <a:gd name="connsiteX7" fmla="*/ 1389 w 298220"/>
                <a:gd name="connsiteY7" fmla="*/ 83094 h 83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8220" h="83485">
                  <a:moveTo>
                    <a:pt x="1389" y="83094"/>
                  </a:moveTo>
                  <a:cubicBezTo>
                    <a:pt x="15676" y="78861"/>
                    <a:pt x="149027" y="29648"/>
                    <a:pt x="198239" y="19594"/>
                  </a:cubicBezTo>
                  <a:cubicBezTo>
                    <a:pt x="247452" y="9540"/>
                    <a:pt x="288197" y="22240"/>
                    <a:pt x="296664" y="22769"/>
                  </a:cubicBezTo>
                  <a:cubicBezTo>
                    <a:pt x="305131" y="23298"/>
                    <a:pt x="277614" y="26473"/>
                    <a:pt x="249039" y="22769"/>
                  </a:cubicBezTo>
                  <a:cubicBezTo>
                    <a:pt x="220464" y="19065"/>
                    <a:pt x="140031" y="2661"/>
                    <a:pt x="125214" y="544"/>
                  </a:cubicBezTo>
                  <a:cubicBezTo>
                    <a:pt x="110397" y="-1573"/>
                    <a:pt x="162256" y="2661"/>
                    <a:pt x="160139" y="10069"/>
                  </a:cubicBezTo>
                  <a:cubicBezTo>
                    <a:pt x="158022" y="17477"/>
                    <a:pt x="137914" y="33882"/>
                    <a:pt x="112514" y="44994"/>
                  </a:cubicBezTo>
                  <a:cubicBezTo>
                    <a:pt x="87114" y="56106"/>
                    <a:pt x="-12898" y="87327"/>
                    <a:pt x="1389" y="83094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2" name="フリーフォーム 1281">
              <a:extLst>
                <a:ext uri="{FF2B5EF4-FFF2-40B4-BE49-F238E27FC236}">
                  <a16:creationId xmlns:a16="http://schemas.microsoft.com/office/drawing/2014/main" id="{AF1CD8E6-2E7C-FB43-B857-D78055AB2241}"/>
                </a:ext>
              </a:extLst>
            </p:cNvPr>
            <p:cNvSpPr/>
            <p:nvPr/>
          </p:nvSpPr>
          <p:spPr>
            <a:xfrm>
              <a:off x="6714880" y="1633884"/>
              <a:ext cx="317638" cy="204775"/>
            </a:xfrm>
            <a:custGeom>
              <a:avLst/>
              <a:gdLst>
                <a:gd name="connsiteX0" fmla="*/ 314570 w 317638"/>
                <a:gd name="connsiteY0" fmla="*/ 1241 h 204775"/>
                <a:gd name="connsiteX1" fmla="*/ 238370 w 317638"/>
                <a:gd name="connsiteY1" fmla="*/ 74266 h 204775"/>
                <a:gd name="connsiteX2" fmla="*/ 168520 w 317638"/>
                <a:gd name="connsiteY2" fmla="*/ 179041 h 204775"/>
                <a:gd name="connsiteX3" fmla="*/ 200270 w 317638"/>
                <a:gd name="connsiteY3" fmla="*/ 115541 h 204775"/>
                <a:gd name="connsiteX4" fmla="*/ 127245 w 317638"/>
                <a:gd name="connsiteY4" fmla="*/ 156816 h 204775"/>
                <a:gd name="connsiteX5" fmla="*/ 245 w 317638"/>
                <a:gd name="connsiteY5" fmla="*/ 204441 h 204775"/>
                <a:gd name="connsiteX6" fmla="*/ 162170 w 317638"/>
                <a:gd name="connsiteY6" fmla="*/ 131416 h 204775"/>
                <a:gd name="connsiteX7" fmla="*/ 225670 w 317638"/>
                <a:gd name="connsiteY7" fmla="*/ 64741 h 204775"/>
                <a:gd name="connsiteX8" fmla="*/ 127245 w 317638"/>
                <a:gd name="connsiteY8" fmla="*/ 134591 h 204775"/>
                <a:gd name="connsiteX9" fmla="*/ 314570 w 317638"/>
                <a:gd name="connsiteY9" fmla="*/ 1241 h 2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7638" h="204775">
                  <a:moveTo>
                    <a:pt x="314570" y="1241"/>
                  </a:moveTo>
                  <a:cubicBezTo>
                    <a:pt x="333091" y="-8813"/>
                    <a:pt x="262712" y="44633"/>
                    <a:pt x="238370" y="74266"/>
                  </a:cubicBezTo>
                  <a:cubicBezTo>
                    <a:pt x="214028" y="103899"/>
                    <a:pt x="174870" y="172162"/>
                    <a:pt x="168520" y="179041"/>
                  </a:cubicBezTo>
                  <a:cubicBezTo>
                    <a:pt x="162170" y="185920"/>
                    <a:pt x="207149" y="119245"/>
                    <a:pt x="200270" y="115541"/>
                  </a:cubicBezTo>
                  <a:cubicBezTo>
                    <a:pt x="193391" y="111837"/>
                    <a:pt x="160582" y="141999"/>
                    <a:pt x="127245" y="156816"/>
                  </a:cubicBezTo>
                  <a:cubicBezTo>
                    <a:pt x="93907" y="171633"/>
                    <a:pt x="-5576" y="208674"/>
                    <a:pt x="245" y="204441"/>
                  </a:cubicBezTo>
                  <a:cubicBezTo>
                    <a:pt x="6066" y="200208"/>
                    <a:pt x="124599" y="154699"/>
                    <a:pt x="162170" y="131416"/>
                  </a:cubicBezTo>
                  <a:cubicBezTo>
                    <a:pt x="199741" y="108133"/>
                    <a:pt x="231491" y="64212"/>
                    <a:pt x="225670" y="64741"/>
                  </a:cubicBezTo>
                  <a:cubicBezTo>
                    <a:pt x="219849" y="65270"/>
                    <a:pt x="114545" y="140412"/>
                    <a:pt x="127245" y="134591"/>
                  </a:cubicBezTo>
                  <a:cubicBezTo>
                    <a:pt x="139945" y="128770"/>
                    <a:pt x="296049" y="11295"/>
                    <a:pt x="314570" y="1241"/>
                  </a:cubicBezTo>
                  <a:close/>
                </a:path>
              </a:pathLst>
            </a:custGeom>
            <a:solidFill>
              <a:srgbClr val="156082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3" name="フリーフォーム 1282">
              <a:extLst>
                <a:ext uri="{FF2B5EF4-FFF2-40B4-BE49-F238E27FC236}">
                  <a16:creationId xmlns:a16="http://schemas.microsoft.com/office/drawing/2014/main" id="{5D19A881-A542-43BC-0AC7-DFD966097045}"/>
                </a:ext>
              </a:extLst>
            </p:cNvPr>
            <p:cNvSpPr/>
            <p:nvPr/>
          </p:nvSpPr>
          <p:spPr>
            <a:xfrm>
              <a:off x="5768971" y="1203324"/>
              <a:ext cx="64209" cy="260000"/>
            </a:xfrm>
            <a:custGeom>
              <a:avLst/>
              <a:gdLst>
                <a:gd name="connsiteX0" fmla="*/ 63504 w 64209"/>
                <a:gd name="connsiteY0" fmla="*/ 1 h 260000"/>
                <a:gd name="connsiteX1" fmla="*/ 63504 w 64209"/>
                <a:gd name="connsiteY1" fmla="*/ 161926 h 260000"/>
                <a:gd name="connsiteX2" fmla="*/ 63504 w 64209"/>
                <a:gd name="connsiteY2" fmla="*/ 257176 h 260000"/>
                <a:gd name="connsiteX3" fmla="*/ 53979 w 64209"/>
                <a:gd name="connsiteY3" fmla="*/ 222251 h 260000"/>
                <a:gd name="connsiteX4" fmla="*/ 4 w 64209"/>
                <a:gd name="connsiteY4" fmla="*/ 95251 h 260000"/>
                <a:gd name="connsiteX5" fmla="*/ 57154 w 64209"/>
                <a:gd name="connsiteY5" fmla="*/ 212726 h 260000"/>
                <a:gd name="connsiteX6" fmla="*/ 57154 w 64209"/>
                <a:gd name="connsiteY6" fmla="*/ 158751 h 260000"/>
                <a:gd name="connsiteX7" fmla="*/ 63504 w 64209"/>
                <a:gd name="connsiteY7" fmla="*/ 1 h 2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209" h="260000">
                  <a:moveTo>
                    <a:pt x="63504" y="1"/>
                  </a:moveTo>
                  <a:cubicBezTo>
                    <a:pt x="64562" y="530"/>
                    <a:pt x="63504" y="161926"/>
                    <a:pt x="63504" y="161926"/>
                  </a:cubicBezTo>
                  <a:cubicBezTo>
                    <a:pt x="63504" y="204788"/>
                    <a:pt x="65091" y="247122"/>
                    <a:pt x="63504" y="257176"/>
                  </a:cubicBezTo>
                  <a:cubicBezTo>
                    <a:pt x="61917" y="267230"/>
                    <a:pt x="64562" y="249238"/>
                    <a:pt x="53979" y="222251"/>
                  </a:cubicBezTo>
                  <a:cubicBezTo>
                    <a:pt x="43396" y="195264"/>
                    <a:pt x="-525" y="96838"/>
                    <a:pt x="4" y="95251"/>
                  </a:cubicBezTo>
                  <a:cubicBezTo>
                    <a:pt x="533" y="93664"/>
                    <a:pt x="47629" y="202143"/>
                    <a:pt x="57154" y="212726"/>
                  </a:cubicBezTo>
                  <a:cubicBezTo>
                    <a:pt x="66679" y="223309"/>
                    <a:pt x="55037" y="189972"/>
                    <a:pt x="57154" y="158751"/>
                  </a:cubicBezTo>
                  <a:cubicBezTo>
                    <a:pt x="59271" y="127530"/>
                    <a:pt x="62446" y="-528"/>
                    <a:pt x="63504" y="1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4" name="フリーフォーム 1283">
              <a:extLst>
                <a:ext uri="{FF2B5EF4-FFF2-40B4-BE49-F238E27FC236}">
                  <a16:creationId xmlns:a16="http://schemas.microsoft.com/office/drawing/2014/main" id="{D70BFDDA-B5D9-CA7D-5AB9-715A078F342D}"/>
                </a:ext>
              </a:extLst>
            </p:cNvPr>
            <p:cNvSpPr/>
            <p:nvPr/>
          </p:nvSpPr>
          <p:spPr>
            <a:xfrm>
              <a:off x="5706018" y="1358899"/>
              <a:ext cx="117723" cy="194685"/>
            </a:xfrm>
            <a:custGeom>
              <a:avLst/>
              <a:gdLst>
                <a:gd name="connsiteX0" fmla="*/ 37557 w 117723"/>
                <a:gd name="connsiteY0" fmla="*/ 1 h 194685"/>
                <a:gd name="connsiteX1" fmla="*/ 2632 w 117723"/>
                <a:gd name="connsiteY1" fmla="*/ 130176 h 194685"/>
                <a:gd name="connsiteX2" fmla="*/ 15332 w 117723"/>
                <a:gd name="connsiteY2" fmla="*/ 111126 h 194685"/>
                <a:gd name="connsiteX3" fmla="*/ 116932 w 117723"/>
                <a:gd name="connsiteY3" fmla="*/ 193676 h 194685"/>
                <a:gd name="connsiteX4" fmla="*/ 59782 w 117723"/>
                <a:gd name="connsiteY4" fmla="*/ 155576 h 194685"/>
                <a:gd name="connsiteX5" fmla="*/ 8982 w 117723"/>
                <a:gd name="connsiteY5" fmla="*/ 133351 h 194685"/>
                <a:gd name="connsiteX6" fmla="*/ 37557 w 117723"/>
                <a:gd name="connsiteY6" fmla="*/ 1 h 194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723" h="194685">
                  <a:moveTo>
                    <a:pt x="37557" y="1"/>
                  </a:moveTo>
                  <a:cubicBezTo>
                    <a:pt x="36499" y="-528"/>
                    <a:pt x="2632" y="130176"/>
                    <a:pt x="2632" y="130176"/>
                  </a:cubicBezTo>
                  <a:cubicBezTo>
                    <a:pt x="-1072" y="148697"/>
                    <a:pt x="-3718" y="100543"/>
                    <a:pt x="15332" y="111126"/>
                  </a:cubicBezTo>
                  <a:cubicBezTo>
                    <a:pt x="34382" y="121709"/>
                    <a:pt x="109524" y="186268"/>
                    <a:pt x="116932" y="193676"/>
                  </a:cubicBezTo>
                  <a:cubicBezTo>
                    <a:pt x="124340" y="201084"/>
                    <a:pt x="77774" y="165630"/>
                    <a:pt x="59782" y="155576"/>
                  </a:cubicBezTo>
                  <a:cubicBezTo>
                    <a:pt x="41790" y="145522"/>
                    <a:pt x="13215" y="154518"/>
                    <a:pt x="8982" y="133351"/>
                  </a:cubicBezTo>
                  <a:cubicBezTo>
                    <a:pt x="4749" y="112184"/>
                    <a:pt x="38615" y="530"/>
                    <a:pt x="37557" y="1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5" name="フリーフォーム 1284">
              <a:extLst>
                <a:ext uri="{FF2B5EF4-FFF2-40B4-BE49-F238E27FC236}">
                  <a16:creationId xmlns:a16="http://schemas.microsoft.com/office/drawing/2014/main" id="{C8D440CF-3052-CDFE-0AE8-CD86C114E44D}"/>
                </a:ext>
              </a:extLst>
            </p:cNvPr>
            <p:cNvSpPr/>
            <p:nvPr/>
          </p:nvSpPr>
          <p:spPr>
            <a:xfrm>
              <a:off x="6264151" y="1952104"/>
              <a:ext cx="119664" cy="206583"/>
            </a:xfrm>
            <a:custGeom>
              <a:avLst/>
              <a:gdLst>
                <a:gd name="connsiteX0" fmla="*/ 124 w 119664"/>
                <a:gd name="connsiteY0" fmla="*/ 521 h 206583"/>
                <a:gd name="connsiteX1" fmla="*/ 114424 w 119664"/>
                <a:gd name="connsiteY1" fmla="*/ 200546 h 206583"/>
                <a:gd name="connsiteX2" fmla="*/ 92199 w 119664"/>
                <a:gd name="connsiteY2" fmla="*/ 143396 h 206583"/>
                <a:gd name="connsiteX3" fmla="*/ 124 w 119664"/>
                <a:gd name="connsiteY3" fmla="*/ 521 h 206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664" h="206583">
                  <a:moveTo>
                    <a:pt x="124" y="521"/>
                  </a:moveTo>
                  <a:cubicBezTo>
                    <a:pt x="3828" y="10046"/>
                    <a:pt x="99078" y="176734"/>
                    <a:pt x="114424" y="200546"/>
                  </a:cubicBezTo>
                  <a:cubicBezTo>
                    <a:pt x="129770" y="224358"/>
                    <a:pt x="108074" y="171971"/>
                    <a:pt x="92199" y="143396"/>
                  </a:cubicBezTo>
                  <a:cubicBezTo>
                    <a:pt x="76324" y="114821"/>
                    <a:pt x="-3580" y="-9004"/>
                    <a:pt x="124" y="521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6" name="フリーフォーム 1285">
              <a:extLst>
                <a:ext uri="{FF2B5EF4-FFF2-40B4-BE49-F238E27FC236}">
                  <a16:creationId xmlns:a16="http://schemas.microsoft.com/office/drawing/2014/main" id="{33AB1B2E-1C9A-F3E5-D838-7FA4BA1F70D9}"/>
                </a:ext>
              </a:extLst>
            </p:cNvPr>
            <p:cNvSpPr/>
            <p:nvPr/>
          </p:nvSpPr>
          <p:spPr>
            <a:xfrm>
              <a:off x="6252839" y="1781150"/>
              <a:ext cx="66014" cy="195662"/>
            </a:xfrm>
            <a:custGeom>
              <a:avLst/>
              <a:gdLst>
                <a:gd name="connsiteX0" fmla="*/ 27311 w 66014"/>
                <a:gd name="connsiteY0" fmla="*/ 25 h 195662"/>
                <a:gd name="connsiteX1" fmla="*/ 14611 w 66014"/>
                <a:gd name="connsiteY1" fmla="*/ 104800 h 195662"/>
                <a:gd name="connsiteX2" fmla="*/ 65411 w 66014"/>
                <a:gd name="connsiteY2" fmla="*/ 193700 h 195662"/>
                <a:gd name="connsiteX3" fmla="*/ 40011 w 66014"/>
                <a:gd name="connsiteY3" fmla="*/ 161950 h 195662"/>
                <a:gd name="connsiteX4" fmla="*/ 1911 w 66014"/>
                <a:gd name="connsiteY4" fmla="*/ 111150 h 195662"/>
                <a:gd name="connsiteX5" fmla="*/ 8261 w 66014"/>
                <a:gd name="connsiteY5" fmla="*/ 114325 h 195662"/>
                <a:gd name="connsiteX6" fmla="*/ 27311 w 66014"/>
                <a:gd name="connsiteY6" fmla="*/ 25 h 195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014" h="195662">
                  <a:moveTo>
                    <a:pt x="27311" y="25"/>
                  </a:moveTo>
                  <a:cubicBezTo>
                    <a:pt x="28369" y="-1563"/>
                    <a:pt x="8261" y="72521"/>
                    <a:pt x="14611" y="104800"/>
                  </a:cubicBezTo>
                  <a:cubicBezTo>
                    <a:pt x="20961" y="137079"/>
                    <a:pt x="61178" y="184175"/>
                    <a:pt x="65411" y="193700"/>
                  </a:cubicBezTo>
                  <a:cubicBezTo>
                    <a:pt x="69644" y="203225"/>
                    <a:pt x="50594" y="175708"/>
                    <a:pt x="40011" y="161950"/>
                  </a:cubicBezTo>
                  <a:cubicBezTo>
                    <a:pt x="29428" y="148192"/>
                    <a:pt x="1911" y="111150"/>
                    <a:pt x="1911" y="111150"/>
                  </a:cubicBezTo>
                  <a:cubicBezTo>
                    <a:pt x="-3381" y="103213"/>
                    <a:pt x="3498" y="127025"/>
                    <a:pt x="8261" y="114325"/>
                  </a:cubicBezTo>
                  <a:cubicBezTo>
                    <a:pt x="13024" y="101625"/>
                    <a:pt x="26253" y="1613"/>
                    <a:pt x="27311" y="25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7" name="フリーフォーム 1286">
              <a:extLst>
                <a:ext uri="{FF2B5EF4-FFF2-40B4-BE49-F238E27FC236}">
                  <a16:creationId xmlns:a16="http://schemas.microsoft.com/office/drawing/2014/main" id="{82B0FC7B-4AAE-E291-3848-02521FCBDC7F}"/>
                </a:ext>
              </a:extLst>
            </p:cNvPr>
            <p:cNvSpPr/>
            <p:nvPr/>
          </p:nvSpPr>
          <p:spPr>
            <a:xfrm>
              <a:off x="6330842" y="2177654"/>
              <a:ext cx="112331" cy="232418"/>
            </a:xfrm>
            <a:custGeom>
              <a:avLst/>
              <a:gdLst>
                <a:gd name="connsiteX0" fmla="*/ 95358 w 112331"/>
                <a:gd name="connsiteY0" fmla="*/ 60721 h 232418"/>
                <a:gd name="connsiteX1" fmla="*/ 95358 w 112331"/>
                <a:gd name="connsiteY1" fmla="*/ 171846 h 232418"/>
                <a:gd name="connsiteX2" fmla="*/ 111233 w 112331"/>
                <a:gd name="connsiteY2" fmla="*/ 232171 h 232418"/>
                <a:gd name="connsiteX3" fmla="*/ 98533 w 112331"/>
                <a:gd name="connsiteY3" fmla="*/ 184546 h 232418"/>
                <a:gd name="connsiteX4" fmla="*/ 108 w 112331"/>
                <a:gd name="connsiteY4" fmla="*/ 396 h 232418"/>
                <a:gd name="connsiteX5" fmla="*/ 79483 w 112331"/>
                <a:gd name="connsiteY5" fmla="*/ 133746 h 232418"/>
                <a:gd name="connsiteX6" fmla="*/ 95358 w 112331"/>
                <a:gd name="connsiteY6" fmla="*/ 60721 h 23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331" h="232418">
                  <a:moveTo>
                    <a:pt x="95358" y="60721"/>
                  </a:moveTo>
                  <a:cubicBezTo>
                    <a:pt x="98004" y="67071"/>
                    <a:pt x="92712" y="143271"/>
                    <a:pt x="95358" y="171846"/>
                  </a:cubicBezTo>
                  <a:cubicBezTo>
                    <a:pt x="98004" y="200421"/>
                    <a:pt x="110704" y="230054"/>
                    <a:pt x="111233" y="232171"/>
                  </a:cubicBezTo>
                  <a:cubicBezTo>
                    <a:pt x="111762" y="234288"/>
                    <a:pt x="117054" y="223175"/>
                    <a:pt x="98533" y="184546"/>
                  </a:cubicBezTo>
                  <a:cubicBezTo>
                    <a:pt x="80012" y="145917"/>
                    <a:pt x="3283" y="8863"/>
                    <a:pt x="108" y="396"/>
                  </a:cubicBezTo>
                  <a:cubicBezTo>
                    <a:pt x="-3067" y="-8071"/>
                    <a:pt x="64137" y="121575"/>
                    <a:pt x="79483" y="133746"/>
                  </a:cubicBezTo>
                  <a:cubicBezTo>
                    <a:pt x="94829" y="145917"/>
                    <a:pt x="92712" y="54371"/>
                    <a:pt x="95358" y="60721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8" name="フリーフォーム 1287">
              <a:extLst>
                <a:ext uri="{FF2B5EF4-FFF2-40B4-BE49-F238E27FC236}">
                  <a16:creationId xmlns:a16="http://schemas.microsoft.com/office/drawing/2014/main" id="{3605997B-8E25-89C7-5709-CC085C63EE26}"/>
                </a:ext>
              </a:extLst>
            </p:cNvPr>
            <p:cNvSpPr/>
            <p:nvPr/>
          </p:nvSpPr>
          <p:spPr>
            <a:xfrm>
              <a:off x="6251572" y="2164795"/>
              <a:ext cx="155583" cy="213403"/>
            </a:xfrm>
            <a:custGeom>
              <a:avLst/>
              <a:gdLst>
                <a:gd name="connsiteX0" fmla="*/ 3 w 155583"/>
                <a:gd name="connsiteY0" fmla="*/ 29130 h 213403"/>
                <a:gd name="connsiteX1" fmla="*/ 69853 w 155583"/>
                <a:gd name="connsiteY1" fmla="*/ 108505 h 213403"/>
                <a:gd name="connsiteX2" fmla="*/ 104778 w 155583"/>
                <a:gd name="connsiteY2" fmla="*/ 165655 h 213403"/>
                <a:gd name="connsiteX3" fmla="*/ 95253 w 155583"/>
                <a:gd name="connsiteY3" fmla="*/ 124380 h 213403"/>
                <a:gd name="connsiteX4" fmla="*/ 155578 w 155583"/>
                <a:gd name="connsiteY4" fmla="*/ 213280 h 213403"/>
                <a:gd name="connsiteX5" fmla="*/ 98428 w 155583"/>
                <a:gd name="connsiteY5" fmla="*/ 140255 h 213403"/>
                <a:gd name="connsiteX6" fmla="*/ 57153 w 155583"/>
                <a:gd name="connsiteY6" fmla="*/ 555 h 213403"/>
                <a:gd name="connsiteX7" fmla="*/ 66678 w 155583"/>
                <a:gd name="connsiteY7" fmla="*/ 89455 h 213403"/>
                <a:gd name="connsiteX8" fmla="*/ 3 w 155583"/>
                <a:gd name="connsiteY8" fmla="*/ 29130 h 213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5583" h="213403">
                  <a:moveTo>
                    <a:pt x="3" y="29130"/>
                  </a:moveTo>
                  <a:cubicBezTo>
                    <a:pt x="532" y="32305"/>
                    <a:pt x="52391" y="85751"/>
                    <a:pt x="69853" y="108505"/>
                  </a:cubicBezTo>
                  <a:cubicBezTo>
                    <a:pt x="87316" y="131259"/>
                    <a:pt x="100545" y="163009"/>
                    <a:pt x="104778" y="165655"/>
                  </a:cubicBezTo>
                  <a:cubicBezTo>
                    <a:pt x="109011" y="168301"/>
                    <a:pt x="86786" y="116443"/>
                    <a:pt x="95253" y="124380"/>
                  </a:cubicBezTo>
                  <a:cubicBezTo>
                    <a:pt x="103720" y="132318"/>
                    <a:pt x="155049" y="210634"/>
                    <a:pt x="155578" y="213280"/>
                  </a:cubicBezTo>
                  <a:cubicBezTo>
                    <a:pt x="156107" y="215926"/>
                    <a:pt x="114832" y="175709"/>
                    <a:pt x="98428" y="140255"/>
                  </a:cubicBezTo>
                  <a:cubicBezTo>
                    <a:pt x="82024" y="104801"/>
                    <a:pt x="62445" y="9022"/>
                    <a:pt x="57153" y="555"/>
                  </a:cubicBezTo>
                  <a:cubicBezTo>
                    <a:pt x="51861" y="-7912"/>
                    <a:pt x="75145" y="83105"/>
                    <a:pt x="66678" y="89455"/>
                  </a:cubicBezTo>
                  <a:cubicBezTo>
                    <a:pt x="58211" y="95805"/>
                    <a:pt x="-526" y="25955"/>
                    <a:pt x="3" y="29130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9" name="フリーフォーム 1288">
              <a:extLst>
                <a:ext uri="{FF2B5EF4-FFF2-40B4-BE49-F238E27FC236}">
                  <a16:creationId xmlns:a16="http://schemas.microsoft.com/office/drawing/2014/main" id="{90F83F18-A71A-7603-D18B-2C97F6DA9EDB}"/>
                </a:ext>
              </a:extLst>
            </p:cNvPr>
            <p:cNvSpPr/>
            <p:nvPr/>
          </p:nvSpPr>
          <p:spPr>
            <a:xfrm>
              <a:off x="5993621" y="923915"/>
              <a:ext cx="302461" cy="123838"/>
            </a:xfrm>
            <a:custGeom>
              <a:avLst/>
              <a:gdLst>
                <a:gd name="connsiteX0" fmla="*/ 3954 w 302461"/>
                <a:gd name="connsiteY0" fmla="*/ 92085 h 123838"/>
                <a:gd name="connsiteX1" fmla="*/ 283354 w 302461"/>
                <a:gd name="connsiteY1" fmla="*/ 22235 h 123838"/>
                <a:gd name="connsiteX2" fmla="*/ 273829 w 302461"/>
                <a:gd name="connsiteY2" fmla="*/ 41285 h 123838"/>
                <a:gd name="connsiteX3" fmla="*/ 242079 w 302461"/>
                <a:gd name="connsiteY3" fmla="*/ 123835 h 123838"/>
                <a:gd name="connsiteX4" fmla="*/ 261129 w 302461"/>
                <a:gd name="connsiteY4" fmla="*/ 38110 h 123838"/>
                <a:gd name="connsiteX5" fmla="*/ 229379 w 302461"/>
                <a:gd name="connsiteY5" fmla="*/ 31760 h 123838"/>
                <a:gd name="connsiteX6" fmla="*/ 134129 w 302461"/>
                <a:gd name="connsiteY6" fmla="*/ 10 h 123838"/>
                <a:gd name="connsiteX7" fmla="*/ 175404 w 302461"/>
                <a:gd name="connsiteY7" fmla="*/ 28585 h 123838"/>
                <a:gd name="connsiteX8" fmla="*/ 121429 w 302461"/>
                <a:gd name="connsiteY8" fmla="*/ 57160 h 123838"/>
                <a:gd name="connsiteX9" fmla="*/ 3954 w 302461"/>
                <a:gd name="connsiteY9" fmla="*/ 92085 h 123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2461" h="123838">
                  <a:moveTo>
                    <a:pt x="3954" y="92085"/>
                  </a:moveTo>
                  <a:cubicBezTo>
                    <a:pt x="30942" y="86264"/>
                    <a:pt x="283354" y="22235"/>
                    <a:pt x="283354" y="22235"/>
                  </a:cubicBezTo>
                  <a:cubicBezTo>
                    <a:pt x="328333" y="13768"/>
                    <a:pt x="280708" y="24352"/>
                    <a:pt x="273829" y="41285"/>
                  </a:cubicBezTo>
                  <a:cubicBezTo>
                    <a:pt x="266950" y="58218"/>
                    <a:pt x="244196" y="124364"/>
                    <a:pt x="242079" y="123835"/>
                  </a:cubicBezTo>
                  <a:cubicBezTo>
                    <a:pt x="239962" y="123306"/>
                    <a:pt x="263246" y="53456"/>
                    <a:pt x="261129" y="38110"/>
                  </a:cubicBezTo>
                  <a:cubicBezTo>
                    <a:pt x="259012" y="22764"/>
                    <a:pt x="250546" y="38110"/>
                    <a:pt x="229379" y="31760"/>
                  </a:cubicBezTo>
                  <a:cubicBezTo>
                    <a:pt x="208212" y="25410"/>
                    <a:pt x="143125" y="539"/>
                    <a:pt x="134129" y="10"/>
                  </a:cubicBezTo>
                  <a:cubicBezTo>
                    <a:pt x="125133" y="-519"/>
                    <a:pt x="177521" y="19060"/>
                    <a:pt x="175404" y="28585"/>
                  </a:cubicBezTo>
                  <a:cubicBezTo>
                    <a:pt x="173287" y="38110"/>
                    <a:pt x="146829" y="50810"/>
                    <a:pt x="121429" y="57160"/>
                  </a:cubicBezTo>
                  <a:cubicBezTo>
                    <a:pt x="96029" y="63510"/>
                    <a:pt x="-23034" y="97906"/>
                    <a:pt x="3954" y="92085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0" name="フリーフォーム 1289">
              <a:extLst>
                <a:ext uri="{FF2B5EF4-FFF2-40B4-BE49-F238E27FC236}">
                  <a16:creationId xmlns:a16="http://schemas.microsoft.com/office/drawing/2014/main" id="{899309E8-3884-5368-556F-A64D69D0E82F}"/>
                </a:ext>
              </a:extLst>
            </p:cNvPr>
            <p:cNvSpPr/>
            <p:nvPr/>
          </p:nvSpPr>
          <p:spPr>
            <a:xfrm>
              <a:off x="6235173" y="1127112"/>
              <a:ext cx="43134" cy="148703"/>
            </a:xfrm>
            <a:custGeom>
              <a:avLst/>
              <a:gdLst>
                <a:gd name="connsiteX0" fmla="*/ 16402 w 43134"/>
                <a:gd name="connsiteY0" fmla="*/ 13 h 148703"/>
                <a:gd name="connsiteX1" fmla="*/ 16402 w 43134"/>
                <a:gd name="connsiteY1" fmla="*/ 85738 h 148703"/>
                <a:gd name="connsiteX2" fmla="*/ 41802 w 43134"/>
                <a:gd name="connsiteY2" fmla="*/ 146063 h 148703"/>
                <a:gd name="connsiteX3" fmla="*/ 35452 w 43134"/>
                <a:gd name="connsiteY3" fmla="*/ 133363 h 148703"/>
                <a:gd name="connsiteX4" fmla="*/ 527 w 43134"/>
                <a:gd name="connsiteY4" fmla="*/ 92088 h 148703"/>
                <a:gd name="connsiteX5" fmla="*/ 16402 w 43134"/>
                <a:gd name="connsiteY5" fmla="*/ 13 h 148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134" h="148703">
                  <a:moveTo>
                    <a:pt x="16402" y="13"/>
                  </a:moveTo>
                  <a:cubicBezTo>
                    <a:pt x="19048" y="-1045"/>
                    <a:pt x="12169" y="61396"/>
                    <a:pt x="16402" y="85738"/>
                  </a:cubicBezTo>
                  <a:cubicBezTo>
                    <a:pt x="20635" y="110080"/>
                    <a:pt x="41802" y="146063"/>
                    <a:pt x="41802" y="146063"/>
                  </a:cubicBezTo>
                  <a:cubicBezTo>
                    <a:pt x="44977" y="154001"/>
                    <a:pt x="42331" y="142359"/>
                    <a:pt x="35452" y="133363"/>
                  </a:cubicBezTo>
                  <a:cubicBezTo>
                    <a:pt x="28573" y="124367"/>
                    <a:pt x="4231" y="109550"/>
                    <a:pt x="527" y="92088"/>
                  </a:cubicBezTo>
                  <a:cubicBezTo>
                    <a:pt x="-3177" y="74626"/>
                    <a:pt x="13756" y="1071"/>
                    <a:pt x="16402" y="13"/>
                  </a:cubicBezTo>
                  <a:close/>
                </a:path>
              </a:pathLst>
            </a:custGeom>
            <a:solidFill>
              <a:srgbClr val="156082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1" name="フリーフォーム 1290">
              <a:extLst>
                <a:ext uri="{FF2B5EF4-FFF2-40B4-BE49-F238E27FC236}">
                  <a16:creationId xmlns:a16="http://schemas.microsoft.com/office/drawing/2014/main" id="{5B7776D7-B0D2-E9B6-0690-A70B7FCA15B1}"/>
                </a:ext>
              </a:extLst>
            </p:cNvPr>
            <p:cNvSpPr/>
            <p:nvPr/>
          </p:nvSpPr>
          <p:spPr>
            <a:xfrm>
              <a:off x="6213154" y="1274115"/>
              <a:ext cx="174616" cy="66186"/>
            </a:xfrm>
            <a:custGeom>
              <a:avLst/>
              <a:gdLst>
                <a:gd name="connsiteX0" fmla="*/ 321 w 174616"/>
                <a:gd name="connsiteY0" fmla="*/ 65735 h 66186"/>
                <a:gd name="connsiteX1" fmla="*/ 73346 w 174616"/>
                <a:gd name="connsiteY1" fmla="*/ 27635 h 66186"/>
                <a:gd name="connsiteX2" fmla="*/ 171771 w 174616"/>
                <a:gd name="connsiteY2" fmla="*/ 5410 h 66186"/>
                <a:gd name="connsiteX3" fmla="*/ 143196 w 174616"/>
                <a:gd name="connsiteY3" fmla="*/ 5410 h 66186"/>
                <a:gd name="connsiteX4" fmla="*/ 92396 w 174616"/>
                <a:gd name="connsiteY4" fmla="*/ 65735 h 66186"/>
                <a:gd name="connsiteX5" fmla="*/ 101921 w 174616"/>
                <a:gd name="connsiteY5" fmla="*/ 33985 h 66186"/>
                <a:gd name="connsiteX6" fmla="*/ 321 w 174616"/>
                <a:gd name="connsiteY6" fmla="*/ 65735 h 66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616" h="66186">
                  <a:moveTo>
                    <a:pt x="321" y="65735"/>
                  </a:moveTo>
                  <a:cubicBezTo>
                    <a:pt x="-4441" y="64677"/>
                    <a:pt x="44771" y="37689"/>
                    <a:pt x="73346" y="27635"/>
                  </a:cubicBezTo>
                  <a:cubicBezTo>
                    <a:pt x="101921" y="17581"/>
                    <a:pt x="160129" y="9114"/>
                    <a:pt x="171771" y="5410"/>
                  </a:cubicBezTo>
                  <a:cubicBezTo>
                    <a:pt x="183413" y="1706"/>
                    <a:pt x="156425" y="-4644"/>
                    <a:pt x="143196" y="5410"/>
                  </a:cubicBezTo>
                  <a:cubicBezTo>
                    <a:pt x="129967" y="15464"/>
                    <a:pt x="99275" y="60973"/>
                    <a:pt x="92396" y="65735"/>
                  </a:cubicBezTo>
                  <a:cubicBezTo>
                    <a:pt x="85517" y="70497"/>
                    <a:pt x="111975" y="36102"/>
                    <a:pt x="101921" y="33985"/>
                  </a:cubicBezTo>
                  <a:cubicBezTo>
                    <a:pt x="91867" y="31868"/>
                    <a:pt x="5083" y="66793"/>
                    <a:pt x="321" y="65735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2" name="フリーフォーム 1291">
              <a:extLst>
                <a:ext uri="{FF2B5EF4-FFF2-40B4-BE49-F238E27FC236}">
                  <a16:creationId xmlns:a16="http://schemas.microsoft.com/office/drawing/2014/main" id="{AD2B62F5-3FD5-70E7-B5D9-9E1F3F308866}"/>
                </a:ext>
              </a:extLst>
            </p:cNvPr>
            <p:cNvSpPr/>
            <p:nvPr/>
          </p:nvSpPr>
          <p:spPr>
            <a:xfrm>
              <a:off x="5981641" y="1089493"/>
              <a:ext cx="3630" cy="236649"/>
            </a:xfrm>
            <a:custGeom>
              <a:avLst/>
              <a:gdLst>
                <a:gd name="connsiteX0" fmla="*/ 3234 w 3630"/>
                <a:gd name="connsiteY0" fmla="*/ 2707 h 236649"/>
                <a:gd name="connsiteX1" fmla="*/ 3234 w 3630"/>
                <a:gd name="connsiteY1" fmla="*/ 234482 h 236649"/>
                <a:gd name="connsiteX2" fmla="*/ 59 w 3630"/>
                <a:gd name="connsiteY2" fmla="*/ 113832 h 236649"/>
                <a:gd name="connsiteX3" fmla="*/ 3234 w 3630"/>
                <a:gd name="connsiteY3" fmla="*/ 2707 h 236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30" h="236649">
                  <a:moveTo>
                    <a:pt x="3234" y="2707"/>
                  </a:moveTo>
                  <a:cubicBezTo>
                    <a:pt x="3763" y="22815"/>
                    <a:pt x="3763" y="215961"/>
                    <a:pt x="3234" y="234482"/>
                  </a:cubicBezTo>
                  <a:cubicBezTo>
                    <a:pt x="2705" y="253003"/>
                    <a:pt x="-470" y="147699"/>
                    <a:pt x="59" y="113832"/>
                  </a:cubicBezTo>
                  <a:cubicBezTo>
                    <a:pt x="588" y="79965"/>
                    <a:pt x="2705" y="-17401"/>
                    <a:pt x="3234" y="2707"/>
                  </a:cubicBezTo>
                  <a:close/>
                </a:path>
              </a:pathLst>
            </a:custGeom>
            <a:solidFill>
              <a:srgbClr val="156082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3" name="フリーフォーム 1292">
              <a:extLst>
                <a:ext uri="{FF2B5EF4-FFF2-40B4-BE49-F238E27FC236}">
                  <a16:creationId xmlns:a16="http://schemas.microsoft.com/office/drawing/2014/main" id="{1B7C5F18-9E2F-7BCB-588F-F1B421C8497D}"/>
                </a:ext>
              </a:extLst>
            </p:cNvPr>
            <p:cNvSpPr/>
            <p:nvPr/>
          </p:nvSpPr>
          <p:spPr>
            <a:xfrm>
              <a:off x="6362691" y="1079251"/>
              <a:ext cx="29526" cy="99216"/>
            </a:xfrm>
            <a:custGeom>
              <a:avLst/>
              <a:gdLst>
                <a:gd name="connsiteX0" fmla="*/ 9 w 29526"/>
                <a:gd name="connsiteY0" fmla="*/ 249 h 99216"/>
                <a:gd name="connsiteX1" fmla="*/ 25409 w 29526"/>
                <a:gd name="connsiteY1" fmla="*/ 70099 h 99216"/>
                <a:gd name="connsiteX2" fmla="*/ 25409 w 29526"/>
                <a:gd name="connsiteY2" fmla="*/ 98674 h 99216"/>
                <a:gd name="connsiteX3" fmla="*/ 28584 w 29526"/>
                <a:gd name="connsiteY3" fmla="*/ 47874 h 99216"/>
                <a:gd name="connsiteX4" fmla="*/ 9 w 29526"/>
                <a:gd name="connsiteY4" fmla="*/ 249 h 99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26" h="99216">
                  <a:moveTo>
                    <a:pt x="9" y="249"/>
                  </a:moveTo>
                  <a:cubicBezTo>
                    <a:pt x="-520" y="3953"/>
                    <a:pt x="21176" y="53695"/>
                    <a:pt x="25409" y="70099"/>
                  </a:cubicBezTo>
                  <a:cubicBezTo>
                    <a:pt x="29642" y="86503"/>
                    <a:pt x="24880" y="102378"/>
                    <a:pt x="25409" y="98674"/>
                  </a:cubicBezTo>
                  <a:cubicBezTo>
                    <a:pt x="25938" y="94970"/>
                    <a:pt x="31759" y="60574"/>
                    <a:pt x="28584" y="47874"/>
                  </a:cubicBezTo>
                  <a:cubicBezTo>
                    <a:pt x="25409" y="35174"/>
                    <a:pt x="538" y="-3455"/>
                    <a:pt x="9" y="249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4" name="フリーフォーム 1293">
              <a:extLst>
                <a:ext uri="{FF2B5EF4-FFF2-40B4-BE49-F238E27FC236}">
                  <a16:creationId xmlns:a16="http://schemas.microsoft.com/office/drawing/2014/main" id="{1EBD7831-BF4B-1BE7-A033-D660925FEB55}"/>
                </a:ext>
              </a:extLst>
            </p:cNvPr>
            <p:cNvSpPr/>
            <p:nvPr/>
          </p:nvSpPr>
          <p:spPr>
            <a:xfrm>
              <a:off x="6318149" y="933433"/>
              <a:ext cx="47840" cy="111170"/>
            </a:xfrm>
            <a:custGeom>
              <a:avLst/>
              <a:gdLst>
                <a:gd name="connsiteX0" fmla="*/ 101 w 47840"/>
                <a:gd name="connsiteY0" fmla="*/ 17 h 111170"/>
                <a:gd name="connsiteX1" fmla="*/ 35026 w 47840"/>
                <a:gd name="connsiteY1" fmla="*/ 63517 h 111170"/>
                <a:gd name="connsiteX2" fmla="*/ 31851 w 47840"/>
                <a:gd name="connsiteY2" fmla="*/ 111142 h 111170"/>
                <a:gd name="connsiteX3" fmla="*/ 47726 w 47840"/>
                <a:gd name="connsiteY3" fmla="*/ 69867 h 111170"/>
                <a:gd name="connsiteX4" fmla="*/ 101 w 47840"/>
                <a:gd name="connsiteY4" fmla="*/ 17 h 111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40" h="111170">
                  <a:moveTo>
                    <a:pt x="101" y="17"/>
                  </a:moveTo>
                  <a:cubicBezTo>
                    <a:pt x="-2016" y="-1041"/>
                    <a:pt x="29734" y="44996"/>
                    <a:pt x="35026" y="63517"/>
                  </a:cubicBezTo>
                  <a:cubicBezTo>
                    <a:pt x="40318" y="82038"/>
                    <a:pt x="29734" y="110084"/>
                    <a:pt x="31851" y="111142"/>
                  </a:cubicBezTo>
                  <a:cubicBezTo>
                    <a:pt x="33968" y="112200"/>
                    <a:pt x="49313" y="83096"/>
                    <a:pt x="47726" y="69867"/>
                  </a:cubicBezTo>
                  <a:cubicBezTo>
                    <a:pt x="46139" y="56638"/>
                    <a:pt x="2218" y="1075"/>
                    <a:pt x="101" y="17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5" name="フリーフォーム 1294">
              <a:extLst>
                <a:ext uri="{FF2B5EF4-FFF2-40B4-BE49-F238E27FC236}">
                  <a16:creationId xmlns:a16="http://schemas.microsoft.com/office/drawing/2014/main" id="{05FDA699-BE2D-FA3D-B819-84989F4BCF3D}"/>
                </a:ext>
              </a:extLst>
            </p:cNvPr>
            <p:cNvSpPr/>
            <p:nvPr/>
          </p:nvSpPr>
          <p:spPr>
            <a:xfrm>
              <a:off x="5867135" y="1082011"/>
              <a:ext cx="22501" cy="119453"/>
            </a:xfrm>
            <a:custGeom>
              <a:avLst/>
              <a:gdLst>
                <a:gd name="connsiteX0" fmla="*/ 16140 w 22501"/>
                <a:gd name="connsiteY0" fmla="*/ 664 h 119453"/>
                <a:gd name="connsiteX1" fmla="*/ 3440 w 22501"/>
                <a:gd name="connsiteY1" fmla="*/ 54639 h 119453"/>
                <a:gd name="connsiteX2" fmla="*/ 22490 w 22501"/>
                <a:gd name="connsiteY2" fmla="*/ 118139 h 119453"/>
                <a:gd name="connsiteX3" fmla="*/ 265 w 22501"/>
                <a:gd name="connsiteY3" fmla="*/ 92739 h 119453"/>
                <a:gd name="connsiteX4" fmla="*/ 16140 w 22501"/>
                <a:gd name="connsiteY4" fmla="*/ 664 h 119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01" h="119453">
                  <a:moveTo>
                    <a:pt x="16140" y="664"/>
                  </a:moveTo>
                  <a:cubicBezTo>
                    <a:pt x="16669" y="-5686"/>
                    <a:pt x="2382" y="35060"/>
                    <a:pt x="3440" y="54639"/>
                  </a:cubicBezTo>
                  <a:cubicBezTo>
                    <a:pt x="4498" y="74218"/>
                    <a:pt x="23019" y="111789"/>
                    <a:pt x="22490" y="118139"/>
                  </a:cubicBezTo>
                  <a:cubicBezTo>
                    <a:pt x="21961" y="124489"/>
                    <a:pt x="2911" y="106497"/>
                    <a:pt x="265" y="92739"/>
                  </a:cubicBezTo>
                  <a:cubicBezTo>
                    <a:pt x="-2381" y="78981"/>
                    <a:pt x="15611" y="7014"/>
                    <a:pt x="16140" y="664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6" name="フリーフォーム 1295">
              <a:extLst>
                <a:ext uri="{FF2B5EF4-FFF2-40B4-BE49-F238E27FC236}">
                  <a16:creationId xmlns:a16="http://schemas.microsoft.com/office/drawing/2014/main" id="{0B9D83AE-D216-19E1-22CD-E02617E3C856}"/>
                </a:ext>
              </a:extLst>
            </p:cNvPr>
            <p:cNvSpPr/>
            <p:nvPr/>
          </p:nvSpPr>
          <p:spPr>
            <a:xfrm>
              <a:off x="6413377" y="1231790"/>
              <a:ext cx="336718" cy="115124"/>
            </a:xfrm>
            <a:custGeom>
              <a:avLst/>
              <a:gdLst>
                <a:gd name="connsiteX0" fmla="*/ 123 w 336718"/>
                <a:gd name="connsiteY0" fmla="*/ 110 h 115124"/>
                <a:gd name="connsiteX1" fmla="*/ 231898 w 336718"/>
                <a:gd name="connsiteY1" fmla="*/ 47735 h 115124"/>
                <a:gd name="connsiteX2" fmla="*/ 212848 w 336718"/>
                <a:gd name="connsiteY2" fmla="*/ 28685 h 115124"/>
                <a:gd name="connsiteX3" fmla="*/ 314448 w 336718"/>
                <a:gd name="connsiteY3" fmla="*/ 89010 h 115124"/>
                <a:gd name="connsiteX4" fmla="*/ 333498 w 336718"/>
                <a:gd name="connsiteY4" fmla="*/ 114410 h 115124"/>
                <a:gd name="connsiteX5" fmla="*/ 266823 w 336718"/>
                <a:gd name="connsiteY5" fmla="*/ 63610 h 115124"/>
                <a:gd name="connsiteX6" fmla="*/ 123 w 336718"/>
                <a:gd name="connsiteY6" fmla="*/ 110 h 11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6718" h="115124">
                  <a:moveTo>
                    <a:pt x="123" y="110"/>
                  </a:moveTo>
                  <a:cubicBezTo>
                    <a:pt x="-5698" y="-2536"/>
                    <a:pt x="196444" y="42973"/>
                    <a:pt x="231898" y="47735"/>
                  </a:cubicBezTo>
                  <a:cubicBezTo>
                    <a:pt x="267352" y="52497"/>
                    <a:pt x="199090" y="21806"/>
                    <a:pt x="212848" y="28685"/>
                  </a:cubicBezTo>
                  <a:cubicBezTo>
                    <a:pt x="226606" y="35564"/>
                    <a:pt x="294340" y="74723"/>
                    <a:pt x="314448" y="89010"/>
                  </a:cubicBezTo>
                  <a:cubicBezTo>
                    <a:pt x="334556" y="103297"/>
                    <a:pt x="341435" y="118643"/>
                    <a:pt x="333498" y="114410"/>
                  </a:cubicBezTo>
                  <a:cubicBezTo>
                    <a:pt x="325561" y="110177"/>
                    <a:pt x="317094" y="82131"/>
                    <a:pt x="266823" y="63610"/>
                  </a:cubicBezTo>
                  <a:cubicBezTo>
                    <a:pt x="216552" y="45089"/>
                    <a:pt x="5944" y="2756"/>
                    <a:pt x="123" y="110"/>
                  </a:cubicBezTo>
                  <a:close/>
                </a:path>
              </a:pathLst>
            </a:custGeom>
            <a:solidFill>
              <a:srgbClr val="156082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7" name="フリーフォーム 1296">
              <a:extLst>
                <a:ext uri="{FF2B5EF4-FFF2-40B4-BE49-F238E27FC236}">
                  <a16:creationId xmlns:a16="http://schemas.microsoft.com/office/drawing/2014/main" id="{B5744D15-A5BA-E653-28AC-CBFEDA59FC9B}"/>
                </a:ext>
              </a:extLst>
            </p:cNvPr>
            <p:cNvSpPr/>
            <p:nvPr/>
          </p:nvSpPr>
          <p:spPr>
            <a:xfrm>
              <a:off x="6816522" y="1374729"/>
              <a:ext cx="98394" cy="97333"/>
            </a:xfrm>
            <a:custGeom>
              <a:avLst/>
              <a:gdLst>
                <a:gd name="connsiteX0" fmla="*/ 203 w 98394"/>
                <a:gd name="connsiteY0" fmla="*/ 46 h 97333"/>
                <a:gd name="connsiteX1" fmla="*/ 95453 w 98394"/>
                <a:gd name="connsiteY1" fmla="*/ 92121 h 97333"/>
                <a:gd name="connsiteX2" fmla="*/ 70053 w 98394"/>
                <a:gd name="connsiteY2" fmla="*/ 79421 h 97333"/>
                <a:gd name="connsiteX3" fmla="*/ 203 w 98394"/>
                <a:gd name="connsiteY3" fmla="*/ 46 h 9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394" h="97333">
                  <a:moveTo>
                    <a:pt x="203" y="46"/>
                  </a:moveTo>
                  <a:cubicBezTo>
                    <a:pt x="4436" y="2163"/>
                    <a:pt x="83811" y="78892"/>
                    <a:pt x="95453" y="92121"/>
                  </a:cubicBezTo>
                  <a:cubicBezTo>
                    <a:pt x="107095" y="105350"/>
                    <a:pt x="81165" y="90533"/>
                    <a:pt x="70053" y="79421"/>
                  </a:cubicBezTo>
                  <a:cubicBezTo>
                    <a:pt x="58941" y="68309"/>
                    <a:pt x="-4030" y="-2071"/>
                    <a:pt x="203" y="46"/>
                  </a:cubicBezTo>
                  <a:close/>
                </a:path>
              </a:pathLst>
            </a:custGeom>
            <a:solidFill>
              <a:srgbClr val="156082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8" name="フリーフォーム 1297">
              <a:extLst>
                <a:ext uri="{FF2B5EF4-FFF2-40B4-BE49-F238E27FC236}">
                  <a16:creationId xmlns:a16="http://schemas.microsoft.com/office/drawing/2014/main" id="{B470457D-6356-2510-7BEA-15F2E79D059A}"/>
                </a:ext>
              </a:extLst>
            </p:cNvPr>
            <p:cNvSpPr/>
            <p:nvPr/>
          </p:nvSpPr>
          <p:spPr>
            <a:xfrm>
              <a:off x="6495664" y="1365072"/>
              <a:ext cx="252574" cy="41453"/>
            </a:xfrm>
            <a:custGeom>
              <a:avLst/>
              <a:gdLst>
                <a:gd name="connsiteX0" fmla="*/ 386 w 252574"/>
                <a:gd name="connsiteY0" fmla="*/ 16053 h 41453"/>
                <a:gd name="connsiteX1" fmla="*/ 152786 w 252574"/>
                <a:gd name="connsiteY1" fmla="*/ 9703 h 41453"/>
                <a:gd name="connsiteX2" fmla="*/ 251211 w 252574"/>
                <a:gd name="connsiteY2" fmla="*/ 41453 h 41453"/>
                <a:gd name="connsiteX3" fmla="*/ 203586 w 252574"/>
                <a:gd name="connsiteY3" fmla="*/ 9703 h 41453"/>
                <a:gd name="connsiteX4" fmla="*/ 111511 w 252574"/>
                <a:gd name="connsiteY4" fmla="*/ 178 h 41453"/>
                <a:gd name="connsiteX5" fmla="*/ 386 w 252574"/>
                <a:gd name="connsiteY5" fmla="*/ 16053 h 41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2574" h="41453">
                  <a:moveTo>
                    <a:pt x="386" y="16053"/>
                  </a:moveTo>
                  <a:cubicBezTo>
                    <a:pt x="7265" y="17640"/>
                    <a:pt x="110982" y="5470"/>
                    <a:pt x="152786" y="9703"/>
                  </a:cubicBezTo>
                  <a:cubicBezTo>
                    <a:pt x="194590" y="13936"/>
                    <a:pt x="242744" y="41453"/>
                    <a:pt x="251211" y="41453"/>
                  </a:cubicBezTo>
                  <a:cubicBezTo>
                    <a:pt x="259678" y="41453"/>
                    <a:pt x="226869" y="16582"/>
                    <a:pt x="203586" y="9703"/>
                  </a:cubicBezTo>
                  <a:cubicBezTo>
                    <a:pt x="180303" y="2824"/>
                    <a:pt x="142732" y="-880"/>
                    <a:pt x="111511" y="178"/>
                  </a:cubicBezTo>
                  <a:cubicBezTo>
                    <a:pt x="80290" y="1236"/>
                    <a:pt x="-6493" y="14466"/>
                    <a:pt x="386" y="16053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9" name="フリーフォーム 1298">
              <a:extLst>
                <a:ext uri="{FF2B5EF4-FFF2-40B4-BE49-F238E27FC236}">
                  <a16:creationId xmlns:a16="http://schemas.microsoft.com/office/drawing/2014/main" id="{ADEBF134-571C-7ECB-D8FB-74130A60D108}"/>
                </a:ext>
              </a:extLst>
            </p:cNvPr>
            <p:cNvSpPr/>
            <p:nvPr/>
          </p:nvSpPr>
          <p:spPr>
            <a:xfrm>
              <a:off x="5546723" y="1576978"/>
              <a:ext cx="290037" cy="45762"/>
            </a:xfrm>
            <a:custGeom>
              <a:avLst/>
              <a:gdLst>
                <a:gd name="connsiteX0" fmla="*/ 2 w 290037"/>
                <a:gd name="connsiteY0" fmla="*/ 13697 h 45762"/>
                <a:gd name="connsiteX1" fmla="*/ 127002 w 290037"/>
                <a:gd name="connsiteY1" fmla="*/ 997 h 45762"/>
                <a:gd name="connsiteX2" fmla="*/ 285752 w 290037"/>
                <a:gd name="connsiteY2" fmla="*/ 45447 h 45762"/>
                <a:gd name="connsiteX3" fmla="*/ 234952 w 290037"/>
                <a:gd name="connsiteY3" fmla="*/ 20047 h 45762"/>
                <a:gd name="connsiteX4" fmla="*/ 130177 w 290037"/>
                <a:gd name="connsiteY4" fmla="*/ 4172 h 45762"/>
                <a:gd name="connsiteX5" fmla="*/ 2 w 290037"/>
                <a:gd name="connsiteY5" fmla="*/ 13697 h 45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037" h="45762">
                  <a:moveTo>
                    <a:pt x="2" y="13697"/>
                  </a:moveTo>
                  <a:cubicBezTo>
                    <a:pt x="-527" y="13168"/>
                    <a:pt x="79377" y="-4295"/>
                    <a:pt x="127002" y="997"/>
                  </a:cubicBezTo>
                  <a:cubicBezTo>
                    <a:pt x="174627" y="6289"/>
                    <a:pt x="267760" y="42272"/>
                    <a:pt x="285752" y="45447"/>
                  </a:cubicBezTo>
                  <a:cubicBezTo>
                    <a:pt x="303744" y="48622"/>
                    <a:pt x="260881" y="26926"/>
                    <a:pt x="234952" y="20047"/>
                  </a:cubicBezTo>
                  <a:cubicBezTo>
                    <a:pt x="209023" y="13168"/>
                    <a:pt x="165631" y="6818"/>
                    <a:pt x="130177" y="4172"/>
                  </a:cubicBezTo>
                  <a:lnTo>
                    <a:pt x="2" y="13697"/>
                  </a:ln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0" name="フリーフォーム 1299">
              <a:extLst>
                <a:ext uri="{FF2B5EF4-FFF2-40B4-BE49-F238E27FC236}">
                  <a16:creationId xmlns:a16="http://schemas.microsoft.com/office/drawing/2014/main" id="{EC3BC375-37C9-BEE8-BD74-C92036CABDC5}"/>
                </a:ext>
              </a:extLst>
            </p:cNvPr>
            <p:cNvSpPr/>
            <p:nvPr/>
          </p:nvSpPr>
          <p:spPr>
            <a:xfrm>
              <a:off x="5562446" y="1152162"/>
              <a:ext cx="22714" cy="452745"/>
            </a:xfrm>
            <a:custGeom>
              <a:avLst/>
              <a:gdLst>
                <a:gd name="connsiteX0" fmla="*/ 22379 w 22714"/>
                <a:gd name="connsiteY0" fmla="*/ 363 h 452745"/>
                <a:gd name="connsiteX1" fmla="*/ 154 w 22714"/>
                <a:gd name="connsiteY1" fmla="*/ 428988 h 452745"/>
                <a:gd name="connsiteX2" fmla="*/ 12854 w 22714"/>
                <a:gd name="connsiteY2" fmla="*/ 355963 h 452745"/>
                <a:gd name="connsiteX3" fmla="*/ 22379 w 22714"/>
                <a:gd name="connsiteY3" fmla="*/ 363 h 45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14" h="452745">
                  <a:moveTo>
                    <a:pt x="22379" y="363"/>
                  </a:moveTo>
                  <a:cubicBezTo>
                    <a:pt x="20262" y="12534"/>
                    <a:pt x="1741" y="369721"/>
                    <a:pt x="154" y="428988"/>
                  </a:cubicBezTo>
                  <a:cubicBezTo>
                    <a:pt x="-1433" y="488255"/>
                    <a:pt x="9679" y="426342"/>
                    <a:pt x="12854" y="355963"/>
                  </a:cubicBezTo>
                  <a:cubicBezTo>
                    <a:pt x="16029" y="285584"/>
                    <a:pt x="24496" y="-11808"/>
                    <a:pt x="22379" y="363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1" name="フリーフォーム 1300">
              <a:extLst>
                <a:ext uri="{FF2B5EF4-FFF2-40B4-BE49-F238E27FC236}">
                  <a16:creationId xmlns:a16="http://schemas.microsoft.com/office/drawing/2014/main" id="{6DF778CF-0CF0-1A05-F006-1C2E0CD1FBC2}"/>
                </a:ext>
              </a:extLst>
            </p:cNvPr>
            <p:cNvSpPr/>
            <p:nvPr/>
          </p:nvSpPr>
          <p:spPr>
            <a:xfrm>
              <a:off x="5554006" y="2209246"/>
              <a:ext cx="177234" cy="451449"/>
            </a:xfrm>
            <a:custGeom>
              <a:avLst/>
              <a:gdLst>
                <a:gd name="connsiteX0" fmla="*/ 14944 w 177234"/>
                <a:gd name="connsiteY0" fmla="*/ 554 h 451449"/>
                <a:gd name="connsiteX1" fmla="*/ 21294 w 177234"/>
                <a:gd name="connsiteY1" fmla="*/ 130729 h 451449"/>
                <a:gd name="connsiteX2" fmla="*/ 65744 w 177234"/>
                <a:gd name="connsiteY2" fmla="*/ 229154 h 451449"/>
                <a:gd name="connsiteX3" fmla="*/ 65744 w 177234"/>
                <a:gd name="connsiteY3" fmla="*/ 194229 h 451449"/>
                <a:gd name="connsiteX4" fmla="*/ 122894 w 177234"/>
                <a:gd name="connsiteY4" fmla="*/ 365679 h 451449"/>
                <a:gd name="connsiteX5" fmla="*/ 176869 w 177234"/>
                <a:gd name="connsiteY5" fmla="*/ 451404 h 451449"/>
                <a:gd name="connsiteX6" fmla="*/ 141944 w 177234"/>
                <a:gd name="connsiteY6" fmla="*/ 375204 h 451449"/>
                <a:gd name="connsiteX7" fmla="*/ 56219 w 177234"/>
                <a:gd name="connsiteY7" fmla="*/ 225979 h 451449"/>
                <a:gd name="connsiteX8" fmla="*/ 2244 w 177234"/>
                <a:gd name="connsiteY8" fmla="*/ 89454 h 451449"/>
                <a:gd name="connsiteX9" fmla="*/ 14944 w 177234"/>
                <a:gd name="connsiteY9" fmla="*/ 554 h 45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7234" h="451449">
                  <a:moveTo>
                    <a:pt x="14944" y="554"/>
                  </a:moveTo>
                  <a:cubicBezTo>
                    <a:pt x="18119" y="7433"/>
                    <a:pt x="12827" y="92629"/>
                    <a:pt x="21294" y="130729"/>
                  </a:cubicBezTo>
                  <a:cubicBezTo>
                    <a:pt x="29761" y="168829"/>
                    <a:pt x="58336" y="218571"/>
                    <a:pt x="65744" y="229154"/>
                  </a:cubicBezTo>
                  <a:cubicBezTo>
                    <a:pt x="73152" y="239737"/>
                    <a:pt x="56219" y="171475"/>
                    <a:pt x="65744" y="194229"/>
                  </a:cubicBezTo>
                  <a:cubicBezTo>
                    <a:pt x="75269" y="216983"/>
                    <a:pt x="104373" y="322817"/>
                    <a:pt x="122894" y="365679"/>
                  </a:cubicBezTo>
                  <a:cubicBezTo>
                    <a:pt x="141415" y="408542"/>
                    <a:pt x="173694" y="449817"/>
                    <a:pt x="176869" y="451404"/>
                  </a:cubicBezTo>
                  <a:cubicBezTo>
                    <a:pt x="180044" y="452991"/>
                    <a:pt x="162052" y="412775"/>
                    <a:pt x="141944" y="375204"/>
                  </a:cubicBezTo>
                  <a:cubicBezTo>
                    <a:pt x="121836" y="337633"/>
                    <a:pt x="79502" y="273604"/>
                    <a:pt x="56219" y="225979"/>
                  </a:cubicBezTo>
                  <a:cubicBezTo>
                    <a:pt x="32936" y="178354"/>
                    <a:pt x="10711" y="126496"/>
                    <a:pt x="2244" y="89454"/>
                  </a:cubicBezTo>
                  <a:cubicBezTo>
                    <a:pt x="-6223" y="52412"/>
                    <a:pt x="11769" y="-6325"/>
                    <a:pt x="14944" y="554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2" name="フリーフォーム 1301">
              <a:extLst>
                <a:ext uri="{FF2B5EF4-FFF2-40B4-BE49-F238E27FC236}">
                  <a16:creationId xmlns:a16="http://schemas.microsoft.com/office/drawing/2014/main" id="{57642726-7C9A-12F3-498E-144023714531}"/>
                </a:ext>
              </a:extLst>
            </p:cNvPr>
            <p:cNvSpPr/>
            <p:nvPr/>
          </p:nvSpPr>
          <p:spPr>
            <a:xfrm>
              <a:off x="5561531" y="1955395"/>
              <a:ext cx="13794" cy="303044"/>
            </a:xfrm>
            <a:custGeom>
              <a:avLst/>
              <a:gdLst>
                <a:gd name="connsiteX0" fmla="*/ 4244 w 13794"/>
                <a:gd name="connsiteY0" fmla="*/ 405 h 303044"/>
                <a:gd name="connsiteX1" fmla="*/ 1069 w 13794"/>
                <a:gd name="connsiteY1" fmla="*/ 168680 h 303044"/>
                <a:gd name="connsiteX2" fmla="*/ 1069 w 13794"/>
                <a:gd name="connsiteY2" fmla="*/ 302030 h 303044"/>
                <a:gd name="connsiteX3" fmla="*/ 13769 w 13794"/>
                <a:gd name="connsiteY3" fmla="*/ 219480 h 303044"/>
                <a:gd name="connsiteX4" fmla="*/ 4244 w 13794"/>
                <a:gd name="connsiteY4" fmla="*/ 405 h 303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94" h="303044">
                  <a:moveTo>
                    <a:pt x="4244" y="405"/>
                  </a:moveTo>
                  <a:cubicBezTo>
                    <a:pt x="2127" y="-8062"/>
                    <a:pt x="1598" y="118409"/>
                    <a:pt x="1069" y="168680"/>
                  </a:cubicBezTo>
                  <a:cubicBezTo>
                    <a:pt x="540" y="218951"/>
                    <a:pt x="-1048" y="293563"/>
                    <a:pt x="1069" y="302030"/>
                  </a:cubicBezTo>
                  <a:cubicBezTo>
                    <a:pt x="3186" y="310497"/>
                    <a:pt x="13240" y="264459"/>
                    <a:pt x="13769" y="219480"/>
                  </a:cubicBezTo>
                  <a:cubicBezTo>
                    <a:pt x="14298" y="174501"/>
                    <a:pt x="6361" y="8872"/>
                    <a:pt x="4244" y="405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3" name="フリーフォーム 1302">
              <a:extLst>
                <a:ext uri="{FF2B5EF4-FFF2-40B4-BE49-F238E27FC236}">
                  <a16:creationId xmlns:a16="http://schemas.microsoft.com/office/drawing/2014/main" id="{B03AC30E-10CF-2E0E-4238-A1E9236E4C81}"/>
                </a:ext>
              </a:extLst>
            </p:cNvPr>
            <p:cNvSpPr/>
            <p:nvPr/>
          </p:nvSpPr>
          <p:spPr>
            <a:xfrm>
              <a:off x="5574868" y="1739841"/>
              <a:ext cx="95685" cy="143700"/>
            </a:xfrm>
            <a:custGeom>
              <a:avLst/>
              <a:gdLst>
                <a:gd name="connsiteX0" fmla="*/ 3607 w 95685"/>
                <a:gd name="connsiteY0" fmla="*/ 59 h 143700"/>
                <a:gd name="connsiteX1" fmla="*/ 432 w 95685"/>
                <a:gd name="connsiteY1" fmla="*/ 111184 h 143700"/>
                <a:gd name="connsiteX2" fmla="*/ 13132 w 95685"/>
                <a:gd name="connsiteY2" fmla="*/ 88959 h 143700"/>
                <a:gd name="connsiteX3" fmla="*/ 13132 w 95685"/>
                <a:gd name="connsiteY3" fmla="*/ 142934 h 143700"/>
                <a:gd name="connsiteX4" fmla="*/ 25832 w 95685"/>
                <a:gd name="connsiteY4" fmla="*/ 117534 h 143700"/>
                <a:gd name="connsiteX5" fmla="*/ 95682 w 95685"/>
                <a:gd name="connsiteY5" fmla="*/ 73084 h 143700"/>
                <a:gd name="connsiteX6" fmla="*/ 29007 w 95685"/>
                <a:gd name="connsiteY6" fmla="*/ 101659 h 143700"/>
                <a:gd name="connsiteX7" fmla="*/ 9957 w 95685"/>
                <a:gd name="connsiteY7" fmla="*/ 95309 h 143700"/>
                <a:gd name="connsiteX8" fmla="*/ 3607 w 95685"/>
                <a:gd name="connsiteY8" fmla="*/ 59 h 143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685" h="143700">
                  <a:moveTo>
                    <a:pt x="3607" y="59"/>
                  </a:moveTo>
                  <a:cubicBezTo>
                    <a:pt x="2019" y="2705"/>
                    <a:pt x="-1155" y="96367"/>
                    <a:pt x="432" y="111184"/>
                  </a:cubicBezTo>
                  <a:cubicBezTo>
                    <a:pt x="2019" y="126001"/>
                    <a:pt x="11015" y="83667"/>
                    <a:pt x="13132" y="88959"/>
                  </a:cubicBezTo>
                  <a:cubicBezTo>
                    <a:pt x="15249" y="94251"/>
                    <a:pt x="11015" y="138172"/>
                    <a:pt x="13132" y="142934"/>
                  </a:cubicBezTo>
                  <a:cubicBezTo>
                    <a:pt x="15249" y="147696"/>
                    <a:pt x="12074" y="129176"/>
                    <a:pt x="25832" y="117534"/>
                  </a:cubicBezTo>
                  <a:cubicBezTo>
                    <a:pt x="39590" y="105892"/>
                    <a:pt x="95153" y="75730"/>
                    <a:pt x="95682" y="73084"/>
                  </a:cubicBezTo>
                  <a:cubicBezTo>
                    <a:pt x="96211" y="70438"/>
                    <a:pt x="43294" y="97955"/>
                    <a:pt x="29007" y="101659"/>
                  </a:cubicBezTo>
                  <a:cubicBezTo>
                    <a:pt x="14720" y="105363"/>
                    <a:pt x="15249" y="107480"/>
                    <a:pt x="9957" y="95309"/>
                  </a:cubicBezTo>
                  <a:cubicBezTo>
                    <a:pt x="4665" y="83138"/>
                    <a:pt x="5195" y="-2587"/>
                    <a:pt x="3607" y="59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4" name="フリーフォーム 1303">
              <a:extLst>
                <a:ext uri="{FF2B5EF4-FFF2-40B4-BE49-F238E27FC236}">
                  <a16:creationId xmlns:a16="http://schemas.microsoft.com/office/drawing/2014/main" id="{AC513513-F7C9-B76E-F9BE-3F7EDD8402F7}"/>
                </a:ext>
              </a:extLst>
            </p:cNvPr>
            <p:cNvSpPr/>
            <p:nvPr/>
          </p:nvSpPr>
          <p:spPr>
            <a:xfrm>
              <a:off x="5686408" y="1708056"/>
              <a:ext cx="184188" cy="82765"/>
            </a:xfrm>
            <a:custGeom>
              <a:avLst/>
              <a:gdLst>
                <a:gd name="connsiteX0" fmla="*/ 17 w 184188"/>
                <a:gd name="connsiteY0" fmla="*/ 94 h 82765"/>
                <a:gd name="connsiteX1" fmla="*/ 142892 w 184188"/>
                <a:gd name="connsiteY1" fmla="*/ 76294 h 82765"/>
                <a:gd name="connsiteX2" fmla="*/ 139717 w 184188"/>
                <a:gd name="connsiteY2" fmla="*/ 50894 h 82765"/>
                <a:gd name="connsiteX3" fmla="*/ 184167 w 184188"/>
                <a:gd name="connsiteY3" fmla="*/ 82644 h 82765"/>
                <a:gd name="connsiteX4" fmla="*/ 133367 w 184188"/>
                <a:gd name="connsiteY4" fmla="*/ 60419 h 82765"/>
                <a:gd name="connsiteX5" fmla="*/ 17 w 184188"/>
                <a:gd name="connsiteY5" fmla="*/ 94 h 82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4188" h="82765">
                  <a:moveTo>
                    <a:pt x="17" y="94"/>
                  </a:moveTo>
                  <a:cubicBezTo>
                    <a:pt x="1605" y="2740"/>
                    <a:pt x="119609" y="67827"/>
                    <a:pt x="142892" y="76294"/>
                  </a:cubicBezTo>
                  <a:cubicBezTo>
                    <a:pt x="166175" y="84761"/>
                    <a:pt x="132838" y="49836"/>
                    <a:pt x="139717" y="50894"/>
                  </a:cubicBezTo>
                  <a:cubicBezTo>
                    <a:pt x="146596" y="51952"/>
                    <a:pt x="185225" y="81056"/>
                    <a:pt x="184167" y="82644"/>
                  </a:cubicBezTo>
                  <a:cubicBezTo>
                    <a:pt x="183109" y="84232"/>
                    <a:pt x="160354" y="69944"/>
                    <a:pt x="133367" y="60419"/>
                  </a:cubicBezTo>
                  <a:cubicBezTo>
                    <a:pt x="106380" y="50894"/>
                    <a:pt x="-1571" y="-2552"/>
                    <a:pt x="17" y="94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5" name="フリーフォーム 1304">
              <a:extLst>
                <a:ext uri="{FF2B5EF4-FFF2-40B4-BE49-F238E27FC236}">
                  <a16:creationId xmlns:a16="http://schemas.microsoft.com/office/drawing/2014/main" id="{4374ABD9-19A4-D043-7A95-A49A8202BB1A}"/>
                </a:ext>
              </a:extLst>
            </p:cNvPr>
            <p:cNvSpPr/>
            <p:nvPr/>
          </p:nvSpPr>
          <p:spPr>
            <a:xfrm>
              <a:off x="5902315" y="1297779"/>
              <a:ext cx="25800" cy="144634"/>
            </a:xfrm>
            <a:custGeom>
              <a:avLst/>
              <a:gdLst>
                <a:gd name="connsiteX0" fmla="*/ 22235 w 25800"/>
                <a:gd name="connsiteY0" fmla="*/ 796 h 144634"/>
                <a:gd name="connsiteX1" fmla="*/ 10 w 25800"/>
                <a:gd name="connsiteY1" fmla="*/ 143671 h 144634"/>
                <a:gd name="connsiteX2" fmla="*/ 25410 w 25800"/>
                <a:gd name="connsiteY2" fmla="*/ 64296 h 144634"/>
                <a:gd name="connsiteX3" fmla="*/ 15885 w 25800"/>
                <a:gd name="connsiteY3" fmla="*/ 83346 h 144634"/>
                <a:gd name="connsiteX4" fmla="*/ 22235 w 25800"/>
                <a:gd name="connsiteY4" fmla="*/ 796 h 144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00" h="144634">
                  <a:moveTo>
                    <a:pt x="22235" y="796"/>
                  </a:moveTo>
                  <a:cubicBezTo>
                    <a:pt x="19589" y="10850"/>
                    <a:pt x="-519" y="133088"/>
                    <a:pt x="10" y="143671"/>
                  </a:cubicBezTo>
                  <a:cubicBezTo>
                    <a:pt x="539" y="154254"/>
                    <a:pt x="22764" y="74350"/>
                    <a:pt x="25410" y="64296"/>
                  </a:cubicBezTo>
                  <a:cubicBezTo>
                    <a:pt x="28056" y="54242"/>
                    <a:pt x="16414" y="87579"/>
                    <a:pt x="15885" y="83346"/>
                  </a:cubicBezTo>
                  <a:cubicBezTo>
                    <a:pt x="15356" y="79113"/>
                    <a:pt x="24881" y="-9258"/>
                    <a:pt x="22235" y="796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6" name="フリーフォーム 1305">
              <a:extLst>
                <a:ext uri="{FF2B5EF4-FFF2-40B4-BE49-F238E27FC236}">
                  <a16:creationId xmlns:a16="http://schemas.microsoft.com/office/drawing/2014/main" id="{67DDD0DC-EBC5-DD3B-224B-A31AB20C74AD}"/>
                </a:ext>
              </a:extLst>
            </p:cNvPr>
            <p:cNvSpPr/>
            <p:nvPr/>
          </p:nvSpPr>
          <p:spPr>
            <a:xfrm>
              <a:off x="6030730" y="1384234"/>
              <a:ext cx="49669" cy="304888"/>
            </a:xfrm>
            <a:custGeom>
              <a:avLst/>
              <a:gdLst>
                <a:gd name="connsiteX0" fmla="*/ 20820 w 49669"/>
                <a:gd name="connsiteY0" fmla="*/ 66 h 304888"/>
                <a:gd name="connsiteX1" fmla="*/ 43045 w 49669"/>
                <a:gd name="connsiteY1" fmla="*/ 82616 h 304888"/>
                <a:gd name="connsiteX2" fmla="*/ 20820 w 49669"/>
                <a:gd name="connsiteY2" fmla="*/ 212791 h 304888"/>
                <a:gd name="connsiteX3" fmla="*/ 23995 w 49669"/>
                <a:gd name="connsiteY3" fmla="*/ 165166 h 304888"/>
                <a:gd name="connsiteX4" fmla="*/ 1770 w 49669"/>
                <a:gd name="connsiteY4" fmla="*/ 238191 h 304888"/>
                <a:gd name="connsiteX5" fmla="*/ 1770 w 49669"/>
                <a:gd name="connsiteY5" fmla="*/ 304866 h 304888"/>
                <a:gd name="connsiteX6" fmla="*/ 4945 w 49669"/>
                <a:gd name="connsiteY6" fmla="*/ 244541 h 304888"/>
                <a:gd name="connsiteX7" fmla="*/ 1770 w 49669"/>
                <a:gd name="connsiteY7" fmla="*/ 152466 h 304888"/>
                <a:gd name="connsiteX8" fmla="*/ 4945 w 49669"/>
                <a:gd name="connsiteY8" fmla="*/ 177866 h 304888"/>
                <a:gd name="connsiteX9" fmla="*/ 33520 w 49669"/>
                <a:gd name="connsiteY9" fmla="*/ 117541 h 304888"/>
                <a:gd name="connsiteX10" fmla="*/ 49395 w 49669"/>
                <a:gd name="connsiteY10" fmla="*/ 95316 h 304888"/>
                <a:gd name="connsiteX11" fmla="*/ 20820 w 49669"/>
                <a:gd name="connsiteY11" fmla="*/ 66 h 304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669" h="304888">
                  <a:moveTo>
                    <a:pt x="20820" y="66"/>
                  </a:moveTo>
                  <a:cubicBezTo>
                    <a:pt x="19762" y="-2051"/>
                    <a:pt x="43045" y="47162"/>
                    <a:pt x="43045" y="82616"/>
                  </a:cubicBezTo>
                  <a:cubicBezTo>
                    <a:pt x="43045" y="118070"/>
                    <a:pt x="23995" y="199033"/>
                    <a:pt x="20820" y="212791"/>
                  </a:cubicBezTo>
                  <a:cubicBezTo>
                    <a:pt x="17645" y="226549"/>
                    <a:pt x="27170" y="160933"/>
                    <a:pt x="23995" y="165166"/>
                  </a:cubicBezTo>
                  <a:cubicBezTo>
                    <a:pt x="20820" y="169399"/>
                    <a:pt x="5474" y="214908"/>
                    <a:pt x="1770" y="238191"/>
                  </a:cubicBezTo>
                  <a:cubicBezTo>
                    <a:pt x="-1934" y="261474"/>
                    <a:pt x="1241" y="303808"/>
                    <a:pt x="1770" y="304866"/>
                  </a:cubicBezTo>
                  <a:cubicBezTo>
                    <a:pt x="2299" y="305924"/>
                    <a:pt x="4945" y="269941"/>
                    <a:pt x="4945" y="244541"/>
                  </a:cubicBezTo>
                  <a:cubicBezTo>
                    <a:pt x="4945" y="219141"/>
                    <a:pt x="1770" y="163578"/>
                    <a:pt x="1770" y="152466"/>
                  </a:cubicBezTo>
                  <a:cubicBezTo>
                    <a:pt x="1770" y="141354"/>
                    <a:pt x="-347" y="183687"/>
                    <a:pt x="4945" y="177866"/>
                  </a:cubicBezTo>
                  <a:cubicBezTo>
                    <a:pt x="10237" y="172045"/>
                    <a:pt x="26112" y="131299"/>
                    <a:pt x="33520" y="117541"/>
                  </a:cubicBezTo>
                  <a:cubicBezTo>
                    <a:pt x="40928" y="103783"/>
                    <a:pt x="51512" y="111720"/>
                    <a:pt x="49395" y="95316"/>
                  </a:cubicBezTo>
                  <a:cubicBezTo>
                    <a:pt x="47278" y="78912"/>
                    <a:pt x="21878" y="2183"/>
                    <a:pt x="20820" y="66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7" name="フリーフォーム 1306">
              <a:extLst>
                <a:ext uri="{FF2B5EF4-FFF2-40B4-BE49-F238E27FC236}">
                  <a16:creationId xmlns:a16="http://schemas.microsoft.com/office/drawing/2014/main" id="{529BB6D1-094F-685B-15AB-5D389B59C1C7}"/>
                </a:ext>
              </a:extLst>
            </p:cNvPr>
            <p:cNvSpPr/>
            <p:nvPr/>
          </p:nvSpPr>
          <p:spPr>
            <a:xfrm>
              <a:off x="5927725" y="1360916"/>
              <a:ext cx="14287" cy="188271"/>
            </a:xfrm>
            <a:custGeom>
              <a:avLst/>
              <a:gdLst>
                <a:gd name="connsiteX0" fmla="*/ 12700 w 14287"/>
                <a:gd name="connsiteY0" fmla="*/ 1159 h 188271"/>
                <a:gd name="connsiteX1" fmla="*/ 0 w 14287"/>
                <a:gd name="connsiteY1" fmla="*/ 185309 h 188271"/>
                <a:gd name="connsiteX2" fmla="*/ 12700 w 14287"/>
                <a:gd name="connsiteY2" fmla="*/ 109109 h 188271"/>
                <a:gd name="connsiteX3" fmla="*/ 12700 w 14287"/>
                <a:gd name="connsiteY3" fmla="*/ 1159 h 188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" h="188271">
                  <a:moveTo>
                    <a:pt x="12700" y="1159"/>
                  </a:moveTo>
                  <a:cubicBezTo>
                    <a:pt x="10583" y="13859"/>
                    <a:pt x="0" y="167317"/>
                    <a:pt x="0" y="185309"/>
                  </a:cubicBezTo>
                  <a:cubicBezTo>
                    <a:pt x="0" y="203301"/>
                    <a:pt x="10583" y="134509"/>
                    <a:pt x="12700" y="109109"/>
                  </a:cubicBezTo>
                  <a:cubicBezTo>
                    <a:pt x="14817" y="83709"/>
                    <a:pt x="14817" y="-11541"/>
                    <a:pt x="12700" y="1159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8" name="フリーフォーム 1307">
              <a:extLst>
                <a:ext uri="{FF2B5EF4-FFF2-40B4-BE49-F238E27FC236}">
                  <a16:creationId xmlns:a16="http://schemas.microsoft.com/office/drawing/2014/main" id="{6569839B-E889-F3F8-1D1E-70BB6C60D888}"/>
                </a:ext>
              </a:extLst>
            </p:cNvPr>
            <p:cNvSpPr/>
            <p:nvPr/>
          </p:nvSpPr>
          <p:spPr>
            <a:xfrm>
              <a:off x="6819794" y="1561612"/>
              <a:ext cx="142981" cy="60823"/>
            </a:xfrm>
            <a:custGeom>
              <a:avLst/>
              <a:gdLst>
                <a:gd name="connsiteX0" fmla="*/ 106 w 142981"/>
                <a:gd name="connsiteY0" fmla="*/ 488 h 60823"/>
                <a:gd name="connsiteX1" fmla="*/ 98531 w 142981"/>
                <a:gd name="connsiteY1" fmla="*/ 32238 h 60823"/>
                <a:gd name="connsiteX2" fmla="*/ 142981 w 142981"/>
                <a:gd name="connsiteY2" fmla="*/ 60813 h 60823"/>
                <a:gd name="connsiteX3" fmla="*/ 98531 w 142981"/>
                <a:gd name="connsiteY3" fmla="*/ 29063 h 60823"/>
                <a:gd name="connsiteX4" fmla="*/ 79481 w 142981"/>
                <a:gd name="connsiteY4" fmla="*/ 13188 h 60823"/>
                <a:gd name="connsiteX5" fmla="*/ 106 w 142981"/>
                <a:gd name="connsiteY5" fmla="*/ 488 h 60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981" h="60823">
                  <a:moveTo>
                    <a:pt x="106" y="488"/>
                  </a:moveTo>
                  <a:cubicBezTo>
                    <a:pt x="3281" y="3663"/>
                    <a:pt x="74719" y="22184"/>
                    <a:pt x="98531" y="32238"/>
                  </a:cubicBezTo>
                  <a:cubicBezTo>
                    <a:pt x="122343" y="42292"/>
                    <a:pt x="142981" y="61342"/>
                    <a:pt x="142981" y="60813"/>
                  </a:cubicBezTo>
                  <a:cubicBezTo>
                    <a:pt x="142981" y="60284"/>
                    <a:pt x="98531" y="29063"/>
                    <a:pt x="98531" y="29063"/>
                  </a:cubicBezTo>
                  <a:cubicBezTo>
                    <a:pt x="87948" y="21126"/>
                    <a:pt x="93239" y="15834"/>
                    <a:pt x="79481" y="13188"/>
                  </a:cubicBezTo>
                  <a:cubicBezTo>
                    <a:pt x="65723" y="10542"/>
                    <a:pt x="-3069" y="-2687"/>
                    <a:pt x="106" y="488"/>
                  </a:cubicBezTo>
                  <a:close/>
                </a:path>
              </a:pathLst>
            </a:custGeom>
            <a:solidFill>
              <a:srgbClr val="156082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9" name="フリーフォーム 1308">
              <a:extLst>
                <a:ext uri="{FF2B5EF4-FFF2-40B4-BE49-F238E27FC236}">
                  <a16:creationId xmlns:a16="http://schemas.microsoft.com/office/drawing/2014/main" id="{3B07C60A-1DB7-5373-DAC4-4AA554D0E80F}"/>
                </a:ext>
              </a:extLst>
            </p:cNvPr>
            <p:cNvSpPr/>
            <p:nvPr/>
          </p:nvSpPr>
          <p:spPr>
            <a:xfrm>
              <a:off x="6784698" y="1187274"/>
              <a:ext cx="384652" cy="518919"/>
            </a:xfrm>
            <a:custGeom>
              <a:avLst/>
              <a:gdLst>
                <a:gd name="connsiteX0" fmla="*/ 277 w 384652"/>
                <a:gd name="connsiteY0" fmla="*/ 57326 h 518919"/>
                <a:gd name="connsiteX1" fmla="*/ 213002 w 384652"/>
                <a:gd name="connsiteY1" fmla="*/ 235126 h 518919"/>
                <a:gd name="connsiteX2" fmla="*/ 200302 w 384652"/>
                <a:gd name="connsiteY2" fmla="*/ 200201 h 518919"/>
                <a:gd name="connsiteX3" fmla="*/ 286027 w 384652"/>
                <a:gd name="connsiteY3" fmla="*/ 279576 h 518919"/>
                <a:gd name="connsiteX4" fmla="*/ 276502 w 384652"/>
                <a:gd name="connsiteY4" fmla="*/ 266876 h 518919"/>
                <a:gd name="connsiteX5" fmla="*/ 301902 w 384652"/>
                <a:gd name="connsiteY5" fmla="*/ 333551 h 518919"/>
                <a:gd name="connsiteX6" fmla="*/ 384452 w 384652"/>
                <a:gd name="connsiteY6" fmla="*/ 517701 h 518919"/>
                <a:gd name="connsiteX7" fmla="*/ 324127 w 384652"/>
                <a:gd name="connsiteY7" fmla="*/ 406576 h 518919"/>
                <a:gd name="connsiteX8" fmla="*/ 292377 w 384652"/>
                <a:gd name="connsiteY8" fmla="*/ 270051 h 518919"/>
                <a:gd name="connsiteX9" fmla="*/ 340002 w 384652"/>
                <a:gd name="connsiteY9" fmla="*/ 308151 h 518919"/>
                <a:gd name="connsiteX10" fmla="*/ 276502 w 384652"/>
                <a:gd name="connsiteY10" fmla="*/ 219251 h 518919"/>
                <a:gd name="connsiteX11" fmla="*/ 241577 w 384652"/>
                <a:gd name="connsiteY11" fmla="*/ 197026 h 518919"/>
                <a:gd name="connsiteX12" fmla="*/ 82827 w 384652"/>
                <a:gd name="connsiteY12" fmla="*/ 176 h 518919"/>
                <a:gd name="connsiteX13" fmla="*/ 263802 w 384652"/>
                <a:gd name="connsiteY13" fmla="*/ 235126 h 518919"/>
                <a:gd name="connsiteX14" fmla="*/ 277 w 384652"/>
                <a:gd name="connsiteY14" fmla="*/ 57326 h 518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4652" h="518919">
                  <a:moveTo>
                    <a:pt x="277" y="57326"/>
                  </a:moveTo>
                  <a:cubicBezTo>
                    <a:pt x="-8190" y="57326"/>
                    <a:pt x="179665" y="211314"/>
                    <a:pt x="213002" y="235126"/>
                  </a:cubicBezTo>
                  <a:cubicBezTo>
                    <a:pt x="246339" y="258938"/>
                    <a:pt x="188131" y="192793"/>
                    <a:pt x="200302" y="200201"/>
                  </a:cubicBezTo>
                  <a:cubicBezTo>
                    <a:pt x="212473" y="207609"/>
                    <a:pt x="273327" y="268464"/>
                    <a:pt x="286027" y="279576"/>
                  </a:cubicBezTo>
                  <a:cubicBezTo>
                    <a:pt x="298727" y="290688"/>
                    <a:pt x="273856" y="257880"/>
                    <a:pt x="276502" y="266876"/>
                  </a:cubicBezTo>
                  <a:cubicBezTo>
                    <a:pt x="279148" y="275872"/>
                    <a:pt x="283910" y="291747"/>
                    <a:pt x="301902" y="333551"/>
                  </a:cubicBezTo>
                  <a:cubicBezTo>
                    <a:pt x="319894" y="375355"/>
                    <a:pt x="380748" y="505530"/>
                    <a:pt x="384452" y="517701"/>
                  </a:cubicBezTo>
                  <a:cubicBezTo>
                    <a:pt x="388156" y="529872"/>
                    <a:pt x="339473" y="447851"/>
                    <a:pt x="324127" y="406576"/>
                  </a:cubicBezTo>
                  <a:cubicBezTo>
                    <a:pt x="308781" y="365301"/>
                    <a:pt x="289731" y="286455"/>
                    <a:pt x="292377" y="270051"/>
                  </a:cubicBezTo>
                  <a:cubicBezTo>
                    <a:pt x="295023" y="253647"/>
                    <a:pt x="342648" y="316618"/>
                    <a:pt x="340002" y="308151"/>
                  </a:cubicBezTo>
                  <a:cubicBezTo>
                    <a:pt x="337356" y="299684"/>
                    <a:pt x="292906" y="237772"/>
                    <a:pt x="276502" y="219251"/>
                  </a:cubicBezTo>
                  <a:cubicBezTo>
                    <a:pt x="260098" y="200730"/>
                    <a:pt x="273856" y="233538"/>
                    <a:pt x="241577" y="197026"/>
                  </a:cubicBezTo>
                  <a:cubicBezTo>
                    <a:pt x="209298" y="160514"/>
                    <a:pt x="79123" y="-6174"/>
                    <a:pt x="82827" y="176"/>
                  </a:cubicBezTo>
                  <a:cubicBezTo>
                    <a:pt x="86531" y="6526"/>
                    <a:pt x="273856" y="222426"/>
                    <a:pt x="263802" y="235126"/>
                  </a:cubicBezTo>
                  <a:cubicBezTo>
                    <a:pt x="253748" y="247826"/>
                    <a:pt x="8744" y="57326"/>
                    <a:pt x="277" y="5732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0" name="フリーフォーム 1309">
              <a:extLst>
                <a:ext uri="{FF2B5EF4-FFF2-40B4-BE49-F238E27FC236}">
                  <a16:creationId xmlns:a16="http://schemas.microsoft.com/office/drawing/2014/main" id="{92BEC196-2064-F19E-6FAE-C118F4582F8A}"/>
                </a:ext>
              </a:extLst>
            </p:cNvPr>
            <p:cNvSpPr/>
            <p:nvPr/>
          </p:nvSpPr>
          <p:spPr>
            <a:xfrm>
              <a:off x="5997575" y="136088"/>
              <a:ext cx="508433" cy="658507"/>
            </a:xfrm>
            <a:custGeom>
              <a:avLst/>
              <a:gdLst>
                <a:gd name="connsiteX0" fmla="*/ 508000 w 508433"/>
                <a:gd name="connsiteY0" fmla="*/ 437 h 658507"/>
                <a:gd name="connsiteX1" fmla="*/ 317500 w 508433"/>
                <a:gd name="connsiteY1" fmla="*/ 114737 h 658507"/>
                <a:gd name="connsiteX2" fmla="*/ 415925 w 508433"/>
                <a:gd name="connsiteY2" fmla="*/ 48062 h 658507"/>
                <a:gd name="connsiteX3" fmla="*/ 285750 w 508433"/>
                <a:gd name="connsiteY3" fmla="*/ 127437 h 658507"/>
                <a:gd name="connsiteX4" fmla="*/ 342900 w 508433"/>
                <a:gd name="connsiteY4" fmla="*/ 57587 h 658507"/>
                <a:gd name="connsiteX5" fmla="*/ 254000 w 508433"/>
                <a:gd name="connsiteY5" fmla="*/ 127437 h 658507"/>
                <a:gd name="connsiteX6" fmla="*/ 254000 w 508433"/>
                <a:gd name="connsiteY6" fmla="*/ 175062 h 658507"/>
                <a:gd name="connsiteX7" fmla="*/ 288925 w 508433"/>
                <a:gd name="connsiteY7" fmla="*/ 143312 h 658507"/>
                <a:gd name="connsiteX8" fmla="*/ 9525 w 508433"/>
                <a:gd name="connsiteY8" fmla="*/ 638612 h 658507"/>
                <a:gd name="connsiteX9" fmla="*/ 88900 w 508433"/>
                <a:gd name="connsiteY9" fmla="*/ 517962 h 658507"/>
                <a:gd name="connsiteX10" fmla="*/ 320675 w 508433"/>
                <a:gd name="connsiteY10" fmla="*/ 121087 h 658507"/>
                <a:gd name="connsiteX11" fmla="*/ 368300 w 508433"/>
                <a:gd name="connsiteY11" fmla="*/ 76637 h 658507"/>
                <a:gd name="connsiteX12" fmla="*/ 508000 w 508433"/>
                <a:gd name="connsiteY12" fmla="*/ 437 h 658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08433" h="658507">
                  <a:moveTo>
                    <a:pt x="508000" y="437"/>
                  </a:moveTo>
                  <a:cubicBezTo>
                    <a:pt x="499533" y="6787"/>
                    <a:pt x="332846" y="106800"/>
                    <a:pt x="317500" y="114737"/>
                  </a:cubicBezTo>
                  <a:cubicBezTo>
                    <a:pt x="302154" y="122674"/>
                    <a:pt x="421217" y="45945"/>
                    <a:pt x="415925" y="48062"/>
                  </a:cubicBezTo>
                  <a:cubicBezTo>
                    <a:pt x="410633" y="50179"/>
                    <a:pt x="297921" y="125850"/>
                    <a:pt x="285750" y="127437"/>
                  </a:cubicBezTo>
                  <a:cubicBezTo>
                    <a:pt x="273579" y="129024"/>
                    <a:pt x="348192" y="57587"/>
                    <a:pt x="342900" y="57587"/>
                  </a:cubicBezTo>
                  <a:cubicBezTo>
                    <a:pt x="337608" y="57587"/>
                    <a:pt x="268817" y="107858"/>
                    <a:pt x="254000" y="127437"/>
                  </a:cubicBezTo>
                  <a:cubicBezTo>
                    <a:pt x="239183" y="147016"/>
                    <a:pt x="248179" y="172416"/>
                    <a:pt x="254000" y="175062"/>
                  </a:cubicBezTo>
                  <a:cubicBezTo>
                    <a:pt x="259821" y="177708"/>
                    <a:pt x="329671" y="66054"/>
                    <a:pt x="288925" y="143312"/>
                  </a:cubicBezTo>
                  <a:cubicBezTo>
                    <a:pt x="248179" y="220570"/>
                    <a:pt x="42862" y="576170"/>
                    <a:pt x="9525" y="638612"/>
                  </a:cubicBezTo>
                  <a:cubicBezTo>
                    <a:pt x="-23812" y="701054"/>
                    <a:pt x="37042" y="604216"/>
                    <a:pt x="88900" y="517962"/>
                  </a:cubicBezTo>
                  <a:cubicBezTo>
                    <a:pt x="140758" y="431708"/>
                    <a:pt x="274108" y="194641"/>
                    <a:pt x="320675" y="121087"/>
                  </a:cubicBezTo>
                  <a:cubicBezTo>
                    <a:pt x="367242" y="47533"/>
                    <a:pt x="338138" y="94629"/>
                    <a:pt x="368300" y="76637"/>
                  </a:cubicBezTo>
                  <a:cubicBezTo>
                    <a:pt x="398462" y="58645"/>
                    <a:pt x="516467" y="-5913"/>
                    <a:pt x="508000" y="437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1" name="フリーフォーム 1310">
              <a:extLst>
                <a:ext uri="{FF2B5EF4-FFF2-40B4-BE49-F238E27FC236}">
                  <a16:creationId xmlns:a16="http://schemas.microsoft.com/office/drawing/2014/main" id="{37173E00-162E-685C-FC8A-C97144C370AA}"/>
                </a:ext>
              </a:extLst>
            </p:cNvPr>
            <p:cNvSpPr/>
            <p:nvPr/>
          </p:nvSpPr>
          <p:spPr>
            <a:xfrm>
              <a:off x="5597127" y="381928"/>
              <a:ext cx="407675" cy="352298"/>
            </a:xfrm>
            <a:custGeom>
              <a:avLst/>
              <a:gdLst>
                <a:gd name="connsiteX0" fmla="*/ 398 w 407675"/>
                <a:gd name="connsiteY0" fmla="*/ 173697 h 352298"/>
                <a:gd name="connsiteX1" fmla="*/ 190898 w 407675"/>
                <a:gd name="connsiteY1" fmla="*/ 21297 h 352298"/>
                <a:gd name="connsiteX2" fmla="*/ 216298 w 407675"/>
                <a:gd name="connsiteY2" fmla="*/ 53047 h 352298"/>
                <a:gd name="connsiteX3" fmla="*/ 222648 w 407675"/>
                <a:gd name="connsiteY3" fmla="*/ 14947 h 352298"/>
                <a:gd name="connsiteX4" fmla="*/ 403623 w 407675"/>
                <a:gd name="connsiteY4" fmla="*/ 345147 h 352298"/>
                <a:gd name="connsiteX5" fmla="*/ 352823 w 407675"/>
                <a:gd name="connsiteY5" fmla="*/ 249897 h 352298"/>
                <a:gd name="connsiteX6" fmla="*/ 248048 w 407675"/>
                <a:gd name="connsiteY6" fmla="*/ 53047 h 352298"/>
                <a:gd name="connsiteX7" fmla="*/ 398 w 407675"/>
                <a:gd name="connsiteY7" fmla="*/ 173697 h 352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7675" h="352298">
                  <a:moveTo>
                    <a:pt x="398" y="173697"/>
                  </a:moveTo>
                  <a:cubicBezTo>
                    <a:pt x="-9127" y="168405"/>
                    <a:pt x="154915" y="41405"/>
                    <a:pt x="190898" y="21297"/>
                  </a:cubicBezTo>
                  <a:cubicBezTo>
                    <a:pt x="226881" y="1189"/>
                    <a:pt x="211007" y="54105"/>
                    <a:pt x="216298" y="53047"/>
                  </a:cubicBezTo>
                  <a:cubicBezTo>
                    <a:pt x="221589" y="51989"/>
                    <a:pt x="191427" y="-33736"/>
                    <a:pt x="222648" y="14947"/>
                  </a:cubicBezTo>
                  <a:cubicBezTo>
                    <a:pt x="253869" y="63630"/>
                    <a:pt x="381927" y="305989"/>
                    <a:pt x="403623" y="345147"/>
                  </a:cubicBezTo>
                  <a:cubicBezTo>
                    <a:pt x="425319" y="384305"/>
                    <a:pt x="352823" y="249897"/>
                    <a:pt x="352823" y="249897"/>
                  </a:cubicBezTo>
                  <a:cubicBezTo>
                    <a:pt x="326894" y="201214"/>
                    <a:pt x="302552" y="70509"/>
                    <a:pt x="248048" y="53047"/>
                  </a:cubicBezTo>
                  <a:cubicBezTo>
                    <a:pt x="193544" y="35585"/>
                    <a:pt x="9923" y="178989"/>
                    <a:pt x="398" y="173697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2" name="フリーフォーム 1311">
              <a:extLst>
                <a:ext uri="{FF2B5EF4-FFF2-40B4-BE49-F238E27FC236}">
                  <a16:creationId xmlns:a16="http://schemas.microsoft.com/office/drawing/2014/main" id="{D9568A18-A6E6-E15B-361A-AFCA47649BAC}"/>
                </a:ext>
              </a:extLst>
            </p:cNvPr>
            <p:cNvSpPr/>
            <p:nvPr/>
          </p:nvSpPr>
          <p:spPr>
            <a:xfrm>
              <a:off x="5905489" y="287451"/>
              <a:ext cx="139736" cy="440928"/>
            </a:xfrm>
            <a:custGeom>
              <a:avLst/>
              <a:gdLst>
                <a:gd name="connsiteX0" fmla="*/ 11 w 139736"/>
                <a:gd name="connsiteY0" fmla="*/ 42749 h 440928"/>
                <a:gd name="connsiteX1" fmla="*/ 92086 w 139736"/>
                <a:gd name="connsiteY1" fmla="*/ 182449 h 440928"/>
                <a:gd name="connsiteX2" fmla="*/ 120661 w 139736"/>
                <a:gd name="connsiteY2" fmla="*/ 436449 h 440928"/>
                <a:gd name="connsiteX3" fmla="*/ 104786 w 139736"/>
                <a:gd name="connsiteY3" fmla="*/ 318974 h 440928"/>
                <a:gd name="connsiteX4" fmla="*/ 139711 w 139736"/>
                <a:gd name="connsiteY4" fmla="*/ 1474 h 440928"/>
                <a:gd name="connsiteX5" fmla="*/ 98436 w 139736"/>
                <a:gd name="connsiteY5" fmla="*/ 195149 h 440928"/>
                <a:gd name="connsiteX6" fmla="*/ 11 w 139736"/>
                <a:gd name="connsiteY6" fmla="*/ 42749 h 440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736" h="440928">
                  <a:moveTo>
                    <a:pt x="11" y="42749"/>
                  </a:moveTo>
                  <a:cubicBezTo>
                    <a:pt x="-1047" y="40632"/>
                    <a:pt x="71978" y="116832"/>
                    <a:pt x="92086" y="182449"/>
                  </a:cubicBezTo>
                  <a:cubicBezTo>
                    <a:pt x="112194" y="248066"/>
                    <a:pt x="118544" y="413695"/>
                    <a:pt x="120661" y="436449"/>
                  </a:cubicBezTo>
                  <a:cubicBezTo>
                    <a:pt x="122778" y="459203"/>
                    <a:pt x="101611" y="391470"/>
                    <a:pt x="104786" y="318974"/>
                  </a:cubicBezTo>
                  <a:cubicBezTo>
                    <a:pt x="107961" y="246478"/>
                    <a:pt x="140769" y="22111"/>
                    <a:pt x="139711" y="1474"/>
                  </a:cubicBezTo>
                  <a:cubicBezTo>
                    <a:pt x="138653" y="-19163"/>
                    <a:pt x="116957" y="183507"/>
                    <a:pt x="98436" y="195149"/>
                  </a:cubicBezTo>
                  <a:cubicBezTo>
                    <a:pt x="79915" y="206791"/>
                    <a:pt x="1069" y="44866"/>
                    <a:pt x="11" y="42749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3" name="フリーフォーム 1312">
              <a:extLst>
                <a:ext uri="{FF2B5EF4-FFF2-40B4-BE49-F238E27FC236}">
                  <a16:creationId xmlns:a16="http://schemas.microsoft.com/office/drawing/2014/main" id="{8DD2A56E-2E66-2ADB-D7F5-DFF304C679C5}"/>
                </a:ext>
              </a:extLst>
            </p:cNvPr>
            <p:cNvSpPr/>
            <p:nvPr/>
          </p:nvSpPr>
          <p:spPr>
            <a:xfrm>
              <a:off x="6023817" y="189508"/>
              <a:ext cx="230161" cy="470901"/>
            </a:xfrm>
            <a:custGeom>
              <a:avLst/>
              <a:gdLst>
                <a:gd name="connsiteX0" fmla="*/ 227758 w 230161"/>
                <a:gd name="connsiteY0" fmla="*/ 992 h 470901"/>
                <a:gd name="connsiteX1" fmla="*/ 2333 w 230161"/>
                <a:gd name="connsiteY1" fmla="*/ 162917 h 470901"/>
                <a:gd name="connsiteX2" fmla="*/ 110283 w 230161"/>
                <a:gd name="connsiteY2" fmla="*/ 112117 h 470901"/>
                <a:gd name="connsiteX3" fmla="*/ 110283 w 230161"/>
                <a:gd name="connsiteY3" fmla="*/ 220067 h 470901"/>
                <a:gd name="connsiteX4" fmla="*/ 138858 w 230161"/>
                <a:gd name="connsiteY4" fmla="*/ 467717 h 470901"/>
                <a:gd name="connsiteX5" fmla="*/ 116633 w 230161"/>
                <a:gd name="connsiteY5" fmla="*/ 343892 h 470901"/>
                <a:gd name="connsiteX6" fmla="*/ 119808 w 230161"/>
                <a:gd name="connsiteY6" fmla="*/ 105767 h 470901"/>
                <a:gd name="connsiteX7" fmla="*/ 227758 w 230161"/>
                <a:gd name="connsiteY7" fmla="*/ 992 h 470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0161" h="470901">
                  <a:moveTo>
                    <a:pt x="227758" y="992"/>
                  </a:moveTo>
                  <a:cubicBezTo>
                    <a:pt x="208179" y="10517"/>
                    <a:pt x="21912" y="144396"/>
                    <a:pt x="2333" y="162917"/>
                  </a:cubicBezTo>
                  <a:cubicBezTo>
                    <a:pt x="-17246" y="181438"/>
                    <a:pt x="92291" y="102592"/>
                    <a:pt x="110283" y="112117"/>
                  </a:cubicBezTo>
                  <a:cubicBezTo>
                    <a:pt x="128275" y="121642"/>
                    <a:pt x="105520" y="160800"/>
                    <a:pt x="110283" y="220067"/>
                  </a:cubicBezTo>
                  <a:cubicBezTo>
                    <a:pt x="115045" y="279334"/>
                    <a:pt x="137800" y="447080"/>
                    <a:pt x="138858" y="467717"/>
                  </a:cubicBezTo>
                  <a:cubicBezTo>
                    <a:pt x="139916" y="488354"/>
                    <a:pt x="119808" y="404217"/>
                    <a:pt x="116633" y="343892"/>
                  </a:cubicBezTo>
                  <a:cubicBezTo>
                    <a:pt x="113458" y="283567"/>
                    <a:pt x="98112" y="159213"/>
                    <a:pt x="119808" y="105767"/>
                  </a:cubicBezTo>
                  <a:cubicBezTo>
                    <a:pt x="141504" y="52321"/>
                    <a:pt x="247337" y="-8533"/>
                    <a:pt x="227758" y="992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4" name="フリーフォーム 1313">
              <a:extLst>
                <a:ext uri="{FF2B5EF4-FFF2-40B4-BE49-F238E27FC236}">
                  <a16:creationId xmlns:a16="http://schemas.microsoft.com/office/drawing/2014/main" id="{9E7DBCCA-3598-BE82-E7D1-8C1059A5DB45}"/>
                </a:ext>
              </a:extLst>
            </p:cNvPr>
            <p:cNvSpPr/>
            <p:nvPr/>
          </p:nvSpPr>
          <p:spPr>
            <a:xfrm>
              <a:off x="5403771" y="932530"/>
              <a:ext cx="139786" cy="494071"/>
            </a:xfrm>
            <a:custGeom>
              <a:avLst/>
              <a:gdLst>
                <a:gd name="connsiteX0" fmla="*/ 139779 w 139786"/>
                <a:gd name="connsiteY0" fmla="*/ 920 h 494071"/>
                <a:gd name="connsiteX1" fmla="*/ 12779 w 139786"/>
                <a:gd name="connsiteY1" fmla="*/ 308895 h 494071"/>
                <a:gd name="connsiteX2" fmla="*/ 38179 w 139786"/>
                <a:gd name="connsiteY2" fmla="*/ 283495 h 494071"/>
                <a:gd name="connsiteX3" fmla="*/ 38179 w 139786"/>
                <a:gd name="connsiteY3" fmla="*/ 493045 h 494071"/>
                <a:gd name="connsiteX4" fmla="*/ 41354 w 139786"/>
                <a:gd name="connsiteY4" fmla="*/ 353345 h 494071"/>
                <a:gd name="connsiteX5" fmla="*/ 19129 w 139786"/>
                <a:gd name="connsiteY5" fmla="*/ 124745 h 494071"/>
                <a:gd name="connsiteX6" fmla="*/ 6429 w 139786"/>
                <a:gd name="connsiteY6" fmla="*/ 210470 h 494071"/>
                <a:gd name="connsiteX7" fmla="*/ 139779 w 139786"/>
                <a:gd name="connsiteY7" fmla="*/ 920 h 494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786" h="494071">
                  <a:moveTo>
                    <a:pt x="139779" y="920"/>
                  </a:moveTo>
                  <a:cubicBezTo>
                    <a:pt x="140837" y="17324"/>
                    <a:pt x="29712" y="261799"/>
                    <a:pt x="12779" y="308895"/>
                  </a:cubicBezTo>
                  <a:cubicBezTo>
                    <a:pt x="-4154" y="355991"/>
                    <a:pt x="33946" y="252803"/>
                    <a:pt x="38179" y="283495"/>
                  </a:cubicBezTo>
                  <a:cubicBezTo>
                    <a:pt x="42412" y="314187"/>
                    <a:pt x="37650" y="481403"/>
                    <a:pt x="38179" y="493045"/>
                  </a:cubicBezTo>
                  <a:cubicBezTo>
                    <a:pt x="38708" y="504687"/>
                    <a:pt x="44529" y="414728"/>
                    <a:pt x="41354" y="353345"/>
                  </a:cubicBezTo>
                  <a:cubicBezTo>
                    <a:pt x="38179" y="291962"/>
                    <a:pt x="24950" y="148558"/>
                    <a:pt x="19129" y="124745"/>
                  </a:cubicBezTo>
                  <a:cubicBezTo>
                    <a:pt x="13308" y="100932"/>
                    <a:pt x="-11563" y="228462"/>
                    <a:pt x="6429" y="210470"/>
                  </a:cubicBezTo>
                  <a:cubicBezTo>
                    <a:pt x="24421" y="192478"/>
                    <a:pt x="138721" y="-15484"/>
                    <a:pt x="139779" y="920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5" name="フリーフォーム 1314">
              <a:extLst>
                <a:ext uri="{FF2B5EF4-FFF2-40B4-BE49-F238E27FC236}">
                  <a16:creationId xmlns:a16="http://schemas.microsoft.com/office/drawing/2014/main" id="{19E9BA14-FA83-83F9-D85C-7AC4F518BA52}"/>
                </a:ext>
              </a:extLst>
            </p:cNvPr>
            <p:cNvSpPr/>
            <p:nvPr/>
          </p:nvSpPr>
          <p:spPr>
            <a:xfrm>
              <a:off x="5394018" y="1159694"/>
              <a:ext cx="117927" cy="675679"/>
            </a:xfrm>
            <a:custGeom>
              <a:avLst/>
              <a:gdLst>
                <a:gd name="connsiteX0" fmla="*/ 117782 w 117927"/>
                <a:gd name="connsiteY0" fmla="*/ 62681 h 675679"/>
                <a:gd name="connsiteX1" fmla="*/ 63807 w 117927"/>
                <a:gd name="connsiteY1" fmla="*/ 297631 h 675679"/>
                <a:gd name="connsiteX2" fmla="*/ 73332 w 117927"/>
                <a:gd name="connsiteY2" fmla="*/ 440506 h 675679"/>
                <a:gd name="connsiteX3" fmla="*/ 63807 w 117927"/>
                <a:gd name="connsiteY3" fmla="*/ 377006 h 675679"/>
                <a:gd name="connsiteX4" fmla="*/ 79682 w 117927"/>
                <a:gd name="connsiteY4" fmla="*/ 669106 h 675679"/>
                <a:gd name="connsiteX5" fmla="*/ 66982 w 117927"/>
                <a:gd name="connsiteY5" fmla="*/ 532581 h 675679"/>
                <a:gd name="connsiteX6" fmla="*/ 307 w 117927"/>
                <a:gd name="connsiteY6" fmla="*/ 5531 h 675679"/>
                <a:gd name="connsiteX7" fmla="*/ 44757 w 117927"/>
                <a:gd name="connsiteY7" fmla="*/ 246831 h 675679"/>
                <a:gd name="connsiteX8" fmla="*/ 117782 w 117927"/>
                <a:gd name="connsiteY8" fmla="*/ 62681 h 675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927" h="675679">
                  <a:moveTo>
                    <a:pt x="117782" y="62681"/>
                  </a:moveTo>
                  <a:cubicBezTo>
                    <a:pt x="120957" y="71148"/>
                    <a:pt x="71215" y="234660"/>
                    <a:pt x="63807" y="297631"/>
                  </a:cubicBezTo>
                  <a:cubicBezTo>
                    <a:pt x="56399" y="360602"/>
                    <a:pt x="73332" y="427277"/>
                    <a:pt x="73332" y="440506"/>
                  </a:cubicBezTo>
                  <a:cubicBezTo>
                    <a:pt x="73332" y="453735"/>
                    <a:pt x="62749" y="338906"/>
                    <a:pt x="63807" y="377006"/>
                  </a:cubicBezTo>
                  <a:cubicBezTo>
                    <a:pt x="64865" y="415106"/>
                    <a:pt x="79153" y="643177"/>
                    <a:pt x="79682" y="669106"/>
                  </a:cubicBezTo>
                  <a:cubicBezTo>
                    <a:pt x="80211" y="695035"/>
                    <a:pt x="80211" y="643177"/>
                    <a:pt x="66982" y="532581"/>
                  </a:cubicBezTo>
                  <a:cubicBezTo>
                    <a:pt x="53753" y="421985"/>
                    <a:pt x="4011" y="53156"/>
                    <a:pt x="307" y="5531"/>
                  </a:cubicBezTo>
                  <a:cubicBezTo>
                    <a:pt x="-3397" y="-42094"/>
                    <a:pt x="27295" y="233073"/>
                    <a:pt x="44757" y="246831"/>
                  </a:cubicBezTo>
                  <a:cubicBezTo>
                    <a:pt x="62219" y="260589"/>
                    <a:pt x="114607" y="54214"/>
                    <a:pt x="117782" y="6268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6" name="フリーフォーム 1315">
              <a:extLst>
                <a:ext uri="{FF2B5EF4-FFF2-40B4-BE49-F238E27FC236}">
                  <a16:creationId xmlns:a16="http://schemas.microsoft.com/office/drawing/2014/main" id="{1ED668BE-E9B0-69C6-5107-F8D1DCDCFE7B}"/>
                </a:ext>
              </a:extLst>
            </p:cNvPr>
            <p:cNvSpPr/>
            <p:nvPr/>
          </p:nvSpPr>
          <p:spPr>
            <a:xfrm>
              <a:off x="5958723" y="241196"/>
              <a:ext cx="51557" cy="474379"/>
            </a:xfrm>
            <a:custGeom>
              <a:avLst/>
              <a:gdLst>
                <a:gd name="connsiteX0" fmla="*/ 51552 w 51557"/>
                <a:gd name="connsiteY0" fmla="*/ 104 h 474379"/>
                <a:gd name="connsiteX1" fmla="*/ 3927 w 51557"/>
                <a:gd name="connsiteY1" fmla="*/ 165204 h 474379"/>
                <a:gd name="connsiteX2" fmla="*/ 10277 w 51557"/>
                <a:gd name="connsiteY2" fmla="*/ 279504 h 474379"/>
                <a:gd name="connsiteX3" fmla="*/ 13452 w 51557"/>
                <a:gd name="connsiteY3" fmla="*/ 241404 h 474379"/>
                <a:gd name="connsiteX4" fmla="*/ 752 w 51557"/>
                <a:gd name="connsiteY4" fmla="*/ 473179 h 474379"/>
                <a:gd name="connsiteX5" fmla="*/ 19802 w 51557"/>
                <a:gd name="connsiteY5" fmla="*/ 323954 h 474379"/>
                <a:gd name="connsiteX6" fmla="*/ 752 w 51557"/>
                <a:gd name="connsiteY6" fmla="*/ 142979 h 474379"/>
                <a:gd name="connsiteX7" fmla="*/ 51552 w 51557"/>
                <a:gd name="connsiteY7" fmla="*/ 104 h 474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557" h="474379">
                  <a:moveTo>
                    <a:pt x="51552" y="104"/>
                  </a:moveTo>
                  <a:cubicBezTo>
                    <a:pt x="52081" y="3808"/>
                    <a:pt x="10806" y="118637"/>
                    <a:pt x="3927" y="165204"/>
                  </a:cubicBezTo>
                  <a:cubicBezTo>
                    <a:pt x="-2952" y="211771"/>
                    <a:pt x="8690" y="266804"/>
                    <a:pt x="10277" y="279504"/>
                  </a:cubicBezTo>
                  <a:cubicBezTo>
                    <a:pt x="11864" y="292204"/>
                    <a:pt x="15039" y="209125"/>
                    <a:pt x="13452" y="241404"/>
                  </a:cubicBezTo>
                  <a:cubicBezTo>
                    <a:pt x="11865" y="273683"/>
                    <a:pt x="-306" y="459421"/>
                    <a:pt x="752" y="473179"/>
                  </a:cubicBezTo>
                  <a:cubicBezTo>
                    <a:pt x="1810" y="486937"/>
                    <a:pt x="19802" y="378987"/>
                    <a:pt x="19802" y="323954"/>
                  </a:cubicBezTo>
                  <a:cubicBezTo>
                    <a:pt x="19802" y="268921"/>
                    <a:pt x="-4540" y="194308"/>
                    <a:pt x="752" y="142979"/>
                  </a:cubicBezTo>
                  <a:cubicBezTo>
                    <a:pt x="6044" y="91650"/>
                    <a:pt x="51023" y="-3600"/>
                    <a:pt x="51552" y="104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7" name="フリーフォーム 1316">
              <a:extLst>
                <a:ext uri="{FF2B5EF4-FFF2-40B4-BE49-F238E27FC236}">
                  <a16:creationId xmlns:a16="http://schemas.microsoft.com/office/drawing/2014/main" id="{2A39BBB7-66B7-1092-6252-40CAD13AD50A}"/>
                </a:ext>
              </a:extLst>
            </p:cNvPr>
            <p:cNvSpPr/>
            <p:nvPr/>
          </p:nvSpPr>
          <p:spPr>
            <a:xfrm>
              <a:off x="6264131" y="107947"/>
              <a:ext cx="720141" cy="95253"/>
            </a:xfrm>
            <a:custGeom>
              <a:avLst/>
              <a:gdLst>
                <a:gd name="connsiteX0" fmla="*/ 144 w 720141"/>
                <a:gd name="connsiteY0" fmla="*/ 95253 h 95253"/>
                <a:gd name="connsiteX1" fmla="*/ 241444 w 720141"/>
                <a:gd name="connsiteY1" fmla="*/ 25403 h 95253"/>
                <a:gd name="connsiteX2" fmla="*/ 450994 w 720141"/>
                <a:gd name="connsiteY2" fmla="*/ 66678 h 95253"/>
                <a:gd name="connsiteX3" fmla="*/ 358919 w 720141"/>
                <a:gd name="connsiteY3" fmla="*/ 3 h 95253"/>
                <a:gd name="connsiteX4" fmla="*/ 717694 w 720141"/>
                <a:gd name="connsiteY4" fmla="*/ 69853 h 95253"/>
                <a:gd name="connsiteX5" fmla="*/ 504969 w 720141"/>
                <a:gd name="connsiteY5" fmla="*/ 38103 h 95253"/>
                <a:gd name="connsiteX6" fmla="*/ 276369 w 720141"/>
                <a:gd name="connsiteY6" fmla="*/ 25403 h 95253"/>
                <a:gd name="connsiteX7" fmla="*/ 144 w 720141"/>
                <a:gd name="connsiteY7" fmla="*/ 95253 h 9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0141" h="95253">
                  <a:moveTo>
                    <a:pt x="144" y="95253"/>
                  </a:moveTo>
                  <a:cubicBezTo>
                    <a:pt x="-5677" y="95253"/>
                    <a:pt x="166302" y="30165"/>
                    <a:pt x="241444" y="25403"/>
                  </a:cubicBezTo>
                  <a:cubicBezTo>
                    <a:pt x="316586" y="20641"/>
                    <a:pt x="431415" y="70911"/>
                    <a:pt x="450994" y="66678"/>
                  </a:cubicBezTo>
                  <a:cubicBezTo>
                    <a:pt x="470573" y="62445"/>
                    <a:pt x="314469" y="-526"/>
                    <a:pt x="358919" y="3"/>
                  </a:cubicBezTo>
                  <a:cubicBezTo>
                    <a:pt x="403369" y="532"/>
                    <a:pt x="693352" y="63503"/>
                    <a:pt x="717694" y="69853"/>
                  </a:cubicBezTo>
                  <a:cubicBezTo>
                    <a:pt x="742036" y="76203"/>
                    <a:pt x="578523" y="45511"/>
                    <a:pt x="504969" y="38103"/>
                  </a:cubicBezTo>
                  <a:cubicBezTo>
                    <a:pt x="431415" y="30695"/>
                    <a:pt x="362623" y="14291"/>
                    <a:pt x="276369" y="25403"/>
                  </a:cubicBezTo>
                  <a:cubicBezTo>
                    <a:pt x="190115" y="36515"/>
                    <a:pt x="5965" y="95253"/>
                    <a:pt x="144" y="9525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8" name="フリーフォーム 1317">
              <a:extLst>
                <a:ext uri="{FF2B5EF4-FFF2-40B4-BE49-F238E27FC236}">
                  <a16:creationId xmlns:a16="http://schemas.microsoft.com/office/drawing/2014/main" id="{1C947EA6-A0AC-0F75-313C-E62FCD6E6E34}"/>
                </a:ext>
              </a:extLst>
            </p:cNvPr>
            <p:cNvSpPr/>
            <p:nvPr/>
          </p:nvSpPr>
          <p:spPr>
            <a:xfrm>
              <a:off x="6723804" y="224581"/>
              <a:ext cx="887083" cy="290055"/>
            </a:xfrm>
            <a:custGeom>
              <a:avLst/>
              <a:gdLst>
                <a:gd name="connsiteX0" fmla="*/ 4021 w 887083"/>
                <a:gd name="connsiteY0" fmla="*/ 115144 h 290055"/>
                <a:gd name="connsiteX1" fmla="*/ 359621 w 887083"/>
                <a:gd name="connsiteY1" fmla="*/ 42119 h 290055"/>
                <a:gd name="connsiteX2" fmla="*/ 540596 w 887083"/>
                <a:gd name="connsiteY2" fmla="*/ 108794 h 290055"/>
                <a:gd name="connsiteX3" fmla="*/ 489796 w 887083"/>
                <a:gd name="connsiteY3" fmla="*/ 57994 h 290055"/>
                <a:gd name="connsiteX4" fmla="*/ 737446 w 887083"/>
                <a:gd name="connsiteY4" fmla="*/ 200869 h 290055"/>
                <a:gd name="connsiteX5" fmla="*/ 886671 w 887083"/>
                <a:gd name="connsiteY5" fmla="*/ 289769 h 290055"/>
                <a:gd name="connsiteX6" fmla="*/ 769196 w 887083"/>
                <a:gd name="connsiteY6" fmla="*/ 223094 h 290055"/>
                <a:gd name="connsiteX7" fmla="*/ 426296 w 887083"/>
                <a:gd name="connsiteY7" fmla="*/ 64344 h 290055"/>
                <a:gd name="connsiteX8" fmla="*/ 467571 w 887083"/>
                <a:gd name="connsiteY8" fmla="*/ 73869 h 290055"/>
                <a:gd name="connsiteX9" fmla="*/ 311996 w 887083"/>
                <a:gd name="connsiteY9" fmla="*/ 844 h 290055"/>
                <a:gd name="connsiteX10" fmla="*/ 343746 w 887083"/>
                <a:gd name="connsiteY10" fmla="*/ 35769 h 290055"/>
                <a:gd name="connsiteX11" fmla="*/ 92921 w 887083"/>
                <a:gd name="connsiteY11" fmla="*/ 61169 h 290055"/>
                <a:gd name="connsiteX12" fmla="*/ 162771 w 887083"/>
                <a:gd name="connsiteY12" fmla="*/ 51644 h 290055"/>
                <a:gd name="connsiteX13" fmla="*/ 4021 w 887083"/>
                <a:gd name="connsiteY13" fmla="*/ 115144 h 290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87083" h="290055">
                  <a:moveTo>
                    <a:pt x="4021" y="115144"/>
                  </a:moveTo>
                  <a:cubicBezTo>
                    <a:pt x="36829" y="113556"/>
                    <a:pt x="270192" y="43177"/>
                    <a:pt x="359621" y="42119"/>
                  </a:cubicBezTo>
                  <a:cubicBezTo>
                    <a:pt x="449050" y="41061"/>
                    <a:pt x="518900" y="106148"/>
                    <a:pt x="540596" y="108794"/>
                  </a:cubicBezTo>
                  <a:cubicBezTo>
                    <a:pt x="562292" y="111440"/>
                    <a:pt x="456988" y="42648"/>
                    <a:pt x="489796" y="57994"/>
                  </a:cubicBezTo>
                  <a:cubicBezTo>
                    <a:pt x="522604" y="73340"/>
                    <a:pt x="671300" y="162240"/>
                    <a:pt x="737446" y="200869"/>
                  </a:cubicBezTo>
                  <a:cubicBezTo>
                    <a:pt x="803592" y="239498"/>
                    <a:pt x="881379" y="286065"/>
                    <a:pt x="886671" y="289769"/>
                  </a:cubicBezTo>
                  <a:cubicBezTo>
                    <a:pt x="891963" y="293473"/>
                    <a:pt x="845925" y="260665"/>
                    <a:pt x="769196" y="223094"/>
                  </a:cubicBezTo>
                  <a:cubicBezTo>
                    <a:pt x="692467" y="185523"/>
                    <a:pt x="476567" y="89215"/>
                    <a:pt x="426296" y="64344"/>
                  </a:cubicBezTo>
                  <a:cubicBezTo>
                    <a:pt x="376025" y="39473"/>
                    <a:pt x="486621" y="84452"/>
                    <a:pt x="467571" y="73869"/>
                  </a:cubicBezTo>
                  <a:cubicBezTo>
                    <a:pt x="448521" y="63286"/>
                    <a:pt x="332633" y="7194"/>
                    <a:pt x="311996" y="844"/>
                  </a:cubicBezTo>
                  <a:cubicBezTo>
                    <a:pt x="291359" y="-5506"/>
                    <a:pt x="380258" y="25715"/>
                    <a:pt x="343746" y="35769"/>
                  </a:cubicBezTo>
                  <a:cubicBezTo>
                    <a:pt x="307234" y="45823"/>
                    <a:pt x="123083" y="58523"/>
                    <a:pt x="92921" y="61169"/>
                  </a:cubicBezTo>
                  <a:cubicBezTo>
                    <a:pt x="62759" y="63815"/>
                    <a:pt x="176000" y="43177"/>
                    <a:pt x="162771" y="51644"/>
                  </a:cubicBezTo>
                  <a:cubicBezTo>
                    <a:pt x="149542" y="60111"/>
                    <a:pt x="-28787" y="116732"/>
                    <a:pt x="4021" y="115144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9" name="フリーフォーム 1318">
              <a:extLst>
                <a:ext uri="{FF2B5EF4-FFF2-40B4-BE49-F238E27FC236}">
                  <a16:creationId xmlns:a16="http://schemas.microsoft.com/office/drawing/2014/main" id="{A2828022-F2F6-0691-E1F0-57ADF5D36E5C}"/>
                </a:ext>
              </a:extLst>
            </p:cNvPr>
            <p:cNvSpPr/>
            <p:nvPr/>
          </p:nvSpPr>
          <p:spPr>
            <a:xfrm>
              <a:off x="5444949" y="915441"/>
              <a:ext cx="232309" cy="804387"/>
            </a:xfrm>
            <a:custGeom>
              <a:avLst/>
              <a:gdLst>
                <a:gd name="connsiteX0" fmla="*/ 231951 w 232309"/>
                <a:gd name="connsiteY0" fmla="*/ 2134 h 804387"/>
                <a:gd name="connsiteX1" fmla="*/ 12876 w 232309"/>
                <a:gd name="connsiteY1" fmla="*/ 383134 h 804387"/>
                <a:gd name="connsiteX2" fmla="*/ 28751 w 232309"/>
                <a:gd name="connsiteY2" fmla="*/ 341859 h 804387"/>
                <a:gd name="connsiteX3" fmla="*/ 54151 w 232309"/>
                <a:gd name="connsiteY3" fmla="*/ 551409 h 804387"/>
                <a:gd name="connsiteX4" fmla="*/ 73201 w 232309"/>
                <a:gd name="connsiteY4" fmla="*/ 424409 h 804387"/>
                <a:gd name="connsiteX5" fmla="*/ 73201 w 232309"/>
                <a:gd name="connsiteY5" fmla="*/ 706984 h 804387"/>
                <a:gd name="connsiteX6" fmla="*/ 82726 w 232309"/>
                <a:gd name="connsiteY6" fmla="*/ 802234 h 804387"/>
                <a:gd name="connsiteX7" fmla="*/ 66851 w 232309"/>
                <a:gd name="connsiteY7" fmla="*/ 630784 h 804387"/>
                <a:gd name="connsiteX8" fmla="*/ 63676 w 232309"/>
                <a:gd name="connsiteY8" fmla="*/ 141834 h 804387"/>
                <a:gd name="connsiteX9" fmla="*/ 60501 w 232309"/>
                <a:gd name="connsiteY9" fmla="*/ 243434 h 804387"/>
                <a:gd name="connsiteX10" fmla="*/ 130351 w 232309"/>
                <a:gd name="connsiteY10" fmla="*/ 5309 h 804387"/>
                <a:gd name="connsiteX11" fmla="*/ 66851 w 232309"/>
                <a:gd name="connsiteY11" fmla="*/ 218034 h 804387"/>
                <a:gd name="connsiteX12" fmla="*/ 231951 w 232309"/>
                <a:gd name="connsiteY12" fmla="*/ 2134 h 804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2309" h="804387">
                  <a:moveTo>
                    <a:pt x="231951" y="2134"/>
                  </a:moveTo>
                  <a:cubicBezTo>
                    <a:pt x="222955" y="29651"/>
                    <a:pt x="46743" y="326513"/>
                    <a:pt x="12876" y="383134"/>
                  </a:cubicBezTo>
                  <a:cubicBezTo>
                    <a:pt x="-20991" y="439755"/>
                    <a:pt x="21872" y="313813"/>
                    <a:pt x="28751" y="341859"/>
                  </a:cubicBezTo>
                  <a:cubicBezTo>
                    <a:pt x="35630" y="369905"/>
                    <a:pt x="46743" y="537651"/>
                    <a:pt x="54151" y="551409"/>
                  </a:cubicBezTo>
                  <a:cubicBezTo>
                    <a:pt x="61559" y="565167"/>
                    <a:pt x="70026" y="398480"/>
                    <a:pt x="73201" y="424409"/>
                  </a:cubicBezTo>
                  <a:cubicBezTo>
                    <a:pt x="76376" y="450338"/>
                    <a:pt x="71614" y="644013"/>
                    <a:pt x="73201" y="706984"/>
                  </a:cubicBezTo>
                  <a:cubicBezTo>
                    <a:pt x="74788" y="769955"/>
                    <a:pt x="83784" y="814934"/>
                    <a:pt x="82726" y="802234"/>
                  </a:cubicBezTo>
                  <a:cubicBezTo>
                    <a:pt x="81668" y="789534"/>
                    <a:pt x="70026" y="740851"/>
                    <a:pt x="66851" y="630784"/>
                  </a:cubicBezTo>
                  <a:cubicBezTo>
                    <a:pt x="63676" y="520717"/>
                    <a:pt x="64734" y="206392"/>
                    <a:pt x="63676" y="141834"/>
                  </a:cubicBezTo>
                  <a:cubicBezTo>
                    <a:pt x="62618" y="77276"/>
                    <a:pt x="49389" y="266188"/>
                    <a:pt x="60501" y="243434"/>
                  </a:cubicBezTo>
                  <a:cubicBezTo>
                    <a:pt x="71613" y="220680"/>
                    <a:pt x="129293" y="9542"/>
                    <a:pt x="130351" y="5309"/>
                  </a:cubicBezTo>
                  <a:cubicBezTo>
                    <a:pt x="131409" y="1076"/>
                    <a:pt x="55738" y="213801"/>
                    <a:pt x="66851" y="218034"/>
                  </a:cubicBezTo>
                  <a:cubicBezTo>
                    <a:pt x="77963" y="222267"/>
                    <a:pt x="240947" y="-25383"/>
                    <a:pt x="231951" y="2134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0" name="フリーフォーム 1319">
              <a:extLst>
                <a:ext uri="{FF2B5EF4-FFF2-40B4-BE49-F238E27FC236}">
                  <a16:creationId xmlns:a16="http://schemas.microsoft.com/office/drawing/2014/main" id="{C364C83A-6B0F-DF42-8616-7EE95B9AF904}"/>
                </a:ext>
              </a:extLst>
            </p:cNvPr>
            <p:cNvSpPr/>
            <p:nvPr/>
          </p:nvSpPr>
          <p:spPr>
            <a:xfrm>
              <a:off x="7924721" y="1523000"/>
              <a:ext cx="176686" cy="1195178"/>
            </a:xfrm>
            <a:custGeom>
              <a:avLst/>
              <a:gdLst>
                <a:gd name="connsiteX0" fmla="*/ 79 w 176686"/>
                <a:gd name="connsiteY0" fmla="*/ 51800 h 1195178"/>
                <a:gd name="connsiteX1" fmla="*/ 82629 w 176686"/>
                <a:gd name="connsiteY1" fmla="*/ 620125 h 1195178"/>
                <a:gd name="connsiteX2" fmla="*/ 79454 w 176686"/>
                <a:gd name="connsiteY2" fmla="*/ 407400 h 1195178"/>
                <a:gd name="connsiteX3" fmla="*/ 171529 w 176686"/>
                <a:gd name="connsiteY3" fmla="*/ 1169400 h 1195178"/>
                <a:gd name="connsiteX4" fmla="*/ 152479 w 176686"/>
                <a:gd name="connsiteY4" fmla="*/ 921750 h 1195178"/>
                <a:gd name="connsiteX5" fmla="*/ 47704 w 176686"/>
                <a:gd name="connsiteY5" fmla="*/ 7350 h 1195178"/>
                <a:gd name="connsiteX6" fmla="*/ 66754 w 176686"/>
                <a:gd name="connsiteY6" fmla="*/ 470900 h 1195178"/>
                <a:gd name="connsiteX7" fmla="*/ 79 w 176686"/>
                <a:gd name="connsiteY7" fmla="*/ 51800 h 1195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686" h="1195178">
                  <a:moveTo>
                    <a:pt x="79" y="51800"/>
                  </a:moveTo>
                  <a:cubicBezTo>
                    <a:pt x="2725" y="76671"/>
                    <a:pt x="69400" y="560858"/>
                    <a:pt x="82629" y="620125"/>
                  </a:cubicBezTo>
                  <a:cubicBezTo>
                    <a:pt x="95858" y="679392"/>
                    <a:pt x="64637" y="315854"/>
                    <a:pt x="79454" y="407400"/>
                  </a:cubicBezTo>
                  <a:cubicBezTo>
                    <a:pt x="94271" y="498946"/>
                    <a:pt x="159358" y="1083675"/>
                    <a:pt x="171529" y="1169400"/>
                  </a:cubicBezTo>
                  <a:cubicBezTo>
                    <a:pt x="183700" y="1255125"/>
                    <a:pt x="173116" y="1115425"/>
                    <a:pt x="152479" y="921750"/>
                  </a:cubicBezTo>
                  <a:cubicBezTo>
                    <a:pt x="131842" y="728075"/>
                    <a:pt x="61992" y="82492"/>
                    <a:pt x="47704" y="7350"/>
                  </a:cubicBezTo>
                  <a:cubicBezTo>
                    <a:pt x="33417" y="-67792"/>
                    <a:pt x="71516" y="457671"/>
                    <a:pt x="66754" y="470900"/>
                  </a:cubicBezTo>
                  <a:cubicBezTo>
                    <a:pt x="61992" y="484129"/>
                    <a:pt x="-2567" y="26929"/>
                    <a:pt x="79" y="51800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1" name="フリーフォーム 1320">
              <a:extLst>
                <a:ext uri="{FF2B5EF4-FFF2-40B4-BE49-F238E27FC236}">
                  <a16:creationId xmlns:a16="http://schemas.microsoft.com/office/drawing/2014/main" id="{473A2645-11EB-78CB-0FC6-D0DB01DA153A}"/>
                </a:ext>
              </a:extLst>
            </p:cNvPr>
            <p:cNvSpPr/>
            <p:nvPr/>
          </p:nvSpPr>
          <p:spPr>
            <a:xfrm>
              <a:off x="7988297" y="2194148"/>
              <a:ext cx="99103" cy="1036142"/>
            </a:xfrm>
            <a:custGeom>
              <a:avLst/>
              <a:gdLst>
                <a:gd name="connsiteX0" fmla="*/ 3 w 99103"/>
                <a:gd name="connsiteY0" fmla="*/ 2952 h 1036142"/>
                <a:gd name="connsiteX1" fmla="*/ 69853 w 99103"/>
                <a:gd name="connsiteY1" fmla="*/ 555402 h 1036142"/>
                <a:gd name="connsiteX2" fmla="*/ 98428 w 99103"/>
                <a:gd name="connsiteY2" fmla="*/ 444277 h 1036142"/>
                <a:gd name="connsiteX3" fmla="*/ 44453 w 99103"/>
                <a:gd name="connsiteY3" fmla="*/ 1006252 h 1036142"/>
                <a:gd name="connsiteX4" fmla="*/ 50803 w 99103"/>
                <a:gd name="connsiteY4" fmla="*/ 872902 h 1036142"/>
                <a:gd name="connsiteX5" fmla="*/ 73028 w 99103"/>
                <a:gd name="connsiteY5" fmla="*/ 145827 h 1036142"/>
                <a:gd name="connsiteX6" fmla="*/ 73028 w 99103"/>
                <a:gd name="connsiteY6" fmla="*/ 326802 h 1036142"/>
                <a:gd name="connsiteX7" fmla="*/ 3 w 99103"/>
                <a:gd name="connsiteY7" fmla="*/ 2952 h 1036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103" h="1036142">
                  <a:moveTo>
                    <a:pt x="3" y="2952"/>
                  </a:moveTo>
                  <a:cubicBezTo>
                    <a:pt x="-526" y="41052"/>
                    <a:pt x="53449" y="481848"/>
                    <a:pt x="69853" y="555402"/>
                  </a:cubicBezTo>
                  <a:cubicBezTo>
                    <a:pt x="86257" y="628956"/>
                    <a:pt x="102661" y="369135"/>
                    <a:pt x="98428" y="444277"/>
                  </a:cubicBezTo>
                  <a:cubicBezTo>
                    <a:pt x="94195" y="519419"/>
                    <a:pt x="52391" y="934815"/>
                    <a:pt x="44453" y="1006252"/>
                  </a:cubicBezTo>
                  <a:cubicBezTo>
                    <a:pt x="36516" y="1077690"/>
                    <a:pt x="46041" y="1016306"/>
                    <a:pt x="50803" y="872902"/>
                  </a:cubicBezTo>
                  <a:cubicBezTo>
                    <a:pt x="55565" y="729498"/>
                    <a:pt x="69324" y="236844"/>
                    <a:pt x="73028" y="145827"/>
                  </a:cubicBezTo>
                  <a:cubicBezTo>
                    <a:pt x="76732" y="54810"/>
                    <a:pt x="84670" y="345852"/>
                    <a:pt x="73028" y="326802"/>
                  </a:cubicBezTo>
                  <a:cubicBezTo>
                    <a:pt x="61386" y="307752"/>
                    <a:pt x="532" y="-35148"/>
                    <a:pt x="3" y="2952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2" name="フリーフォーム 1321">
              <a:extLst>
                <a:ext uri="{FF2B5EF4-FFF2-40B4-BE49-F238E27FC236}">
                  <a16:creationId xmlns:a16="http://schemas.microsoft.com/office/drawing/2014/main" id="{590BF666-DDCA-3F9B-0FD8-CF71B37A018B}"/>
                </a:ext>
              </a:extLst>
            </p:cNvPr>
            <p:cNvSpPr/>
            <p:nvPr/>
          </p:nvSpPr>
          <p:spPr>
            <a:xfrm>
              <a:off x="7832345" y="1571586"/>
              <a:ext cx="61686" cy="907308"/>
            </a:xfrm>
            <a:custGeom>
              <a:avLst/>
              <a:gdLst>
                <a:gd name="connsiteX0" fmla="*/ 60705 w 61686"/>
                <a:gd name="connsiteY0" fmla="*/ 6389 h 907308"/>
                <a:gd name="connsiteX1" fmla="*/ 38480 w 61686"/>
                <a:gd name="connsiteY1" fmla="*/ 882689 h 907308"/>
                <a:gd name="connsiteX2" fmla="*/ 48005 w 61686"/>
                <a:gd name="connsiteY2" fmla="*/ 635039 h 907308"/>
                <a:gd name="connsiteX3" fmla="*/ 28955 w 61686"/>
                <a:gd name="connsiteY3" fmla="*/ 314364 h 907308"/>
                <a:gd name="connsiteX4" fmla="*/ 380 w 61686"/>
                <a:gd name="connsiteY4" fmla="*/ 476289 h 907308"/>
                <a:gd name="connsiteX5" fmla="*/ 60705 w 61686"/>
                <a:gd name="connsiteY5" fmla="*/ 6389 h 907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686" h="907308">
                  <a:moveTo>
                    <a:pt x="60705" y="6389"/>
                  </a:moveTo>
                  <a:cubicBezTo>
                    <a:pt x="67055" y="74122"/>
                    <a:pt x="40597" y="777914"/>
                    <a:pt x="38480" y="882689"/>
                  </a:cubicBezTo>
                  <a:cubicBezTo>
                    <a:pt x="36363" y="987464"/>
                    <a:pt x="49592" y="729760"/>
                    <a:pt x="48005" y="635039"/>
                  </a:cubicBezTo>
                  <a:cubicBezTo>
                    <a:pt x="46417" y="540318"/>
                    <a:pt x="36893" y="340822"/>
                    <a:pt x="28955" y="314364"/>
                  </a:cubicBezTo>
                  <a:cubicBezTo>
                    <a:pt x="21017" y="287906"/>
                    <a:pt x="-3324" y="521797"/>
                    <a:pt x="380" y="476289"/>
                  </a:cubicBezTo>
                  <a:cubicBezTo>
                    <a:pt x="4084" y="430781"/>
                    <a:pt x="54355" y="-61344"/>
                    <a:pt x="60705" y="6389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3" name="フリーフォーム 1322">
              <a:extLst>
                <a:ext uri="{FF2B5EF4-FFF2-40B4-BE49-F238E27FC236}">
                  <a16:creationId xmlns:a16="http://schemas.microsoft.com/office/drawing/2014/main" id="{BD252655-AB7E-D541-53CF-64679DA4BEF9}"/>
                </a:ext>
              </a:extLst>
            </p:cNvPr>
            <p:cNvSpPr/>
            <p:nvPr/>
          </p:nvSpPr>
          <p:spPr>
            <a:xfrm>
              <a:off x="7630436" y="2044556"/>
              <a:ext cx="157931" cy="1382549"/>
            </a:xfrm>
            <a:custGeom>
              <a:avLst/>
              <a:gdLst>
                <a:gd name="connsiteX0" fmla="*/ 157839 w 157931"/>
                <a:gd name="connsiteY0" fmla="*/ 3319 h 1382549"/>
                <a:gd name="connsiteX1" fmla="*/ 40364 w 157931"/>
                <a:gd name="connsiteY1" fmla="*/ 562119 h 1382549"/>
                <a:gd name="connsiteX2" fmla="*/ 84814 w 157931"/>
                <a:gd name="connsiteY2" fmla="*/ 978044 h 1382549"/>
                <a:gd name="connsiteX3" fmla="*/ 34014 w 157931"/>
                <a:gd name="connsiteY3" fmla="*/ 866919 h 1382549"/>
                <a:gd name="connsiteX4" fmla="*/ 145139 w 157931"/>
                <a:gd name="connsiteY4" fmla="*/ 1362219 h 1382549"/>
                <a:gd name="connsiteX5" fmla="*/ 107039 w 157931"/>
                <a:gd name="connsiteY5" fmla="*/ 1238394 h 1382549"/>
                <a:gd name="connsiteX6" fmla="*/ 8614 w 157931"/>
                <a:gd name="connsiteY6" fmla="*/ 790719 h 1382549"/>
                <a:gd name="connsiteX7" fmla="*/ 8614 w 157931"/>
                <a:gd name="connsiteY7" fmla="*/ 828819 h 1382549"/>
                <a:gd name="connsiteX8" fmla="*/ 40364 w 157931"/>
                <a:gd name="connsiteY8" fmla="*/ 200169 h 1382549"/>
                <a:gd name="connsiteX9" fmla="*/ 18139 w 157931"/>
                <a:gd name="connsiteY9" fmla="*/ 323994 h 1382549"/>
                <a:gd name="connsiteX10" fmla="*/ 157839 w 157931"/>
                <a:gd name="connsiteY10" fmla="*/ 3319 h 1382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7931" h="1382549">
                  <a:moveTo>
                    <a:pt x="157839" y="3319"/>
                  </a:moveTo>
                  <a:cubicBezTo>
                    <a:pt x="161543" y="43006"/>
                    <a:pt x="52535" y="399665"/>
                    <a:pt x="40364" y="562119"/>
                  </a:cubicBezTo>
                  <a:cubicBezTo>
                    <a:pt x="28193" y="724573"/>
                    <a:pt x="85872" y="927244"/>
                    <a:pt x="84814" y="978044"/>
                  </a:cubicBezTo>
                  <a:cubicBezTo>
                    <a:pt x="83756" y="1028844"/>
                    <a:pt x="23960" y="802890"/>
                    <a:pt x="34014" y="866919"/>
                  </a:cubicBezTo>
                  <a:cubicBezTo>
                    <a:pt x="44068" y="930948"/>
                    <a:pt x="132968" y="1300307"/>
                    <a:pt x="145139" y="1362219"/>
                  </a:cubicBezTo>
                  <a:cubicBezTo>
                    <a:pt x="157310" y="1424131"/>
                    <a:pt x="129793" y="1333644"/>
                    <a:pt x="107039" y="1238394"/>
                  </a:cubicBezTo>
                  <a:cubicBezTo>
                    <a:pt x="84285" y="1143144"/>
                    <a:pt x="25018" y="858982"/>
                    <a:pt x="8614" y="790719"/>
                  </a:cubicBezTo>
                  <a:cubicBezTo>
                    <a:pt x="-7790" y="722457"/>
                    <a:pt x="3322" y="927244"/>
                    <a:pt x="8614" y="828819"/>
                  </a:cubicBezTo>
                  <a:cubicBezTo>
                    <a:pt x="13906" y="730394"/>
                    <a:pt x="38776" y="284307"/>
                    <a:pt x="40364" y="200169"/>
                  </a:cubicBezTo>
                  <a:cubicBezTo>
                    <a:pt x="41951" y="116032"/>
                    <a:pt x="-1440" y="355744"/>
                    <a:pt x="18139" y="323994"/>
                  </a:cubicBezTo>
                  <a:cubicBezTo>
                    <a:pt x="37718" y="292244"/>
                    <a:pt x="154135" y="-36368"/>
                    <a:pt x="157839" y="3319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4" name="フリーフォーム 1323">
              <a:extLst>
                <a:ext uri="{FF2B5EF4-FFF2-40B4-BE49-F238E27FC236}">
                  <a16:creationId xmlns:a16="http://schemas.microsoft.com/office/drawing/2014/main" id="{9402795C-D4F1-6838-0F51-0223F85FF778}"/>
                </a:ext>
              </a:extLst>
            </p:cNvPr>
            <p:cNvSpPr/>
            <p:nvPr/>
          </p:nvSpPr>
          <p:spPr>
            <a:xfrm>
              <a:off x="7923413" y="2529867"/>
              <a:ext cx="610581" cy="645387"/>
            </a:xfrm>
            <a:custGeom>
              <a:avLst/>
              <a:gdLst>
                <a:gd name="connsiteX0" fmla="*/ 58537 w 610581"/>
                <a:gd name="connsiteY0" fmla="*/ 608 h 645387"/>
                <a:gd name="connsiteX1" fmla="*/ 74412 w 610581"/>
                <a:gd name="connsiteY1" fmla="*/ 337158 h 645387"/>
                <a:gd name="connsiteX2" fmla="*/ 299837 w 610581"/>
                <a:gd name="connsiteY2" fmla="*/ 549883 h 645387"/>
                <a:gd name="connsiteX3" fmla="*/ 134737 w 610581"/>
                <a:gd name="connsiteY3" fmla="*/ 502258 h 645387"/>
                <a:gd name="connsiteX4" fmla="*/ 544312 w 610581"/>
                <a:gd name="connsiteY4" fmla="*/ 607033 h 645387"/>
                <a:gd name="connsiteX5" fmla="*/ 410962 w 610581"/>
                <a:gd name="connsiteY5" fmla="*/ 578458 h 645387"/>
                <a:gd name="connsiteX6" fmla="*/ 1387 w 610581"/>
                <a:gd name="connsiteY6" fmla="*/ 565758 h 645387"/>
                <a:gd name="connsiteX7" fmla="*/ 566537 w 610581"/>
                <a:gd name="connsiteY7" fmla="*/ 638783 h 645387"/>
                <a:gd name="connsiteX8" fmla="*/ 572887 w 610581"/>
                <a:gd name="connsiteY8" fmla="*/ 641958 h 645387"/>
                <a:gd name="connsiteX9" fmla="*/ 122037 w 610581"/>
                <a:gd name="connsiteY9" fmla="*/ 607033 h 645387"/>
                <a:gd name="connsiteX10" fmla="*/ 80762 w 610581"/>
                <a:gd name="connsiteY10" fmla="*/ 426058 h 645387"/>
                <a:gd name="connsiteX11" fmla="*/ 58537 w 610581"/>
                <a:gd name="connsiteY11" fmla="*/ 608 h 645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0581" h="645387">
                  <a:moveTo>
                    <a:pt x="58537" y="608"/>
                  </a:moveTo>
                  <a:cubicBezTo>
                    <a:pt x="57479" y="-14209"/>
                    <a:pt x="34195" y="245612"/>
                    <a:pt x="74412" y="337158"/>
                  </a:cubicBezTo>
                  <a:cubicBezTo>
                    <a:pt x="114629" y="428704"/>
                    <a:pt x="289783" y="522366"/>
                    <a:pt x="299837" y="549883"/>
                  </a:cubicBezTo>
                  <a:cubicBezTo>
                    <a:pt x="309891" y="577400"/>
                    <a:pt x="93991" y="492733"/>
                    <a:pt x="134737" y="502258"/>
                  </a:cubicBezTo>
                  <a:cubicBezTo>
                    <a:pt x="175483" y="511783"/>
                    <a:pt x="498275" y="594333"/>
                    <a:pt x="544312" y="607033"/>
                  </a:cubicBezTo>
                  <a:cubicBezTo>
                    <a:pt x="590349" y="619733"/>
                    <a:pt x="501449" y="585337"/>
                    <a:pt x="410962" y="578458"/>
                  </a:cubicBezTo>
                  <a:cubicBezTo>
                    <a:pt x="320475" y="571579"/>
                    <a:pt x="-24542" y="555704"/>
                    <a:pt x="1387" y="565758"/>
                  </a:cubicBezTo>
                  <a:cubicBezTo>
                    <a:pt x="27316" y="575812"/>
                    <a:pt x="471287" y="626083"/>
                    <a:pt x="566537" y="638783"/>
                  </a:cubicBezTo>
                  <a:cubicBezTo>
                    <a:pt x="661787" y="651483"/>
                    <a:pt x="572887" y="641958"/>
                    <a:pt x="572887" y="641958"/>
                  </a:cubicBezTo>
                  <a:cubicBezTo>
                    <a:pt x="498804" y="636666"/>
                    <a:pt x="204058" y="643016"/>
                    <a:pt x="122037" y="607033"/>
                  </a:cubicBezTo>
                  <a:cubicBezTo>
                    <a:pt x="40016" y="571050"/>
                    <a:pt x="92933" y="526600"/>
                    <a:pt x="80762" y="426058"/>
                  </a:cubicBezTo>
                  <a:cubicBezTo>
                    <a:pt x="68591" y="325516"/>
                    <a:pt x="59595" y="15425"/>
                    <a:pt x="58537" y="608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5" name="フリーフォーム 1324">
              <a:extLst>
                <a:ext uri="{FF2B5EF4-FFF2-40B4-BE49-F238E27FC236}">
                  <a16:creationId xmlns:a16="http://schemas.microsoft.com/office/drawing/2014/main" id="{898B7DA3-E3F5-967B-E823-31566121310F}"/>
                </a:ext>
              </a:extLst>
            </p:cNvPr>
            <p:cNvSpPr/>
            <p:nvPr/>
          </p:nvSpPr>
          <p:spPr>
            <a:xfrm>
              <a:off x="7810877" y="2136423"/>
              <a:ext cx="400721" cy="1266112"/>
            </a:xfrm>
            <a:custGeom>
              <a:avLst/>
              <a:gdLst>
                <a:gd name="connsiteX0" fmla="*/ 2798 w 400721"/>
                <a:gd name="connsiteY0" fmla="*/ 352 h 1266112"/>
                <a:gd name="connsiteX1" fmla="*/ 47248 w 400721"/>
                <a:gd name="connsiteY1" fmla="*/ 622652 h 1266112"/>
                <a:gd name="connsiteX2" fmla="*/ 44073 w 400721"/>
                <a:gd name="connsiteY2" fmla="*/ 905227 h 1266112"/>
                <a:gd name="connsiteX3" fmla="*/ 50423 w 400721"/>
                <a:gd name="connsiteY3" fmla="*/ 876652 h 1266112"/>
                <a:gd name="connsiteX4" fmla="*/ 250448 w 400721"/>
                <a:gd name="connsiteY4" fmla="*/ 1257652 h 1266112"/>
                <a:gd name="connsiteX5" fmla="*/ 167898 w 400721"/>
                <a:gd name="connsiteY5" fmla="*/ 1121127 h 1266112"/>
                <a:gd name="connsiteX6" fmla="*/ 5973 w 400721"/>
                <a:gd name="connsiteY6" fmla="*/ 892527 h 1266112"/>
                <a:gd name="connsiteX7" fmla="*/ 399673 w 400721"/>
                <a:gd name="connsiteY7" fmla="*/ 1238602 h 1266112"/>
                <a:gd name="connsiteX8" fmla="*/ 120273 w 400721"/>
                <a:gd name="connsiteY8" fmla="*/ 1019527 h 1266112"/>
                <a:gd name="connsiteX9" fmla="*/ 85348 w 400721"/>
                <a:gd name="connsiteY9" fmla="*/ 305152 h 1266112"/>
                <a:gd name="connsiteX10" fmla="*/ 72648 w 400721"/>
                <a:gd name="connsiteY10" fmla="*/ 530577 h 1266112"/>
                <a:gd name="connsiteX11" fmla="*/ 2798 w 400721"/>
                <a:gd name="connsiteY11" fmla="*/ 352 h 1266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00721" h="1266112">
                  <a:moveTo>
                    <a:pt x="2798" y="352"/>
                  </a:moveTo>
                  <a:cubicBezTo>
                    <a:pt x="-1435" y="15698"/>
                    <a:pt x="40369" y="471840"/>
                    <a:pt x="47248" y="622652"/>
                  </a:cubicBezTo>
                  <a:cubicBezTo>
                    <a:pt x="54127" y="773464"/>
                    <a:pt x="43544" y="862894"/>
                    <a:pt x="44073" y="905227"/>
                  </a:cubicBezTo>
                  <a:cubicBezTo>
                    <a:pt x="44602" y="947560"/>
                    <a:pt x="16027" y="817915"/>
                    <a:pt x="50423" y="876652"/>
                  </a:cubicBezTo>
                  <a:cubicBezTo>
                    <a:pt x="84819" y="935389"/>
                    <a:pt x="230869" y="1216906"/>
                    <a:pt x="250448" y="1257652"/>
                  </a:cubicBezTo>
                  <a:cubicBezTo>
                    <a:pt x="270027" y="1298398"/>
                    <a:pt x="208644" y="1181981"/>
                    <a:pt x="167898" y="1121127"/>
                  </a:cubicBezTo>
                  <a:cubicBezTo>
                    <a:pt x="127152" y="1060273"/>
                    <a:pt x="-32656" y="872948"/>
                    <a:pt x="5973" y="892527"/>
                  </a:cubicBezTo>
                  <a:cubicBezTo>
                    <a:pt x="44602" y="912106"/>
                    <a:pt x="380623" y="1217436"/>
                    <a:pt x="399673" y="1238602"/>
                  </a:cubicBezTo>
                  <a:cubicBezTo>
                    <a:pt x="418723" y="1259768"/>
                    <a:pt x="172660" y="1175102"/>
                    <a:pt x="120273" y="1019527"/>
                  </a:cubicBezTo>
                  <a:cubicBezTo>
                    <a:pt x="67886" y="863952"/>
                    <a:pt x="93285" y="386644"/>
                    <a:pt x="85348" y="305152"/>
                  </a:cubicBezTo>
                  <a:cubicBezTo>
                    <a:pt x="77411" y="223660"/>
                    <a:pt x="86406" y="585081"/>
                    <a:pt x="72648" y="530577"/>
                  </a:cubicBezTo>
                  <a:cubicBezTo>
                    <a:pt x="58890" y="476073"/>
                    <a:pt x="7031" y="-14994"/>
                    <a:pt x="2798" y="352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6" name="フリーフォーム 1325">
              <a:extLst>
                <a:ext uri="{FF2B5EF4-FFF2-40B4-BE49-F238E27FC236}">
                  <a16:creationId xmlns:a16="http://schemas.microsoft.com/office/drawing/2014/main" id="{B0868D51-05DA-5131-3E48-0DF4D4239065}"/>
                </a:ext>
              </a:extLst>
            </p:cNvPr>
            <p:cNvSpPr/>
            <p:nvPr/>
          </p:nvSpPr>
          <p:spPr>
            <a:xfrm>
              <a:off x="7123903" y="2067881"/>
              <a:ext cx="343980" cy="769138"/>
            </a:xfrm>
            <a:custGeom>
              <a:avLst/>
              <a:gdLst>
                <a:gd name="connsiteX0" fmla="*/ 226222 w 343980"/>
                <a:gd name="connsiteY0" fmla="*/ 62544 h 769138"/>
                <a:gd name="connsiteX1" fmla="*/ 181772 w 343980"/>
                <a:gd name="connsiteY1" fmla="*/ 529269 h 769138"/>
                <a:gd name="connsiteX2" fmla="*/ 108747 w 343980"/>
                <a:gd name="connsiteY2" fmla="*/ 624519 h 769138"/>
                <a:gd name="connsiteX3" fmla="*/ 153197 w 343980"/>
                <a:gd name="connsiteY3" fmla="*/ 573719 h 769138"/>
                <a:gd name="connsiteX4" fmla="*/ 7147 w 343980"/>
                <a:gd name="connsiteY4" fmla="*/ 761044 h 769138"/>
                <a:gd name="connsiteX5" fmla="*/ 35722 w 343980"/>
                <a:gd name="connsiteY5" fmla="*/ 722944 h 769138"/>
                <a:gd name="connsiteX6" fmla="*/ 150022 w 343980"/>
                <a:gd name="connsiteY6" fmla="*/ 611819 h 769138"/>
                <a:gd name="connsiteX7" fmla="*/ 191297 w 343980"/>
                <a:gd name="connsiteY7" fmla="*/ 538794 h 769138"/>
                <a:gd name="connsiteX8" fmla="*/ 343697 w 343980"/>
                <a:gd name="connsiteY8" fmla="*/ 2219 h 769138"/>
                <a:gd name="connsiteX9" fmla="*/ 229397 w 343980"/>
                <a:gd name="connsiteY9" fmla="*/ 338769 h 769138"/>
                <a:gd name="connsiteX10" fmla="*/ 226222 w 343980"/>
                <a:gd name="connsiteY10" fmla="*/ 62544 h 76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3980" h="769138">
                  <a:moveTo>
                    <a:pt x="226222" y="62544"/>
                  </a:moveTo>
                  <a:cubicBezTo>
                    <a:pt x="218285" y="94294"/>
                    <a:pt x="201351" y="435607"/>
                    <a:pt x="181772" y="529269"/>
                  </a:cubicBezTo>
                  <a:cubicBezTo>
                    <a:pt x="162193" y="622932"/>
                    <a:pt x="113509" y="617111"/>
                    <a:pt x="108747" y="624519"/>
                  </a:cubicBezTo>
                  <a:cubicBezTo>
                    <a:pt x="103984" y="631927"/>
                    <a:pt x="170130" y="550965"/>
                    <a:pt x="153197" y="573719"/>
                  </a:cubicBezTo>
                  <a:cubicBezTo>
                    <a:pt x="136264" y="596473"/>
                    <a:pt x="26726" y="736173"/>
                    <a:pt x="7147" y="761044"/>
                  </a:cubicBezTo>
                  <a:cubicBezTo>
                    <a:pt x="-12432" y="785915"/>
                    <a:pt x="11910" y="747815"/>
                    <a:pt x="35722" y="722944"/>
                  </a:cubicBezTo>
                  <a:cubicBezTo>
                    <a:pt x="59534" y="698073"/>
                    <a:pt x="124093" y="642511"/>
                    <a:pt x="150022" y="611819"/>
                  </a:cubicBezTo>
                  <a:cubicBezTo>
                    <a:pt x="175951" y="581127"/>
                    <a:pt x="159018" y="640394"/>
                    <a:pt x="191297" y="538794"/>
                  </a:cubicBezTo>
                  <a:cubicBezTo>
                    <a:pt x="223576" y="437194"/>
                    <a:pt x="337347" y="35556"/>
                    <a:pt x="343697" y="2219"/>
                  </a:cubicBezTo>
                  <a:cubicBezTo>
                    <a:pt x="350047" y="-31119"/>
                    <a:pt x="247918" y="321836"/>
                    <a:pt x="229397" y="338769"/>
                  </a:cubicBezTo>
                  <a:cubicBezTo>
                    <a:pt x="210876" y="355702"/>
                    <a:pt x="234159" y="30794"/>
                    <a:pt x="226222" y="62544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7" name="フリーフォーム 1326">
              <a:extLst>
                <a:ext uri="{FF2B5EF4-FFF2-40B4-BE49-F238E27FC236}">
                  <a16:creationId xmlns:a16="http://schemas.microsoft.com/office/drawing/2014/main" id="{03C2C656-E967-8466-26F3-D110E8524861}"/>
                </a:ext>
              </a:extLst>
            </p:cNvPr>
            <p:cNvSpPr/>
            <p:nvPr/>
          </p:nvSpPr>
          <p:spPr>
            <a:xfrm>
              <a:off x="5619742" y="2092325"/>
              <a:ext cx="167128" cy="73387"/>
            </a:xfrm>
            <a:custGeom>
              <a:avLst/>
              <a:gdLst>
                <a:gd name="connsiteX0" fmla="*/ 8 w 167128"/>
                <a:gd name="connsiteY0" fmla="*/ 28575 h 73387"/>
                <a:gd name="connsiteX1" fmla="*/ 111133 w 167128"/>
                <a:gd name="connsiteY1" fmla="*/ 73025 h 73387"/>
                <a:gd name="connsiteX2" fmla="*/ 165108 w 167128"/>
                <a:gd name="connsiteY2" fmla="*/ 50800 h 73387"/>
                <a:gd name="connsiteX3" fmla="*/ 146058 w 167128"/>
                <a:gd name="connsiteY3" fmla="*/ 63500 h 73387"/>
                <a:gd name="connsiteX4" fmla="*/ 57158 w 167128"/>
                <a:gd name="connsiteY4" fmla="*/ 0 h 73387"/>
                <a:gd name="connsiteX5" fmla="*/ 104783 w 167128"/>
                <a:gd name="connsiteY5" fmla="*/ 63500 h 73387"/>
                <a:gd name="connsiteX6" fmla="*/ 8 w 167128"/>
                <a:gd name="connsiteY6" fmla="*/ 28575 h 7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128" h="73387">
                  <a:moveTo>
                    <a:pt x="8" y="28575"/>
                  </a:moveTo>
                  <a:cubicBezTo>
                    <a:pt x="1066" y="30163"/>
                    <a:pt x="83616" y="69321"/>
                    <a:pt x="111133" y="73025"/>
                  </a:cubicBezTo>
                  <a:cubicBezTo>
                    <a:pt x="138650" y="76729"/>
                    <a:pt x="165108" y="50800"/>
                    <a:pt x="165108" y="50800"/>
                  </a:cubicBezTo>
                  <a:cubicBezTo>
                    <a:pt x="170929" y="49213"/>
                    <a:pt x="164050" y="71967"/>
                    <a:pt x="146058" y="63500"/>
                  </a:cubicBezTo>
                  <a:cubicBezTo>
                    <a:pt x="128066" y="55033"/>
                    <a:pt x="64037" y="0"/>
                    <a:pt x="57158" y="0"/>
                  </a:cubicBezTo>
                  <a:cubicBezTo>
                    <a:pt x="50279" y="0"/>
                    <a:pt x="108487" y="57150"/>
                    <a:pt x="104783" y="63500"/>
                  </a:cubicBezTo>
                  <a:cubicBezTo>
                    <a:pt x="101079" y="69850"/>
                    <a:pt x="-1050" y="26987"/>
                    <a:pt x="8" y="28575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9" name="フリーフォーム 1328">
              <a:extLst>
                <a:ext uri="{FF2B5EF4-FFF2-40B4-BE49-F238E27FC236}">
                  <a16:creationId xmlns:a16="http://schemas.microsoft.com/office/drawing/2014/main" id="{5D52D1DA-4C90-1B39-FF9A-E2ACDB0B66A5}"/>
                </a:ext>
              </a:extLst>
            </p:cNvPr>
            <p:cNvSpPr/>
            <p:nvPr/>
          </p:nvSpPr>
          <p:spPr>
            <a:xfrm>
              <a:off x="5619468" y="2117696"/>
              <a:ext cx="91635" cy="434911"/>
            </a:xfrm>
            <a:custGeom>
              <a:avLst/>
              <a:gdLst>
                <a:gd name="connsiteX0" fmla="*/ 282 w 91635"/>
                <a:gd name="connsiteY0" fmla="*/ 29 h 434911"/>
                <a:gd name="connsiteX1" fmla="*/ 28857 w 91635"/>
                <a:gd name="connsiteY1" fmla="*/ 184179 h 434911"/>
                <a:gd name="connsiteX2" fmla="*/ 89182 w 91635"/>
                <a:gd name="connsiteY2" fmla="*/ 425479 h 434911"/>
                <a:gd name="connsiteX3" fmla="*/ 76482 w 91635"/>
                <a:gd name="connsiteY3" fmla="*/ 365154 h 434911"/>
                <a:gd name="connsiteX4" fmla="*/ 44732 w 91635"/>
                <a:gd name="connsiteY4" fmla="*/ 171479 h 434911"/>
                <a:gd name="connsiteX5" fmla="*/ 282 w 91635"/>
                <a:gd name="connsiteY5" fmla="*/ 29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35" h="434911">
                  <a:moveTo>
                    <a:pt x="282" y="29"/>
                  </a:moveTo>
                  <a:cubicBezTo>
                    <a:pt x="-2364" y="2146"/>
                    <a:pt x="14040" y="113271"/>
                    <a:pt x="28857" y="184179"/>
                  </a:cubicBezTo>
                  <a:cubicBezTo>
                    <a:pt x="43674" y="255087"/>
                    <a:pt x="81244" y="395316"/>
                    <a:pt x="89182" y="425479"/>
                  </a:cubicBezTo>
                  <a:cubicBezTo>
                    <a:pt x="97120" y="455642"/>
                    <a:pt x="83890" y="407487"/>
                    <a:pt x="76482" y="365154"/>
                  </a:cubicBezTo>
                  <a:cubicBezTo>
                    <a:pt x="69074" y="322821"/>
                    <a:pt x="56374" y="230746"/>
                    <a:pt x="44732" y="171479"/>
                  </a:cubicBezTo>
                  <a:cubicBezTo>
                    <a:pt x="33090" y="112212"/>
                    <a:pt x="2928" y="-2088"/>
                    <a:pt x="282" y="29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0" name="フリーフォーム 1329">
              <a:extLst>
                <a:ext uri="{FF2B5EF4-FFF2-40B4-BE49-F238E27FC236}">
                  <a16:creationId xmlns:a16="http://schemas.microsoft.com/office/drawing/2014/main" id="{33C4D044-254D-8873-1F97-8DF97BC03387}"/>
                </a:ext>
              </a:extLst>
            </p:cNvPr>
            <p:cNvSpPr/>
            <p:nvPr/>
          </p:nvSpPr>
          <p:spPr>
            <a:xfrm>
              <a:off x="5828387" y="2112801"/>
              <a:ext cx="52161" cy="193036"/>
            </a:xfrm>
            <a:custGeom>
              <a:avLst/>
              <a:gdLst>
                <a:gd name="connsiteX0" fmla="*/ 51713 w 52161"/>
                <a:gd name="connsiteY0" fmla="*/ 4924 h 193036"/>
                <a:gd name="connsiteX1" fmla="*/ 913 w 52161"/>
                <a:gd name="connsiteY1" fmla="*/ 192249 h 193036"/>
                <a:gd name="connsiteX2" fmla="*/ 23138 w 52161"/>
                <a:gd name="connsiteY2" fmla="*/ 68424 h 193036"/>
                <a:gd name="connsiteX3" fmla="*/ 51713 w 52161"/>
                <a:gd name="connsiteY3" fmla="*/ 4924 h 193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161" h="193036">
                  <a:moveTo>
                    <a:pt x="51713" y="4924"/>
                  </a:moveTo>
                  <a:cubicBezTo>
                    <a:pt x="48009" y="25562"/>
                    <a:pt x="5675" y="181666"/>
                    <a:pt x="913" y="192249"/>
                  </a:cubicBezTo>
                  <a:cubicBezTo>
                    <a:pt x="-3850" y="202832"/>
                    <a:pt x="10967" y="103878"/>
                    <a:pt x="23138" y="68424"/>
                  </a:cubicBezTo>
                  <a:cubicBezTo>
                    <a:pt x="35309" y="32970"/>
                    <a:pt x="55417" y="-15714"/>
                    <a:pt x="51713" y="4924"/>
                  </a:cubicBezTo>
                  <a:close/>
                </a:path>
              </a:pathLst>
            </a:custGeom>
            <a:solidFill>
              <a:srgbClr val="156082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1" name="フリーフォーム 1330">
              <a:extLst>
                <a:ext uri="{FF2B5EF4-FFF2-40B4-BE49-F238E27FC236}">
                  <a16:creationId xmlns:a16="http://schemas.microsoft.com/office/drawing/2014/main" id="{D2114490-CB7A-D7DD-2A93-AB944E4501C4}"/>
                </a:ext>
              </a:extLst>
            </p:cNvPr>
            <p:cNvSpPr/>
            <p:nvPr/>
          </p:nvSpPr>
          <p:spPr>
            <a:xfrm>
              <a:off x="5651439" y="2152650"/>
              <a:ext cx="133518" cy="38297"/>
            </a:xfrm>
            <a:custGeom>
              <a:avLst/>
              <a:gdLst>
                <a:gd name="connsiteX0" fmla="*/ 61 w 133518"/>
                <a:gd name="connsiteY0" fmla="*/ 0 h 38297"/>
                <a:gd name="connsiteX1" fmla="*/ 73086 w 133518"/>
                <a:gd name="connsiteY1" fmla="*/ 38100 h 38297"/>
                <a:gd name="connsiteX2" fmla="*/ 133411 w 133518"/>
                <a:gd name="connsiteY2" fmla="*/ 15875 h 38297"/>
                <a:gd name="connsiteX3" fmla="*/ 85786 w 133518"/>
                <a:gd name="connsiteY3" fmla="*/ 38100 h 38297"/>
                <a:gd name="connsiteX4" fmla="*/ 61 w 133518"/>
                <a:gd name="connsiteY4" fmla="*/ 0 h 38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518" h="38297">
                  <a:moveTo>
                    <a:pt x="61" y="0"/>
                  </a:moveTo>
                  <a:cubicBezTo>
                    <a:pt x="-2056" y="0"/>
                    <a:pt x="50861" y="35454"/>
                    <a:pt x="73086" y="38100"/>
                  </a:cubicBezTo>
                  <a:cubicBezTo>
                    <a:pt x="95311" y="40746"/>
                    <a:pt x="131294" y="15875"/>
                    <a:pt x="133411" y="15875"/>
                  </a:cubicBezTo>
                  <a:cubicBezTo>
                    <a:pt x="135528" y="15875"/>
                    <a:pt x="105894" y="40746"/>
                    <a:pt x="85786" y="38100"/>
                  </a:cubicBezTo>
                  <a:cubicBezTo>
                    <a:pt x="65678" y="35454"/>
                    <a:pt x="2178" y="0"/>
                    <a:pt x="61" y="0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2" name="フリーフォーム 1331">
              <a:extLst>
                <a:ext uri="{FF2B5EF4-FFF2-40B4-BE49-F238E27FC236}">
                  <a16:creationId xmlns:a16="http://schemas.microsoft.com/office/drawing/2014/main" id="{33220BBB-00BA-1B98-B64C-7BCDE03D341E}"/>
                </a:ext>
              </a:extLst>
            </p:cNvPr>
            <p:cNvSpPr/>
            <p:nvPr/>
          </p:nvSpPr>
          <p:spPr>
            <a:xfrm>
              <a:off x="5692755" y="2231767"/>
              <a:ext cx="98451" cy="206637"/>
            </a:xfrm>
            <a:custGeom>
              <a:avLst/>
              <a:gdLst>
                <a:gd name="connsiteX0" fmla="*/ 20 w 98451"/>
                <a:gd name="connsiteY0" fmla="*/ 3433 h 206637"/>
                <a:gd name="connsiteX1" fmla="*/ 47645 w 98451"/>
                <a:gd name="connsiteY1" fmla="*/ 124083 h 206637"/>
                <a:gd name="connsiteX2" fmla="*/ 53995 w 98451"/>
                <a:gd name="connsiteY2" fmla="*/ 206633 h 206637"/>
                <a:gd name="connsiteX3" fmla="*/ 57170 w 98451"/>
                <a:gd name="connsiteY3" fmla="*/ 127258 h 206637"/>
                <a:gd name="connsiteX4" fmla="*/ 98445 w 98451"/>
                <a:gd name="connsiteY4" fmla="*/ 258 h 206637"/>
                <a:gd name="connsiteX5" fmla="*/ 53995 w 98451"/>
                <a:gd name="connsiteY5" fmla="*/ 92333 h 206637"/>
                <a:gd name="connsiteX6" fmla="*/ 20 w 98451"/>
                <a:gd name="connsiteY6" fmla="*/ 3433 h 206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451" h="206637">
                  <a:moveTo>
                    <a:pt x="20" y="3433"/>
                  </a:moveTo>
                  <a:cubicBezTo>
                    <a:pt x="-1038" y="8724"/>
                    <a:pt x="38649" y="90216"/>
                    <a:pt x="47645" y="124083"/>
                  </a:cubicBezTo>
                  <a:cubicBezTo>
                    <a:pt x="56641" y="157950"/>
                    <a:pt x="52408" y="206104"/>
                    <a:pt x="53995" y="206633"/>
                  </a:cubicBezTo>
                  <a:cubicBezTo>
                    <a:pt x="55582" y="207162"/>
                    <a:pt x="49762" y="161654"/>
                    <a:pt x="57170" y="127258"/>
                  </a:cubicBezTo>
                  <a:cubicBezTo>
                    <a:pt x="64578" y="92862"/>
                    <a:pt x="98974" y="6079"/>
                    <a:pt x="98445" y="258"/>
                  </a:cubicBezTo>
                  <a:cubicBezTo>
                    <a:pt x="97916" y="-5563"/>
                    <a:pt x="70928" y="88629"/>
                    <a:pt x="53995" y="92333"/>
                  </a:cubicBezTo>
                  <a:cubicBezTo>
                    <a:pt x="37062" y="96037"/>
                    <a:pt x="1078" y="-1858"/>
                    <a:pt x="20" y="3433"/>
                  </a:cubicBezTo>
                  <a:close/>
                </a:path>
              </a:pathLst>
            </a:custGeom>
            <a:solidFill>
              <a:srgbClr val="156082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3" name="フリーフォーム 1332">
              <a:extLst>
                <a:ext uri="{FF2B5EF4-FFF2-40B4-BE49-F238E27FC236}">
                  <a16:creationId xmlns:a16="http://schemas.microsoft.com/office/drawing/2014/main" id="{8E6614BB-ACDF-5278-7018-6EFCDA466221}"/>
                </a:ext>
              </a:extLst>
            </p:cNvPr>
            <p:cNvSpPr/>
            <p:nvPr/>
          </p:nvSpPr>
          <p:spPr>
            <a:xfrm>
              <a:off x="5917404" y="1942943"/>
              <a:ext cx="96057" cy="433042"/>
            </a:xfrm>
            <a:custGeom>
              <a:avLst/>
              <a:gdLst>
                <a:gd name="connsiteX0" fmla="*/ 96046 w 96057"/>
                <a:gd name="connsiteY0" fmla="*/ 157 h 433042"/>
                <a:gd name="connsiteX1" fmla="*/ 13496 w 96057"/>
                <a:gd name="connsiteY1" fmla="*/ 273207 h 433042"/>
                <a:gd name="connsiteX2" fmla="*/ 10321 w 96057"/>
                <a:gd name="connsiteY2" fmla="*/ 422432 h 433042"/>
                <a:gd name="connsiteX3" fmla="*/ 3971 w 96057"/>
                <a:gd name="connsiteY3" fmla="*/ 390682 h 433042"/>
                <a:gd name="connsiteX4" fmla="*/ 3971 w 96057"/>
                <a:gd name="connsiteY4" fmla="*/ 149382 h 433042"/>
                <a:gd name="connsiteX5" fmla="*/ 7146 w 96057"/>
                <a:gd name="connsiteY5" fmla="*/ 231932 h 433042"/>
                <a:gd name="connsiteX6" fmla="*/ 96046 w 96057"/>
                <a:gd name="connsiteY6" fmla="*/ 157 h 433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057" h="433042">
                  <a:moveTo>
                    <a:pt x="96046" y="157"/>
                  </a:moveTo>
                  <a:cubicBezTo>
                    <a:pt x="97104" y="7036"/>
                    <a:pt x="27783" y="202828"/>
                    <a:pt x="13496" y="273207"/>
                  </a:cubicBezTo>
                  <a:cubicBezTo>
                    <a:pt x="-792" y="343586"/>
                    <a:pt x="11908" y="402853"/>
                    <a:pt x="10321" y="422432"/>
                  </a:cubicBezTo>
                  <a:cubicBezTo>
                    <a:pt x="8734" y="442011"/>
                    <a:pt x="5029" y="436190"/>
                    <a:pt x="3971" y="390682"/>
                  </a:cubicBezTo>
                  <a:cubicBezTo>
                    <a:pt x="2913" y="345174"/>
                    <a:pt x="3442" y="175840"/>
                    <a:pt x="3971" y="149382"/>
                  </a:cubicBezTo>
                  <a:cubicBezTo>
                    <a:pt x="4500" y="122924"/>
                    <a:pt x="-7141" y="250453"/>
                    <a:pt x="7146" y="231932"/>
                  </a:cubicBezTo>
                  <a:cubicBezTo>
                    <a:pt x="21433" y="213411"/>
                    <a:pt x="94988" y="-6722"/>
                    <a:pt x="96046" y="157"/>
                  </a:cubicBezTo>
                  <a:close/>
                </a:path>
              </a:pathLst>
            </a:custGeom>
            <a:solidFill>
              <a:srgbClr val="156082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4" name="フリーフォーム 1333">
              <a:extLst>
                <a:ext uri="{FF2B5EF4-FFF2-40B4-BE49-F238E27FC236}">
                  <a16:creationId xmlns:a16="http://schemas.microsoft.com/office/drawing/2014/main" id="{F5349760-9A24-DB6C-C734-848869B8A83C}"/>
                </a:ext>
              </a:extLst>
            </p:cNvPr>
            <p:cNvSpPr/>
            <p:nvPr/>
          </p:nvSpPr>
          <p:spPr>
            <a:xfrm>
              <a:off x="5753007" y="2485055"/>
              <a:ext cx="54112" cy="70827"/>
            </a:xfrm>
            <a:custGeom>
              <a:avLst/>
              <a:gdLst>
                <a:gd name="connsiteX0" fmla="*/ 93 w 54112"/>
                <a:gd name="connsiteY0" fmla="*/ 970 h 70827"/>
                <a:gd name="connsiteX1" fmla="*/ 41368 w 54112"/>
                <a:gd name="connsiteY1" fmla="*/ 32720 h 70827"/>
                <a:gd name="connsiteX2" fmla="*/ 54068 w 54112"/>
                <a:gd name="connsiteY2" fmla="*/ 70820 h 70827"/>
                <a:gd name="connsiteX3" fmla="*/ 93 w 54112"/>
                <a:gd name="connsiteY3" fmla="*/ 970 h 7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12" h="70827">
                  <a:moveTo>
                    <a:pt x="93" y="970"/>
                  </a:moveTo>
                  <a:cubicBezTo>
                    <a:pt x="-2024" y="-5380"/>
                    <a:pt x="32372" y="21078"/>
                    <a:pt x="41368" y="32720"/>
                  </a:cubicBezTo>
                  <a:cubicBezTo>
                    <a:pt x="50364" y="44362"/>
                    <a:pt x="54597" y="71349"/>
                    <a:pt x="54068" y="70820"/>
                  </a:cubicBezTo>
                  <a:cubicBezTo>
                    <a:pt x="53539" y="70291"/>
                    <a:pt x="2210" y="7320"/>
                    <a:pt x="93" y="970"/>
                  </a:cubicBezTo>
                  <a:close/>
                </a:path>
              </a:pathLst>
            </a:custGeom>
            <a:solidFill>
              <a:srgbClr val="156082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5" name="フリーフォーム 1334">
              <a:extLst>
                <a:ext uri="{FF2B5EF4-FFF2-40B4-BE49-F238E27FC236}">
                  <a16:creationId xmlns:a16="http://schemas.microsoft.com/office/drawing/2014/main" id="{DBD70D2F-BAA7-80F5-EB6D-745063976925}"/>
                </a:ext>
              </a:extLst>
            </p:cNvPr>
            <p:cNvSpPr/>
            <p:nvPr/>
          </p:nvSpPr>
          <p:spPr>
            <a:xfrm>
              <a:off x="5724161" y="2482607"/>
              <a:ext cx="110908" cy="131764"/>
            </a:xfrm>
            <a:custGeom>
              <a:avLst/>
              <a:gdLst>
                <a:gd name="connsiteX0" fmla="*/ 364 w 110908"/>
                <a:gd name="connsiteY0" fmla="*/ 243 h 131764"/>
                <a:gd name="connsiteX1" fmla="*/ 108314 w 110908"/>
                <a:gd name="connsiteY1" fmla="*/ 127243 h 131764"/>
                <a:gd name="connsiteX2" fmla="*/ 73389 w 110908"/>
                <a:gd name="connsiteY2" fmla="*/ 95493 h 131764"/>
                <a:gd name="connsiteX3" fmla="*/ 364 w 110908"/>
                <a:gd name="connsiteY3" fmla="*/ 243 h 131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908" h="131764">
                  <a:moveTo>
                    <a:pt x="364" y="243"/>
                  </a:moveTo>
                  <a:cubicBezTo>
                    <a:pt x="6185" y="5535"/>
                    <a:pt x="96143" y="111368"/>
                    <a:pt x="108314" y="127243"/>
                  </a:cubicBezTo>
                  <a:cubicBezTo>
                    <a:pt x="120485" y="143118"/>
                    <a:pt x="86618" y="113485"/>
                    <a:pt x="73389" y="95493"/>
                  </a:cubicBezTo>
                  <a:cubicBezTo>
                    <a:pt x="60160" y="77501"/>
                    <a:pt x="-5457" y="-5049"/>
                    <a:pt x="364" y="243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6" name="フリーフォーム 1335">
              <a:extLst>
                <a:ext uri="{FF2B5EF4-FFF2-40B4-BE49-F238E27FC236}">
                  <a16:creationId xmlns:a16="http://schemas.microsoft.com/office/drawing/2014/main" id="{DE2B488F-B03E-38BC-875D-F8E8F614E32A}"/>
                </a:ext>
              </a:extLst>
            </p:cNvPr>
            <p:cNvSpPr/>
            <p:nvPr/>
          </p:nvSpPr>
          <p:spPr>
            <a:xfrm>
              <a:off x="6689923" y="1697881"/>
              <a:ext cx="409637" cy="601670"/>
            </a:xfrm>
            <a:custGeom>
              <a:avLst/>
              <a:gdLst>
                <a:gd name="connsiteX0" fmla="*/ 409377 w 409637"/>
                <a:gd name="connsiteY0" fmla="*/ 744 h 601670"/>
                <a:gd name="connsiteX1" fmla="*/ 85527 w 409637"/>
                <a:gd name="connsiteY1" fmla="*/ 248394 h 601670"/>
                <a:gd name="connsiteX2" fmla="*/ 104577 w 409637"/>
                <a:gd name="connsiteY2" fmla="*/ 242044 h 601670"/>
                <a:gd name="connsiteX3" fmla="*/ 85527 w 409637"/>
                <a:gd name="connsiteY3" fmla="*/ 286494 h 601670"/>
                <a:gd name="connsiteX4" fmla="*/ 9327 w 409637"/>
                <a:gd name="connsiteY4" fmla="*/ 480169 h 601670"/>
                <a:gd name="connsiteX5" fmla="*/ 9327 w 409637"/>
                <a:gd name="connsiteY5" fmla="*/ 505569 h 601670"/>
                <a:gd name="connsiteX6" fmla="*/ 82352 w 409637"/>
                <a:gd name="connsiteY6" fmla="*/ 426194 h 601670"/>
                <a:gd name="connsiteX7" fmla="*/ 18852 w 409637"/>
                <a:gd name="connsiteY7" fmla="*/ 600819 h 601670"/>
                <a:gd name="connsiteX8" fmla="*/ 34727 w 409637"/>
                <a:gd name="connsiteY8" fmla="*/ 486519 h 601670"/>
                <a:gd name="connsiteX9" fmla="*/ 53777 w 409637"/>
                <a:gd name="connsiteY9" fmla="*/ 343644 h 601670"/>
                <a:gd name="connsiteX10" fmla="*/ 88702 w 409637"/>
                <a:gd name="connsiteY10" fmla="*/ 248394 h 601670"/>
                <a:gd name="connsiteX11" fmla="*/ 260152 w 409637"/>
                <a:gd name="connsiteY11" fmla="*/ 115044 h 601670"/>
                <a:gd name="connsiteX12" fmla="*/ 142677 w 409637"/>
                <a:gd name="connsiteY12" fmla="*/ 169019 h 601670"/>
                <a:gd name="connsiteX13" fmla="*/ 409377 w 409637"/>
                <a:gd name="connsiteY13" fmla="*/ 744 h 60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9637" h="601670">
                  <a:moveTo>
                    <a:pt x="409377" y="744"/>
                  </a:moveTo>
                  <a:cubicBezTo>
                    <a:pt x="399852" y="13973"/>
                    <a:pt x="85527" y="248394"/>
                    <a:pt x="85527" y="248394"/>
                  </a:cubicBezTo>
                  <a:cubicBezTo>
                    <a:pt x="34727" y="288611"/>
                    <a:pt x="104577" y="235694"/>
                    <a:pt x="104577" y="242044"/>
                  </a:cubicBezTo>
                  <a:cubicBezTo>
                    <a:pt x="104577" y="248394"/>
                    <a:pt x="101402" y="246807"/>
                    <a:pt x="85527" y="286494"/>
                  </a:cubicBezTo>
                  <a:cubicBezTo>
                    <a:pt x="69652" y="326181"/>
                    <a:pt x="22027" y="443657"/>
                    <a:pt x="9327" y="480169"/>
                  </a:cubicBezTo>
                  <a:cubicBezTo>
                    <a:pt x="-3373" y="516682"/>
                    <a:pt x="-2844" y="514565"/>
                    <a:pt x="9327" y="505569"/>
                  </a:cubicBezTo>
                  <a:cubicBezTo>
                    <a:pt x="21498" y="496573"/>
                    <a:pt x="80764" y="410319"/>
                    <a:pt x="82352" y="426194"/>
                  </a:cubicBezTo>
                  <a:cubicBezTo>
                    <a:pt x="83939" y="442069"/>
                    <a:pt x="26789" y="590765"/>
                    <a:pt x="18852" y="600819"/>
                  </a:cubicBezTo>
                  <a:cubicBezTo>
                    <a:pt x="10915" y="610873"/>
                    <a:pt x="28906" y="529382"/>
                    <a:pt x="34727" y="486519"/>
                  </a:cubicBezTo>
                  <a:cubicBezTo>
                    <a:pt x="40548" y="443657"/>
                    <a:pt x="44781" y="383331"/>
                    <a:pt x="53777" y="343644"/>
                  </a:cubicBezTo>
                  <a:cubicBezTo>
                    <a:pt x="62773" y="303957"/>
                    <a:pt x="54306" y="286494"/>
                    <a:pt x="88702" y="248394"/>
                  </a:cubicBezTo>
                  <a:cubicBezTo>
                    <a:pt x="123098" y="210294"/>
                    <a:pt x="251156" y="128273"/>
                    <a:pt x="260152" y="115044"/>
                  </a:cubicBezTo>
                  <a:cubicBezTo>
                    <a:pt x="269148" y="101815"/>
                    <a:pt x="121510" y="183307"/>
                    <a:pt x="142677" y="169019"/>
                  </a:cubicBezTo>
                  <a:cubicBezTo>
                    <a:pt x="163844" y="154732"/>
                    <a:pt x="418902" y="-12485"/>
                    <a:pt x="409377" y="744"/>
                  </a:cubicBezTo>
                  <a:close/>
                </a:path>
              </a:pathLst>
            </a:custGeom>
            <a:solidFill>
              <a:srgbClr val="156082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2" name="フリーフォーム 1271">
              <a:extLst>
                <a:ext uri="{FF2B5EF4-FFF2-40B4-BE49-F238E27FC236}">
                  <a16:creationId xmlns:a16="http://schemas.microsoft.com/office/drawing/2014/main" id="{25EB0BCE-AB3C-8D66-3FE2-DF19937B8E65}"/>
                </a:ext>
              </a:extLst>
            </p:cNvPr>
            <p:cNvSpPr/>
            <p:nvPr/>
          </p:nvSpPr>
          <p:spPr>
            <a:xfrm>
              <a:off x="7334087" y="2190257"/>
              <a:ext cx="168718" cy="1064902"/>
            </a:xfrm>
            <a:custGeom>
              <a:avLst/>
              <a:gdLst>
                <a:gd name="connsiteX0" fmla="*/ 168438 w 168718"/>
                <a:gd name="connsiteY0" fmla="*/ 3668 h 1064902"/>
                <a:gd name="connsiteX1" fmla="*/ 41438 w 168718"/>
                <a:gd name="connsiteY1" fmla="*/ 638668 h 1064902"/>
                <a:gd name="connsiteX2" fmla="*/ 95413 w 168718"/>
                <a:gd name="connsiteY2" fmla="*/ 511668 h 1064902"/>
                <a:gd name="connsiteX3" fmla="*/ 73188 w 168718"/>
                <a:gd name="connsiteY3" fmla="*/ 879968 h 1064902"/>
                <a:gd name="connsiteX4" fmla="*/ 92238 w 168718"/>
                <a:gd name="connsiteY4" fmla="*/ 775193 h 1064902"/>
                <a:gd name="connsiteX5" fmla="*/ 155738 w 168718"/>
                <a:gd name="connsiteY5" fmla="*/ 1064118 h 1064902"/>
                <a:gd name="connsiteX6" fmla="*/ 111288 w 168718"/>
                <a:gd name="connsiteY6" fmla="*/ 845043 h 1064902"/>
                <a:gd name="connsiteX7" fmla="*/ 111288 w 168718"/>
                <a:gd name="connsiteY7" fmla="*/ 400543 h 1064902"/>
                <a:gd name="connsiteX8" fmla="*/ 63663 w 168718"/>
                <a:gd name="connsiteY8" fmla="*/ 489443 h 1064902"/>
                <a:gd name="connsiteX9" fmla="*/ 130338 w 168718"/>
                <a:gd name="connsiteY9" fmla="*/ 124318 h 1064902"/>
                <a:gd name="connsiteX10" fmla="*/ 163 w 168718"/>
                <a:gd name="connsiteY10" fmla="*/ 365618 h 1064902"/>
                <a:gd name="connsiteX11" fmla="*/ 168438 w 168718"/>
                <a:gd name="connsiteY11" fmla="*/ 3668 h 1064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8718" h="1064902">
                  <a:moveTo>
                    <a:pt x="168438" y="3668"/>
                  </a:moveTo>
                  <a:cubicBezTo>
                    <a:pt x="175317" y="49176"/>
                    <a:pt x="53609" y="554001"/>
                    <a:pt x="41438" y="638668"/>
                  </a:cubicBezTo>
                  <a:cubicBezTo>
                    <a:pt x="29267" y="723335"/>
                    <a:pt x="90121" y="471451"/>
                    <a:pt x="95413" y="511668"/>
                  </a:cubicBezTo>
                  <a:cubicBezTo>
                    <a:pt x="100705" y="551885"/>
                    <a:pt x="73717" y="836047"/>
                    <a:pt x="73188" y="879968"/>
                  </a:cubicBezTo>
                  <a:cubicBezTo>
                    <a:pt x="72659" y="923889"/>
                    <a:pt x="78480" y="744501"/>
                    <a:pt x="92238" y="775193"/>
                  </a:cubicBezTo>
                  <a:cubicBezTo>
                    <a:pt x="105996" y="805885"/>
                    <a:pt x="152563" y="1052476"/>
                    <a:pt x="155738" y="1064118"/>
                  </a:cubicBezTo>
                  <a:cubicBezTo>
                    <a:pt x="158913" y="1075760"/>
                    <a:pt x="118696" y="955639"/>
                    <a:pt x="111288" y="845043"/>
                  </a:cubicBezTo>
                  <a:cubicBezTo>
                    <a:pt x="103880" y="734447"/>
                    <a:pt x="119225" y="459810"/>
                    <a:pt x="111288" y="400543"/>
                  </a:cubicBezTo>
                  <a:cubicBezTo>
                    <a:pt x="103351" y="341276"/>
                    <a:pt x="60488" y="535480"/>
                    <a:pt x="63663" y="489443"/>
                  </a:cubicBezTo>
                  <a:cubicBezTo>
                    <a:pt x="66838" y="443406"/>
                    <a:pt x="140921" y="144956"/>
                    <a:pt x="130338" y="124318"/>
                  </a:cubicBezTo>
                  <a:cubicBezTo>
                    <a:pt x="119755" y="103681"/>
                    <a:pt x="-5129" y="380435"/>
                    <a:pt x="163" y="365618"/>
                  </a:cubicBezTo>
                  <a:cubicBezTo>
                    <a:pt x="5455" y="350801"/>
                    <a:pt x="161559" y="-41840"/>
                    <a:pt x="168438" y="3668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3" name="フリーフォーム 1272">
              <a:extLst>
                <a:ext uri="{FF2B5EF4-FFF2-40B4-BE49-F238E27FC236}">
                  <a16:creationId xmlns:a16="http://schemas.microsoft.com/office/drawing/2014/main" id="{A0588F58-9554-BDF6-933A-BF2A8515589D}"/>
                </a:ext>
              </a:extLst>
            </p:cNvPr>
            <p:cNvSpPr/>
            <p:nvPr/>
          </p:nvSpPr>
          <p:spPr>
            <a:xfrm>
              <a:off x="6527782" y="3293299"/>
              <a:ext cx="56238" cy="352829"/>
            </a:xfrm>
            <a:custGeom>
              <a:avLst/>
              <a:gdLst>
                <a:gd name="connsiteX0" fmla="*/ 18 w 56238"/>
                <a:gd name="connsiteY0" fmla="*/ 2351 h 352829"/>
                <a:gd name="connsiteX1" fmla="*/ 47643 w 56238"/>
                <a:gd name="connsiteY1" fmla="*/ 338901 h 352829"/>
                <a:gd name="connsiteX2" fmla="*/ 19068 w 56238"/>
                <a:gd name="connsiteY2" fmla="*/ 269051 h 352829"/>
                <a:gd name="connsiteX3" fmla="*/ 44468 w 56238"/>
                <a:gd name="connsiteY3" fmla="*/ 88076 h 352829"/>
                <a:gd name="connsiteX4" fmla="*/ 53993 w 56238"/>
                <a:gd name="connsiteY4" fmla="*/ 183326 h 352829"/>
                <a:gd name="connsiteX5" fmla="*/ 18 w 56238"/>
                <a:gd name="connsiteY5" fmla="*/ 2351 h 352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238" h="352829">
                  <a:moveTo>
                    <a:pt x="18" y="2351"/>
                  </a:moveTo>
                  <a:cubicBezTo>
                    <a:pt x="-1040" y="28280"/>
                    <a:pt x="44468" y="294451"/>
                    <a:pt x="47643" y="338901"/>
                  </a:cubicBezTo>
                  <a:cubicBezTo>
                    <a:pt x="50818" y="383351"/>
                    <a:pt x="19597" y="310855"/>
                    <a:pt x="19068" y="269051"/>
                  </a:cubicBezTo>
                  <a:cubicBezTo>
                    <a:pt x="18539" y="227247"/>
                    <a:pt x="38647" y="102363"/>
                    <a:pt x="44468" y="88076"/>
                  </a:cubicBezTo>
                  <a:cubicBezTo>
                    <a:pt x="50289" y="73789"/>
                    <a:pt x="60872" y="193380"/>
                    <a:pt x="53993" y="183326"/>
                  </a:cubicBezTo>
                  <a:cubicBezTo>
                    <a:pt x="47114" y="173272"/>
                    <a:pt x="1076" y="-23578"/>
                    <a:pt x="18" y="2351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8" name="フリーフォーム 1327">
              <a:extLst>
                <a:ext uri="{FF2B5EF4-FFF2-40B4-BE49-F238E27FC236}">
                  <a16:creationId xmlns:a16="http://schemas.microsoft.com/office/drawing/2014/main" id="{9265DDC5-D898-697D-FD67-8257370FB799}"/>
                </a:ext>
              </a:extLst>
            </p:cNvPr>
            <p:cNvSpPr/>
            <p:nvPr/>
          </p:nvSpPr>
          <p:spPr>
            <a:xfrm>
              <a:off x="7467254" y="2489322"/>
              <a:ext cx="194770" cy="1005079"/>
            </a:xfrm>
            <a:custGeom>
              <a:avLst/>
              <a:gdLst>
                <a:gd name="connsiteX0" fmla="*/ 9871 w 194770"/>
                <a:gd name="connsiteY0" fmla="*/ 3053 h 1005079"/>
                <a:gd name="connsiteX1" fmla="*/ 38446 w 194770"/>
                <a:gd name="connsiteY1" fmla="*/ 742828 h 1005079"/>
                <a:gd name="connsiteX2" fmla="*/ 38446 w 194770"/>
                <a:gd name="connsiteY2" fmla="*/ 638053 h 1005079"/>
                <a:gd name="connsiteX3" fmla="*/ 155921 w 194770"/>
                <a:gd name="connsiteY3" fmla="*/ 885703 h 1005079"/>
                <a:gd name="connsiteX4" fmla="*/ 70196 w 194770"/>
                <a:gd name="connsiteY4" fmla="*/ 755528 h 1005079"/>
                <a:gd name="connsiteX5" fmla="*/ 194021 w 194770"/>
                <a:gd name="connsiteY5" fmla="*/ 1003178 h 1005079"/>
                <a:gd name="connsiteX6" fmla="*/ 117821 w 194770"/>
                <a:gd name="connsiteY6" fmla="*/ 857128 h 1005079"/>
                <a:gd name="connsiteX7" fmla="*/ 32096 w 194770"/>
                <a:gd name="connsiteY7" fmla="*/ 625353 h 1005079"/>
                <a:gd name="connsiteX8" fmla="*/ 16221 w 194770"/>
                <a:gd name="connsiteY8" fmla="*/ 390403 h 1005079"/>
                <a:gd name="connsiteX9" fmla="*/ 346 w 194770"/>
                <a:gd name="connsiteY9" fmla="*/ 476128 h 1005079"/>
                <a:gd name="connsiteX10" fmla="*/ 9871 w 194770"/>
                <a:gd name="connsiteY10" fmla="*/ 3053 h 1005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4770" h="1005079">
                  <a:moveTo>
                    <a:pt x="9871" y="3053"/>
                  </a:moveTo>
                  <a:cubicBezTo>
                    <a:pt x="16221" y="47503"/>
                    <a:pt x="33684" y="636995"/>
                    <a:pt x="38446" y="742828"/>
                  </a:cubicBezTo>
                  <a:cubicBezTo>
                    <a:pt x="43209" y="848661"/>
                    <a:pt x="18867" y="614241"/>
                    <a:pt x="38446" y="638053"/>
                  </a:cubicBezTo>
                  <a:cubicBezTo>
                    <a:pt x="58025" y="661865"/>
                    <a:pt x="150629" y="866124"/>
                    <a:pt x="155921" y="885703"/>
                  </a:cubicBezTo>
                  <a:cubicBezTo>
                    <a:pt x="161213" y="905282"/>
                    <a:pt x="63846" y="735949"/>
                    <a:pt x="70196" y="755528"/>
                  </a:cubicBezTo>
                  <a:cubicBezTo>
                    <a:pt x="76546" y="775107"/>
                    <a:pt x="186084" y="986245"/>
                    <a:pt x="194021" y="1003178"/>
                  </a:cubicBezTo>
                  <a:cubicBezTo>
                    <a:pt x="201958" y="1020111"/>
                    <a:pt x="144809" y="920099"/>
                    <a:pt x="117821" y="857128"/>
                  </a:cubicBezTo>
                  <a:cubicBezTo>
                    <a:pt x="90833" y="794157"/>
                    <a:pt x="49029" y="703141"/>
                    <a:pt x="32096" y="625353"/>
                  </a:cubicBezTo>
                  <a:cubicBezTo>
                    <a:pt x="15163" y="547566"/>
                    <a:pt x="21513" y="415274"/>
                    <a:pt x="16221" y="390403"/>
                  </a:cubicBezTo>
                  <a:cubicBezTo>
                    <a:pt x="10929" y="365532"/>
                    <a:pt x="-2300" y="539099"/>
                    <a:pt x="346" y="476128"/>
                  </a:cubicBezTo>
                  <a:cubicBezTo>
                    <a:pt x="2992" y="413157"/>
                    <a:pt x="3521" y="-41397"/>
                    <a:pt x="9871" y="3053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7" name="フリーフォーム 1336">
              <a:extLst>
                <a:ext uri="{FF2B5EF4-FFF2-40B4-BE49-F238E27FC236}">
                  <a16:creationId xmlns:a16="http://schemas.microsoft.com/office/drawing/2014/main" id="{7A4D1ABD-5323-DF7D-DDBE-678260E40D04}"/>
                </a:ext>
              </a:extLst>
            </p:cNvPr>
            <p:cNvSpPr/>
            <p:nvPr/>
          </p:nvSpPr>
          <p:spPr>
            <a:xfrm>
              <a:off x="7216747" y="2710947"/>
              <a:ext cx="114724" cy="598694"/>
            </a:xfrm>
            <a:custGeom>
              <a:avLst/>
              <a:gdLst>
                <a:gd name="connsiteX0" fmla="*/ 114328 w 114724"/>
                <a:gd name="connsiteY0" fmla="*/ 503 h 598694"/>
                <a:gd name="connsiteX1" fmla="*/ 69878 w 114724"/>
                <a:gd name="connsiteY1" fmla="*/ 264028 h 598694"/>
                <a:gd name="connsiteX2" fmla="*/ 6378 w 114724"/>
                <a:gd name="connsiteY2" fmla="*/ 594228 h 598694"/>
                <a:gd name="connsiteX3" fmla="*/ 50828 w 114724"/>
                <a:gd name="connsiteY3" fmla="*/ 432303 h 598694"/>
                <a:gd name="connsiteX4" fmla="*/ 28 w 114724"/>
                <a:gd name="connsiteY4" fmla="*/ 114803 h 598694"/>
                <a:gd name="connsiteX5" fmla="*/ 44478 w 114724"/>
                <a:gd name="connsiteY5" fmla="*/ 330703 h 598694"/>
                <a:gd name="connsiteX6" fmla="*/ 114328 w 114724"/>
                <a:gd name="connsiteY6" fmla="*/ 503 h 598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724" h="598694">
                  <a:moveTo>
                    <a:pt x="114328" y="503"/>
                  </a:moveTo>
                  <a:cubicBezTo>
                    <a:pt x="118561" y="-10610"/>
                    <a:pt x="87870" y="165074"/>
                    <a:pt x="69878" y="264028"/>
                  </a:cubicBezTo>
                  <a:cubicBezTo>
                    <a:pt x="51886" y="362982"/>
                    <a:pt x="9553" y="566182"/>
                    <a:pt x="6378" y="594228"/>
                  </a:cubicBezTo>
                  <a:cubicBezTo>
                    <a:pt x="3203" y="622274"/>
                    <a:pt x="51886" y="512207"/>
                    <a:pt x="50828" y="432303"/>
                  </a:cubicBezTo>
                  <a:cubicBezTo>
                    <a:pt x="49770" y="352399"/>
                    <a:pt x="1086" y="131736"/>
                    <a:pt x="28" y="114803"/>
                  </a:cubicBezTo>
                  <a:cubicBezTo>
                    <a:pt x="-1030" y="97870"/>
                    <a:pt x="28074" y="343403"/>
                    <a:pt x="44478" y="330703"/>
                  </a:cubicBezTo>
                  <a:cubicBezTo>
                    <a:pt x="60882" y="318003"/>
                    <a:pt x="110095" y="11616"/>
                    <a:pt x="114328" y="503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8" name="フリーフォーム 1337">
              <a:extLst>
                <a:ext uri="{FF2B5EF4-FFF2-40B4-BE49-F238E27FC236}">
                  <a16:creationId xmlns:a16="http://schemas.microsoft.com/office/drawing/2014/main" id="{8411A061-24FB-88C0-DA67-E37FD5105ACB}"/>
                </a:ext>
              </a:extLst>
            </p:cNvPr>
            <p:cNvSpPr/>
            <p:nvPr/>
          </p:nvSpPr>
          <p:spPr>
            <a:xfrm>
              <a:off x="6791266" y="2946178"/>
              <a:ext cx="320764" cy="487322"/>
            </a:xfrm>
            <a:custGeom>
              <a:avLst/>
              <a:gdLst>
                <a:gd name="connsiteX0" fmla="*/ 59 w 320764"/>
                <a:gd name="connsiteY0" fmla="*/ 295497 h 487322"/>
                <a:gd name="connsiteX1" fmla="*/ 146109 w 320764"/>
                <a:gd name="connsiteY1" fmla="*/ 378047 h 487322"/>
                <a:gd name="connsiteX2" fmla="*/ 152459 w 320764"/>
                <a:gd name="connsiteY2" fmla="*/ 485997 h 487322"/>
                <a:gd name="connsiteX3" fmla="*/ 222309 w 320764"/>
                <a:gd name="connsiteY3" fmla="*/ 298672 h 487322"/>
                <a:gd name="connsiteX4" fmla="*/ 320734 w 320764"/>
                <a:gd name="connsiteY4" fmla="*/ 222 h 487322"/>
                <a:gd name="connsiteX5" fmla="*/ 231834 w 320764"/>
                <a:gd name="connsiteY5" fmla="*/ 247872 h 487322"/>
                <a:gd name="connsiteX6" fmla="*/ 139759 w 320764"/>
                <a:gd name="connsiteY6" fmla="*/ 124047 h 487322"/>
                <a:gd name="connsiteX7" fmla="*/ 215959 w 320764"/>
                <a:gd name="connsiteY7" fmla="*/ 273272 h 487322"/>
                <a:gd name="connsiteX8" fmla="*/ 203259 w 320764"/>
                <a:gd name="connsiteY8" fmla="*/ 343122 h 487322"/>
                <a:gd name="connsiteX9" fmla="*/ 165159 w 320764"/>
                <a:gd name="connsiteY9" fmla="*/ 387572 h 487322"/>
                <a:gd name="connsiteX10" fmla="*/ 59 w 320764"/>
                <a:gd name="connsiteY10" fmla="*/ 295497 h 487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0764" h="487322">
                  <a:moveTo>
                    <a:pt x="59" y="295497"/>
                  </a:moveTo>
                  <a:cubicBezTo>
                    <a:pt x="-3116" y="293910"/>
                    <a:pt x="120709" y="346297"/>
                    <a:pt x="146109" y="378047"/>
                  </a:cubicBezTo>
                  <a:cubicBezTo>
                    <a:pt x="171509" y="409797"/>
                    <a:pt x="139759" y="499226"/>
                    <a:pt x="152459" y="485997"/>
                  </a:cubicBezTo>
                  <a:cubicBezTo>
                    <a:pt x="165159" y="472768"/>
                    <a:pt x="194263" y="379634"/>
                    <a:pt x="222309" y="298672"/>
                  </a:cubicBezTo>
                  <a:cubicBezTo>
                    <a:pt x="250355" y="217710"/>
                    <a:pt x="319147" y="8689"/>
                    <a:pt x="320734" y="222"/>
                  </a:cubicBezTo>
                  <a:cubicBezTo>
                    <a:pt x="322321" y="-8245"/>
                    <a:pt x="261996" y="227235"/>
                    <a:pt x="231834" y="247872"/>
                  </a:cubicBezTo>
                  <a:cubicBezTo>
                    <a:pt x="201672" y="268509"/>
                    <a:pt x="142405" y="119814"/>
                    <a:pt x="139759" y="124047"/>
                  </a:cubicBezTo>
                  <a:cubicBezTo>
                    <a:pt x="137113" y="128280"/>
                    <a:pt x="205376" y="236760"/>
                    <a:pt x="215959" y="273272"/>
                  </a:cubicBezTo>
                  <a:cubicBezTo>
                    <a:pt x="226542" y="309784"/>
                    <a:pt x="211726" y="324072"/>
                    <a:pt x="203259" y="343122"/>
                  </a:cubicBezTo>
                  <a:cubicBezTo>
                    <a:pt x="194792" y="362172"/>
                    <a:pt x="191617" y="394451"/>
                    <a:pt x="165159" y="387572"/>
                  </a:cubicBezTo>
                  <a:cubicBezTo>
                    <a:pt x="138701" y="380693"/>
                    <a:pt x="3234" y="297084"/>
                    <a:pt x="59" y="295497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9" name="フリーフォーム 1338">
              <a:extLst>
                <a:ext uri="{FF2B5EF4-FFF2-40B4-BE49-F238E27FC236}">
                  <a16:creationId xmlns:a16="http://schemas.microsoft.com/office/drawing/2014/main" id="{81C9F357-E8A1-CBED-5C1A-D1FCBF317FAB}"/>
                </a:ext>
              </a:extLst>
            </p:cNvPr>
            <p:cNvSpPr/>
            <p:nvPr/>
          </p:nvSpPr>
          <p:spPr>
            <a:xfrm>
              <a:off x="6635465" y="3311810"/>
              <a:ext cx="118005" cy="355495"/>
            </a:xfrm>
            <a:custGeom>
              <a:avLst/>
              <a:gdLst>
                <a:gd name="connsiteX0" fmla="*/ 285 w 118005"/>
                <a:gd name="connsiteY0" fmla="*/ 2890 h 355495"/>
                <a:gd name="connsiteX1" fmla="*/ 98710 w 118005"/>
                <a:gd name="connsiteY1" fmla="*/ 342615 h 355495"/>
                <a:gd name="connsiteX2" fmla="*/ 89185 w 118005"/>
                <a:gd name="connsiteY2" fmla="*/ 260065 h 355495"/>
                <a:gd name="connsiteX3" fmla="*/ 117760 w 118005"/>
                <a:gd name="connsiteY3" fmla="*/ 31465 h 355495"/>
                <a:gd name="connsiteX4" fmla="*/ 70135 w 118005"/>
                <a:gd name="connsiteY4" fmla="*/ 171165 h 355495"/>
                <a:gd name="connsiteX5" fmla="*/ 285 w 118005"/>
                <a:gd name="connsiteY5" fmla="*/ 2890 h 355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005" h="355495">
                  <a:moveTo>
                    <a:pt x="285" y="2890"/>
                  </a:moveTo>
                  <a:cubicBezTo>
                    <a:pt x="5047" y="31465"/>
                    <a:pt x="83893" y="299753"/>
                    <a:pt x="98710" y="342615"/>
                  </a:cubicBezTo>
                  <a:cubicBezTo>
                    <a:pt x="113527" y="385477"/>
                    <a:pt x="86010" y="311923"/>
                    <a:pt x="89185" y="260065"/>
                  </a:cubicBezTo>
                  <a:cubicBezTo>
                    <a:pt x="92360" y="208207"/>
                    <a:pt x="120935" y="46282"/>
                    <a:pt x="117760" y="31465"/>
                  </a:cubicBezTo>
                  <a:cubicBezTo>
                    <a:pt x="114585" y="16648"/>
                    <a:pt x="88656" y="175398"/>
                    <a:pt x="70135" y="171165"/>
                  </a:cubicBezTo>
                  <a:cubicBezTo>
                    <a:pt x="51614" y="166932"/>
                    <a:pt x="-4477" y="-25685"/>
                    <a:pt x="285" y="2890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0" name="フリーフォーム 1339">
              <a:extLst>
                <a:ext uri="{FF2B5EF4-FFF2-40B4-BE49-F238E27FC236}">
                  <a16:creationId xmlns:a16="http://schemas.microsoft.com/office/drawing/2014/main" id="{D19846BE-9999-77B6-2C9B-15B21EB809F0}"/>
                </a:ext>
              </a:extLst>
            </p:cNvPr>
            <p:cNvSpPr/>
            <p:nvPr/>
          </p:nvSpPr>
          <p:spPr>
            <a:xfrm>
              <a:off x="6924675" y="3279437"/>
              <a:ext cx="797031" cy="330546"/>
            </a:xfrm>
            <a:custGeom>
              <a:avLst/>
              <a:gdLst>
                <a:gd name="connsiteX0" fmla="*/ 476250 w 797031"/>
                <a:gd name="connsiteY0" fmla="*/ 338 h 330546"/>
                <a:gd name="connsiteX1" fmla="*/ 730250 w 797031"/>
                <a:gd name="connsiteY1" fmla="*/ 181313 h 330546"/>
                <a:gd name="connsiteX2" fmla="*/ 650875 w 797031"/>
                <a:gd name="connsiteY2" fmla="*/ 197188 h 330546"/>
                <a:gd name="connsiteX3" fmla="*/ 0 w 797031"/>
                <a:gd name="connsiteY3" fmla="*/ 330538 h 330546"/>
                <a:gd name="connsiteX4" fmla="*/ 765175 w 797031"/>
                <a:gd name="connsiteY4" fmla="*/ 203538 h 330546"/>
                <a:gd name="connsiteX5" fmla="*/ 638175 w 797031"/>
                <a:gd name="connsiteY5" fmla="*/ 136863 h 330546"/>
                <a:gd name="connsiteX6" fmla="*/ 476250 w 797031"/>
                <a:gd name="connsiteY6" fmla="*/ 338 h 330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7031" h="330546">
                  <a:moveTo>
                    <a:pt x="476250" y="338"/>
                  </a:moveTo>
                  <a:cubicBezTo>
                    <a:pt x="491596" y="7746"/>
                    <a:pt x="701146" y="148505"/>
                    <a:pt x="730250" y="181313"/>
                  </a:cubicBezTo>
                  <a:cubicBezTo>
                    <a:pt x="759354" y="214121"/>
                    <a:pt x="650875" y="197188"/>
                    <a:pt x="650875" y="197188"/>
                  </a:cubicBezTo>
                  <a:lnTo>
                    <a:pt x="0" y="330538"/>
                  </a:lnTo>
                  <a:cubicBezTo>
                    <a:pt x="19050" y="331596"/>
                    <a:pt x="658812" y="235817"/>
                    <a:pt x="765175" y="203538"/>
                  </a:cubicBezTo>
                  <a:cubicBezTo>
                    <a:pt x="871538" y="171259"/>
                    <a:pt x="681037" y="164380"/>
                    <a:pt x="638175" y="136863"/>
                  </a:cubicBezTo>
                  <a:cubicBezTo>
                    <a:pt x="595313" y="109346"/>
                    <a:pt x="460904" y="-7070"/>
                    <a:pt x="476250" y="338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1" name="フリーフォーム 1340">
              <a:extLst>
                <a:ext uri="{FF2B5EF4-FFF2-40B4-BE49-F238E27FC236}">
                  <a16:creationId xmlns:a16="http://schemas.microsoft.com/office/drawing/2014/main" id="{4403F197-897A-347A-04D3-E8EA190C112F}"/>
                </a:ext>
              </a:extLst>
            </p:cNvPr>
            <p:cNvSpPr/>
            <p:nvPr/>
          </p:nvSpPr>
          <p:spPr>
            <a:xfrm>
              <a:off x="5720553" y="1770781"/>
              <a:ext cx="176083" cy="125843"/>
            </a:xfrm>
            <a:custGeom>
              <a:avLst/>
              <a:gdLst>
                <a:gd name="connsiteX0" fmla="*/ 797 w 176083"/>
                <a:gd name="connsiteY0" fmla="*/ 869 h 125843"/>
                <a:gd name="connsiteX1" fmla="*/ 169072 w 176083"/>
                <a:gd name="connsiteY1" fmla="*/ 121519 h 125843"/>
                <a:gd name="connsiteX2" fmla="*/ 140497 w 176083"/>
                <a:gd name="connsiteY2" fmla="*/ 96119 h 125843"/>
                <a:gd name="connsiteX3" fmla="*/ 105572 w 176083"/>
                <a:gd name="connsiteY3" fmla="*/ 67544 h 125843"/>
                <a:gd name="connsiteX4" fmla="*/ 797 w 176083"/>
                <a:gd name="connsiteY4" fmla="*/ 869 h 125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083" h="125843">
                  <a:moveTo>
                    <a:pt x="797" y="869"/>
                  </a:moveTo>
                  <a:cubicBezTo>
                    <a:pt x="11380" y="9865"/>
                    <a:pt x="145789" y="105644"/>
                    <a:pt x="169072" y="121519"/>
                  </a:cubicBezTo>
                  <a:cubicBezTo>
                    <a:pt x="192355" y="137394"/>
                    <a:pt x="151080" y="105115"/>
                    <a:pt x="140497" y="96119"/>
                  </a:cubicBezTo>
                  <a:cubicBezTo>
                    <a:pt x="129914" y="87123"/>
                    <a:pt x="123034" y="79715"/>
                    <a:pt x="105572" y="67544"/>
                  </a:cubicBezTo>
                  <a:cubicBezTo>
                    <a:pt x="88110" y="55373"/>
                    <a:pt x="-9786" y="-8127"/>
                    <a:pt x="797" y="869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2" name="フリーフォーム 1341">
              <a:extLst>
                <a:ext uri="{FF2B5EF4-FFF2-40B4-BE49-F238E27FC236}">
                  <a16:creationId xmlns:a16="http://schemas.microsoft.com/office/drawing/2014/main" id="{B1E9CE7E-B017-D625-CB69-96B41783D2FF}"/>
                </a:ext>
              </a:extLst>
            </p:cNvPr>
            <p:cNvSpPr/>
            <p:nvPr/>
          </p:nvSpPr>
          <p:spPr>
            <a:xfrm>
              <a:off x="5549900" y="1685374"/>
              <a:ext cx="101795" cy="97445"/>
            </a:xfrm>
            <a:custGeom>
              <a:avLst/>
              <a:gdLst>
                <a:gd name="connsiteX0" fmla="*/ 101600 w 101795"/>
                <a:gd name="connsiteY0" fmla="*/ 551 h 97445"/>
                <a:gd name="connsiteX1" fmla="*/ 3175 w 101795"/>
                <a:gd name="connsiteY1" fmla="*/ 95801 h 97445"/>
                <a:gd name="connsiteX2" fmla="*/ 28575 w 101795"/>
                <a:gd name="connsiteY2" fmla="*/ 57701 h 97445"/>
                <a:gd name="connsiteX3" fmla="*/ 101600 w 101795"/>
                <a:gd name="connsiteY3" fmla="*/ 551 h 97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795" h="97445">
                  <a:moveTo>
                    <a:pt x="101600" y="551"/>
                  </a:moveTo>
                  <a:cubicBezTo>
                    <a:pt x="97367" y="6901"/>
                    <a:pt x="15346" y="86276"/>
                    <a:pt x="3175" y="95801"/>
                  </a:cubicBezTo>
                  <a:cubicBezTo>
                    <a:pt x="-8996" y="105326"/>
                    <a:pt x="16933" y="70930"/>
                    <a:pt x="28575" y="57701"/>
                  </a:cubicBezTo>
                  <a:cubicBezTo>
                    <a:pt x="40217" y="44472"/>
                    <a:pt x="105833" y="-5799"/>
                    <a:pt x="101600" y="551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3" name="フリーフォーム 1342">
              <a:extLst>
                <a:ext uri="{FF2B5EF4-FFF2-40B4-BE49-F238E27FC236}">
                  <a16:creationId xmlns:a16="http://schemas.microsoft.com/office/drawing/2014/main" id="{7CF35BE7-C5D3-DAAC-D2C1-85D81CD22F60}"/>
                </a:ext>
              </a:extLst>
            </p:cNvPr>
            <p:cNvSpPr/>
            <p:nvPr/>
          </p:nvSpPr>
          <p:spPr>
            <a:xfrm>
              <a:off x="5730304" y="2520026"/>
              <a:ext cx="208778" cy="406086"/>
            </a:xfrm>
            <a:custGeom>
              <a:avLst/>
              <a:gdLst>
                <a:gd name="connsiteX0" fmla="*/ 571 w 208778"/>
                <a:gd name="connsiteY0" fmla="*/ 924 h 406086"/>
                <a:gd name="connsiteX1" fmla="*/ 152971 w 208778"/>
                <a:gd name="connsiteY1" fmla="*/ 283499 h 406086"/>
                <a:gd name="connsiteX2" fmla="*/ 146621 w 208778"/>
                <a:gd name="connsiteY2" fmla="*/ 248574 h 406086"/>
                <a:gd name="connsiteX3" fmla="*/ 206946 w 208778"/>
                <a:gd name="connsiteY3" fmla="*/ 404149 h 406086"/>
                <a:gd name="connsiteX4" fmla="*/ 181546 w 208778"/>
                <a:gd name="connsiteY4" fmla="*/ 324774 h 406086"/>
                <a:gd name="connsiteX5" fmla="*/ 67246 w 208778"/>
                <a:gd name="connsiteY5" fmla="*/ 166024 h 406086"/>
                <a:gd name="connsiteX6" fmla="*/ 98996 w 208778"/>
                <a:gd name="connsiteY6" fmla="*/ 191424 h 406086"/>
                <a:gd name="connsiteX7" fmla="*/ 571 w 208778"/>
                <a:gd name="connsiteY7" fmla="*/ 924 h 406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8778" h="406086">
                  <a:moveTo>
                    <a:pt x="571" y="924"/>
                  </a:moveTo>
                  <a:cubicBezTo>
                    <a:pt x="9567" y="16270"/>
                    <a:pt x="128629" y="242224"/>
                    <a:pt x="152971" y="283499"/>
                  </a:cubicBezTo>
                  <a:cubicBezTo>
                    <a:pt x="177313" y="324774"/>
                    <a:pt x="137625" y="228466"/>
                    <a:pt x="146621" y="248574"/>
                  </a:cubicBezTo>
                  <a:cubicBezTo>
                    <a:pt x="155617" y="268682"/>
                    <a:pt x="201125" y="391449"/>
                    <a:pt x="206946" y="404149"/>
                  </a:cubicBezTo>
                  <a:cubicBezTo>
                    <a:pt x="212767" y="416849"/>
                    <a:pt x="204829" y="364462"/>
                    <a:pt x="181546" y="324774"/>
                  </a:cubicBezTo>
                  <a:cubicBezTo>
                    <a:pt x="158263" y="285087"/>
                    <a:pt x="81004" y="188249"/>
                    <a:pt x="67246" y="166024"/>
                  </a:cubicBezTo>
                  <a:cubicBezTo>
                    <a:pt x="53488" y="143799"/>
                    <a:pt x="106404" y="216824"/>
                    <a:pt x="98996" y="191424"/>
                  </a:cubicBezTo>
                  <a:cubicBezTo>
                    <a:pt x="91588" y="166024"/>
                    <a:pt x="-8425" y="-14422"/>
                    <a:pt x="571" y="924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4" name="フリーフォーム 1343">
              <a:extLst>
                <a:ext uri="{FF2B5EF4-FFF2-40B4-BE49-F238E27FC236}">
                  <a16:creationId xmlns:a16="http://schemas.microsoft.com/office/drawing/2014/main" id="{EAAA0CAC-BA50-E639-D5F3-8482E2992A09}"/>
                </a:ext>
              </a:extLst>
            </p:cNvPr>
            <p:cNvSpPr/>
            <p:nvPr/>
          </p:nvSpPr>
          <p:spPr>
            <a:xfrm>
              <a:off x="5695454" y="2396579"/>
              <a:ext cx="102241" cy="245803"/>
            </a:xfrm>
            <a:custGeom>
              <a:avLst/>
              <a:gdLst>
                <a:gd name="connsiteX0" fmla="*/ 496 w 102241"/>
                <a:gd name="connsiteY0" fmla="*/ 546 h 245803"/>
                <a:gd name="connsiteX1" fmla="*/ 70346 w 102241"/>
                <a:gd name="connsiteY1" fmla="*/ 181521 h 245803"/>
                <a:gd name="connsiteX2" fmla="*/ 102096 w 102241"/>
                <a:gd name="connsiteY2" fmla="*/ 245021 h 245803"/>
                <a:gd name="connsiteX3" fmla="*/ 79871 w 102241"/>
                <a:gd name="connsiteY3" fmla="*/ 213271 h 245803"/>
                <a:gd name="connsiteX4" fmla="*/ 29071 w 102241"/>
                <a:gd name="connsiteY4" fmla="*/ 159296 h 245803"/>
                <a:gd name="connsiteX5" fmla="*/ 79871 w 102241"/>
                <a:gd name="connsiteY5" fmla="*/ 206921 h 245803"/>
                <a:gd name="connsiteX6" fmla="*/ 44946 w 102241"/>
                <a:gd name="connsiteY6" fmla="*/ 191046 h 245803"/>
                <a:gd name="connsiteX7" fmla="*/ 41771 w 102241"/>
                <a:gd name="connsiteY7" fmla="*/ 162471 h 245803"/>
                <a:gd name="connsiteX8" fmla="*/ 35421 w 102241"/>
                <a:gd name="connsiteY8" fmla="*/ 130721 h 245803"/>
                <a:gd name="connsiteX9" fmla="*/ 38596 w 102241"/>
                <a:gd name="connsiteY9" fmla="*/ 124371 h 245803"/>
                <a:gd name="connsiteX10" fmla="*/ 496 w 102241"/>
                <a:gd name="connsiteY10" fmla="*/ 546 h 24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2241" h="245803">
                  <a:moveTo>
                    <a:pt x="496" y="546"/>
                  </a:moveTo>
                  <a:cubicBezTo>
                    <a:pt x="5788" y="10071"/>
                    <a:pt x="53413" y="140775"/>
                    <a:pt x="70346" y="181521"/>
                  </a:cubicBezTo>
                  <a:cubicBezTo>
                    <a:pt x="87279" y="222267"/>
                    <a:pt x="100509" y="239729"/>
                    <a:pt x="102096" y="245021"/>
                  </a:cubicBezTo>
                  <a:cubicBezTo>
                    <a:pt x="103683" y="250313"/>
                    <a:pt x="92042" y="227558"/>
                    <a:pt x="79871" y="213271"/>
                  </a:cubicBezTo>
                  <a:cubicBezTo>
                    <a:pt x="67700" y="198984"/>
                    <a:pt x="29071" y="160354"/>
                    <a:pt x="29071" y="159296"/>
                  </a:cubicBezTo>
                  <a:cubicBezTo>
                    <a:pt x="29071" y="158238"/>
                    <a:pt x="77225" y="201629"/>
                    <a:pt x="79871" y="206921"/>
                  </a:cubicBezTo>
                  <a:cubicBezTo>
                    <a:pt x="82517" y="212213"/>
                    <a:pt x="51296" y="198454"/>
                    <a:pt x="44946" y="191046"/>
                  </a:cubicBezTo>
                  <a:cubicBezTo>
                    <a:pt x="38596" y="183638"/>
                    <a:pt x="43358" y="172525"/>
                    <a:pt x="41771" y="162471"/>
                  </a:cubicBezTo>
                  <a:cubicBezTo>
                    <a:pt x="40184" y="152417"/>
                    <a:pt x="35950" y="137071"/>
                    <a:pt x="35421" y="130721"/>
                  </a:cubicBezTo>
                  <a:cubicBezTo>
                    <a:pt x="34892" y="124371"/>
                    <a:pt x="43359" y="139717"/>
                    <a:pt x="38596" y="124371"/>
                  </a:cubicBezTo>
                  <a:cubicBezTo>
                    <a:pt x="33833" y="109025"/>
                    <a:pt x="-4796" y="-8979"/>
                    <a:pt x="496" y="546"/>
                  </a:cubicBezTo>
                  <a:close/>
                </a:path>
              </a:pathLst>
            </a:custGeom>
            <a:solidFill>
              <a:srgbClr val="156082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5" name="フリーフォーム 1344">
              <a:extLst>
                <a:ext uri="{FF2B5EF4-FFF2-40B4-BE49-F238E27FC236}">
                  <a16:creationId xmlns:a16="http://schemas.microsoft.com/office/drawing/2014/main" id="{576E2FA7-823C-36C0-3BFD-0B6A744BCC43}"/>
                </a:ext>
              </a:extLst>
            </p:cNvPr>
            <p:cNvSpPr/>
            <p:nvPr/>
          </p:nvSpPr>
          <p:spPr>
            <a:xfrm>
              <a:off x="5888279" y="2533617"/>
              <a:ext cx="39446" cy="275170"/>
            </a:xfrm>
            <a:custGeom>
              <a:avLst/>
              <a:gdLst>
                <a:gd name="connsiteX0" fmla="*/ 39446 w 39446"/>
                <a:gd name="connsiteY0" fmla="*/ 33 h 275170"/>
                <a:gd name="connsiteX1" fmla="*/ 7696 w 39446"/>
                <a:gd name="connsiteY1" fmla="*/ 133383 h 275170"/>
                <a:gd name="connsiteX2" fmla="*/ 14046 w 39446"/>
                <a:gd name="connsiteY2" fmla="*/ 117508 h 275170"/>
                <a:gd name="connsiteX3" fmla="*/ 23571 w 39446"/>
                <a:gd name="connsiteY3" fmla="*/ 273083 h 275170"/>
                <a:gd name="connsiteX4" fmla="*/ 17221 w 39446"/>
                <a:gd name="connsiteY4" fmla="*/ 200058 h 275170"/>
                <a:gd name="connsiteX5" fmla="*/ 1346 w 39446"/>
                <a:gd name="connsiteY5" fmla="*/ 98458 h 275170"/>
                <a:gd name="connsiteX6" fmla="*/ 7696 w 39446"/>
                <a:gd name="connsiteY6" fmla="*/ 120683 h 275170"/>
                <a:gd name="connsiteX7" fmla="*/ 39446 w 39446"/>
                <a:gd name="connsiteY7" fmla="*/ 33 h 275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446" h="275170">
                  <a:moveTo>
                    <a:pt x="39446" y="33"/>
                  </a:moveTo>
                  <a:cubicBezTo>
                    <a:pt x="39446" y="2150"/>
                    <a:pt x="7696" y="133383"/>
                    <a:pt x="7696" y="133383"/>
                  </a:cubicBezTo>
                  <a:cubicBezTo>
                    <a:pt x="3463" y="152962"/>
                    <a:pt x="11400" y="94225"/>
                    <a:pt x="14046" y="117508"/>
                  </a:cubicBezTo>
                  <a:cubicBezTo>
                    <a:pt x="16692" y="140791"/>
                    <a:pt x="23042" y="259325"/>
                    <a:pt x="23571" y="273083"/>
                  </a:cubicBezTo>
                  <a:cubicBezTo>
                    <a:pt x="24100" y="286841"/>
                    <a:pt x="20925" y="229162"/>
                    <a:pt x="17221" y="200058"/>
                  </a:cubicBezTo>
                  <a:cubicBezTo>
                    <a:pt x="13517" y="170954"/>
                    <a:pt x="2933" y="111687"/>
                    <a:pt x="1346" y="98458"/>
                  </a:cubicBezTo>
                  <a:cubicBezTo>
                    <a:pt x="-241" y="85229"/>
                    <a:pt x="-2358" y="143966"/>
                    <a:pt x="7696" y="120683"/>
                  </a:cubicBezTo>
                  <a:cubicBezTo>
                    <a:pt x="17750" y="97400"/>
                    <a:pt x="39446" y="-2084"/>
                    <a:pt x="39446" y="33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6" name="フリーフォーム 1345">
              <a:extLst>
                <a:ext uri="{FF2B5EF4-FFF2-40B4-BE49-F238E27FC236}">
                  <a16:creationId xmlns:a16="http://schemas.microsoft.com/office/drawing/2014/main" id="{FD1F4187-E8AF-87EB-9CF4-C38FF9F4A225}"/>
                </a:ext>
              </a:extLst>
            </p:cNvPr>
            <p:cNvSpPr/>
            <p:nvPr/>
          </p:nvSpPr>
          <p:spPr>
            <a:xfrm>
              <a:off x="5873028" y="3076520"/>
              <a:ext cx="216991" cy="329667"/>
            </a:xfrm>
            <a:custGeom>
              <a:avLst/>
              <a:gdLst>
                <a:gd name="connsiteX0" fmla="*/ 216622 w 216991"/>
                <a:gd name="connsiteY0" fmla="*/ 55 h 329667"/>
                <a:gd name="connsiteX1" fmla="*/ 64222 w 216991"/>
                <a:gd name="connsiteY1" fmla="*/ 254055 h 329667"/>
                <a:gd name="connsiteX2" fmla="*/ 181697 w 216991"/>
                <a:gd name="connsiteY2" fmla="*/ 120705 h 329667"/>
                <a:gd name="connsiteX3" fmla="*/ 3897 w 216991"/>
                <a:gd name="connsiteY3" fmla="*/ 323905 h 329667"/>
                <a:gd name="connsiteX4" fmla="*/ 67397 w 216991"/>
                <a:gd name="connsiteY4" fmla="*/ 266755 h 329667"/>
                <a:gd name="connsiteX5" fmla="*/ 165822 w 216991"/>
                <a:gd name="connsiteY5" fmla="*/ 190555 h 329667"/>
                <a:gd name="connsiteX6" fmla="*/ 108672 w 216991"/>
                <a:gd name="connsiteY6" fmla="*/ 279455 h 329667"/>
                <a:gd name="connsiteX7" fmla="*/ 216622 w 216991"/>
                <a:gd name="connsiteY7" fmla="*/ 55 h 329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991" h="329667">
                  <a:moveTo>
                    <a:pt x="216622" y="55"/>
                  </a:moveTo>
                  <a:cubicBezTo>
                    <a:pt x="209214" y="-4178"/>
                    <a:pt x="70043" y="233947"/>
                    <a:pt x="64222" y="254055"/>
                  </a:cubicBezTo>
                  <a:cubicBezTo>
                    <a:pt x="58401" y="274163"/>
                    <a:pt x="191751" y="109063"/>
                    <a:pt x="181697" y="120705"/>
                  </a:cubicBezTo>
                  <a:cubicBezTo>
                    <a:pt x="171643" y="132347"/>
                    <a:pt x="22947" y="299563"/>
                    <a:pt x="3897" y="323905"/>
                  </a:cubicBezTo>
                  <a:cubicBezTo>
                    <a:pt x="-15153" y="348247"/>
                    <a:pt x="40410" y="288980"/>
                    <a:pt x="67397" y="266755"/>
                  </a:cubicBezTo>
                  <a:cubicBezTo>
                    <a:pt x="94384" y="244530"/>
                    <a:pt x="158943" y="188438"/>
                    <a:pt x="165822" y="190555"/>
                  </a:cubicBezTo>
                  <a:cubicBezTo>
                    <a:pt x="172701" y="192672"/>
                    <a:pt x="99676" y="309088"/>
                    <a:pt x="108672" y="279455"/>
                  </a:cubicBezTo>
                  <a:cubicBezTo>
                    <a:pt x="117668" y="249822"/>
                    <a:pt x="224030" y="4288"/>
                    <a:pt x="216622" y="55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7" name="フリーフォーム 1346">
              <a:extLst>
                <a:ext uri="{FF2B5EF4-FFF2-40B4-BE49-F238E27FC236}">
                  <a16:creationId xmlns:a16="http://schemas.microsoft.com/office/drawing/2014/main" id="{ABCD64F4-5FB6-1349-5BD5-B6D2F860A335}"/>
                </a:ext>
              </a:extLst>
            </p:cNvPr>
            <p:cNvSpPr/>
            <p:nvPr/>
          </p:nvSpPr>
          <p:spPr>
            <a:xfrm>
              <a:off x="6003512" y="3117848"/>
              <a:ext cx="270398" cy="640541"/>
            </a:xfrm>
            <a:custGeom>
              <a:avLst/>
              <a:gdLst>
                <a:gd name="connsiteX0" fmla="*/ 105188 w 270398"/>
                <a:gd name="connsiteY0" fmla="*/ 2 h 640541"/>
                <a:gd name="connsiteX1" fmla="*/ 159163 w 270398"/>
                <a:gd name="connsiteY1" fmla="*/ 98427 h 640541"/>
                <a:gd name="connsiteX2" fmla="*/ 413 w 270398"/>
                <a:gd name="connsiteY2" fmla="*/ 295277 h 640541"/>
                <a:gd name="connsiteX3" fmla="*/ 114713 w 270398"/>
                <a:gd name="connsiteY3" fmla="*/ 161927 h 640541"/>
                <a:gd name="connsiteX4" fmla="*/ 165513 w 270398"/>
                <a:gd name="connsiteY4" fmla="*/ 130177 h 640541"/>
                <a:gd name="connsiteX5" fmla="*/ 178213 w 270398"/>
                <a:gd name="connsiteY5" fmla="*/ 193677 h 640541"/>
                <a:gd name="connsiteX6" fmla="*/ 206788 w 270398"/>
                <a:gd name="connsiteY6" fmla="*/ 355602 h 640541"/>
                <a:gd name="connsiteX7" fmla="*/ 235363 w 270398"/>
                <a:gd name="connsiteY7" fmla="*/ 304802 h 640541"/>
                <a:gd name="connsiteX8" fmla="*/ 79788 w 270398"/>
                <a:gd name="connsiteY8" fmla="*/ 638177 h 640541"/>
                <a:gd name="connsiteX9" fmla="*/ 171863 w 270398"/>
                <a:gd name="connsiteY9" fmla="*/ 438152 h 640541"/>
                <a:gd name="connsiteX10" fmla="*/ 270288 w 270398"/>
                <a:gd name="connsiteY10" fmla="*/ 142877 h 640541"/>
                <a:gd name="connsiteX11" fmla="*/ 190913 w 270398"/>
                <a:gd name="connsiteY11" fmla="*/ 168277 h 640541"/>
                <a:gd name="connsiteX12" fmla="*/ 171863 w 270398"/>
                <a:gd name="connsiteY12" fmla="*/ 95252 h 640541"/>
                <a:gd name="connsiteX13" fmla="*/ 105188 w 270398"/>
                <a:gd name="connsiteY13" fmla="*/ 2 h 640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0398" h="640541">
                  <a:moveTo>
                    <a:pt x="105188" y="2"/>
                  </a:moveTo>
                  <a:cubicBezTo>
                    <a:pt x="103071" y="531"/>
                    <a:pt x="176625" y="49215"/>
                    <a:pt x="159163" y="98427"/>
                  </a:cubicBezTo>
                  <a:cubicBezTo>
                    <a:pt x="141701" y="147639"/>
                    <a:pt x="7821" y="284694"/>
                    <a:pt x="413" y="295277"/>
                  </a:cubicBezTo>
                  <a:cubicBezTo>
                    <a:pt x="-6995" y="305860"/>
                    <a:pt x="87196" y="189444"/>
                    <a:pt x="114713" y="161927"/>
                  </a:cubicBezTo>
                  <a:cubicBezTo>
                    <a:pt x="142230" y="134410"/>
                    <a:pt x="154930" y="124885"/>
                    <a:pt x="165513" y="130177"/>
                  </a:cubicBezTo>
                  <a:cubicBezTo>
                    <a:pt x="176096" y="135469"/>
                    <a:pt x="171334" y="156106"/>
                    <a:pt x="178213" y="193677"/>
                  </a:cubicBezTo>
                  <a:cubicBezTo>
                    <a:pt x="185092" y="231248"/>
                    <a:pt x="197263" y="337081"/>
                    <a:pt x="206788" y="355602"/>
                  </a:cubicBezTo>
                  <a:cubicBezTo>
                    <a:pt x="216313" y="374123"/>
                    <a:pt x="256530" y="257706"/>
                    <a:pt x="235363" y="304802"/>
                  </a:cubicBezTo>
                  <a:cubicBezTo>
                    <a:pt x="214196" y="351898"/>
                    <a:pt x="90371" y="615952"/>
                    <a:pt x="79788" y="638177"/>
                  </a:cubicBezTo>
                  <a:cubicBezTo>
                    <a:pt x="69205" y="660402"/>
                    <a:pt x="140113" y="520702"/>
                    <a:pt x="171863" y="438152"/>
                  </a:cubicBezTo>
                  <a:cubicBezTo>
                    <a:pt x="203613" y="355602"/>
                    <a:pt x="267113" y="187856"/>
                    <a:pt x="270288" y="142877"/>
                  </a:cubicBezTo>
                  <a:cubicBezTo>
                    <a:pt x="273463" y="97898"/>
                    <a:pt x="207317" y="176215"/>
                    <a:pt x="190913" y="168277"/>
                  </a:cubicBezTo>
                  <a:cubicBezTo>
                    <a:pt x="174509" y="160340"/>
                    <a:pt x="182446" y="120652"/>
                    <a:pt x="171863" y="95252"/>
                  </a:cubicBezTo>
                  <a:cubicBezTo>
                    <a:pt x="161280" y="69852"/>
                    <a:pt x="107305" y="-527"/>
                    <a:pt x="105188" y="2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8" name="フリーフォーム 1347">
              <a:extLst>
                <a:ext uri="{FF2B5EF4-FFF2-40B4-BE49-F238E27FC236}">
                  <a16:creationId xmlns:a16="http://schemas.microsoft.com/office/drawing/2014/main" id="{810FF260-10C5-8442-06F9-DA9493F87833}"/>
                </a:ext>
              </a:extLst>
            </p:cNvPr>
            <p:cNvSpPr/>
            <p:nvPr/>
          </p:nvSpPr>
          <p:spPr>
            <a:xfrm>
              <a:off x="6032500" y="3295565"/>
              <a:ext cx="484070" cy="533498"/>
            </a:xfrm>
            <a:custGeom>
              <a:avLst/>
              <a:gdLst>
                <a:gd name="connsiteX0" fmla="*/ 390525 w 484070"/>
                <a:gd name="connsiteY0" fmla="*/ 85 h 533498"/>
                <a:gd name="connsiteX1" fmla="*/ 479425 w 484070"/>
                <a:gd name="connsiteY1" fmla="*/ 92160 h 533498"/>
                <a:gd name="connsiteX2" fmla="*/ 466725 w 484070"/>
                <a:gd name="connsiteY2" fmla="*/ 212810 h 533498"/>
                <a:gd name="connsiteX3" fmla="*/ 425450 w 484070"/>
                <a:gd name="connsiteY3" fmla="*/ 168360 h 533498"/>
                <a:gd name="connsiteX4" fmla="*/ 342900 w 484070"/>
                <a:gd name="connsiteY4" fmla="*/ 422360 h 533498"/>
                <a:gd name="connsiteX5" fmla="*/ 377825 w 484070"/>
                <a:gd name="connsiteY5" fmla="*/ 123910 h 533498"/>
                <a:gd name="connsiteX6" fmla="*/ 279400 w 484070"/>
                <a:gd name="connsiteY6" fmla="*/ 438235 h 533498"/>
                <a:gd name="connsiteX7" fmla="*/ 260350 w 484070"/>
                <a:gd name="connsiteY7" fmla="*/ 301710 h 533498"/>
                <a:gd name="connsiteX8" fmla="*/ 200025 w 484070"/>
                <a:gd name="connsiteY8" fmla="*/ 381085 h 533498"/>
                <a:gd name="connsiteX9" fmla="*/ 171450 w 484070"/>
                <a:gd name="connsiteY9" fmla="*/ 266785 h 533498"/>
                <a:gd name="connsiteX10" fmla="*/ 0 w 484070"/>
                <a:gd name="connsiteY10" fmla="*/ 533485 h 533498"/>
                <a:gd name="connsiteX11" fmla="*/ 171450 w 484070"/>
                <a:gd name="connsiteY11" fmla="*/ 254085 h 533498"/>
                <a:gd name="connsiteX12" fmla="*/ 320675 w 484070"/>
                <a:gd name="connsiteY12" fmla="*/ 158835 h 533498"/>
                <a:gd name="connsiteX13" fmla="*/ 288925 w 484070"/>
                <a:gd name="connsiteY13" fmla="*/ 212810 h 533498"/>
                <a:gd name="connsiteX14" fmla="*/ 450850 w 484070"/>
                <a:gd name="connsiteY14" fmla="*/ 165185 h 533498"/>
                <a:gd name="connsiteX15" fmla="*/ 454025 w 484070"/>
                <a:gd name="connsiteY15" fmla="*/ 108035 h 533498"/>
                <a:gd name="connsiteX16" fmla="*/ 390525 w 484070"/>
                <a:gd name="connsiteY16" fmla="*/ 85 h 533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84070" h="533498">
                  <a:moveTo>
                    <a:pt x="390525" y="85"/>
                  </a:moveTo>
                  <a:cubicBezTo>
                    <a:pt x="394758" y="-2561"/>
                    <a:pt x="466725" y="56706"/>
                    <a:pt x="479425" y="92160"/>
                  </a:cubicBezTo>
                  <a:cubicBezTo>
                    <a:pt x="492125" y="127614"/>
                    <a:pt x="475721" y="200110"/>
                    <a:pt x="466725" y="212810"/>
                  </a:cubicBezTo>
                  <a:cubicBezTo>
                    <a:pt x="457729" y="225510"/>
                    <a:pt x="446088" y="133435"/>
                    <a:pt x="425450" y="168360"/>
                  </a:cubicBezTo>
                  <a:cubicBezTo>
                    <a:pt x="404812" y="203285"/>
                    <a:pt x="350837" y="429768"/>
                    <a:pt x="342900" y="422360"/>
                  </a:cubicBezTo>
                  <a:cubicBezTo>
                    <a:pt x="334962" y="414952"/>
                    <a:pt x="388408" y="121264"/>
                    <a:pt x="377825" y="123910"/>
                  </a:cubicBezTo>
                  <a:cubicBezTo>
                    <a:pt x="367242" y="126556"/>
                    <a:pt x="298979" y="408602"/>
                    <a:pt x="279400" y="438235"/>
                  </a:cubicBezTo>
                  <a:cubicBezTo>
                    <a:pt x="259821" y="467868"/>
                    <a:pt x="273579" y="311235"/>
                    <a:pt x="260350" y="301710"/>
                  </a:cubicBezTo>
                  <a:cubicBezTo>
                    <a:pt x="247121" y="292185"/>
                    <a:pt x="214842" y="386906"/>
                    <a:pt x="200025" y="381085"/>
                  </a:cubicBezTo>
                  <a:cubicBezTo>
                    <a:pt x="185208" y="375264"/>
                    <a:pt x="204787" y="241385"/>
                    <a:pt x="171450" y="266785"/>
                  </a:cubicBezTo>
                  <a:cubicBezTo>
                    <a:pt x="138113" y="292185"/>
                    <a:pt x="0" y="535602"/>
                    <a:pt x="0" y="533485"/>
                  </a:cubicBezTo>
                  <a:cubicBezTo>
                    <a:pt x="0" y="531368"/>
                    <a:pt x="118004" y="316527"/>
                    <a:pt x="171450" y="254085"/>
                  </a:cubicBezTo>
                  <a:cubicBezTo>
                    <a:pt x="224896" y="191643"/>
                    <a:pt x="301096" y="165714"/>
                    <a:pt x="320675" y="158835"/>
                  </a:cubicBezTo>
                  <a:cubicBezTo>
                    <a:pt x="340254" y="151956"/>
                    <a:pt x="267229" y="211752"/>
                    <a:pt x="288925" y="212810"/>
                  </a:cubicBezTo>
                  <a:cubicBezTo>
                    <a:pt x="310621" y="213868"/>
                    <a:pt x="423333" y="182648"/>
                    <a:pt x="450850" y="165185"/>
                  </a:cubicBezTo>
                  <a:cubicBezTo>
                    <a:pt x="478367" y="147723"/>
                    <a:pt x="457729" y="132906"/>
                    <a:pt x="454025" y="108035"/>
                  </a:cubicBezTo>
                  <a:cubicBezTo>
                    <a:pt x="450321" y="83164"/>
                    <a:pt x="386292" y="2731"/>
                    <a:pt x="390525" y="85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9" name="フリーフォーム 1348">
              <a:extLst>
                <a:ext uri="{FF2B5EF4-FFF2-40B4-BE49-F238E27FC236}">
                  <a16:creationId xmlns:a16="http://schemas.microsoft.com/office/drawing/2014/main" id="{F68778CB-A52D-689F-5BE8-443AC1CEECBD}"/>
                </a:ext>
              </a:extLst>
            </p:cNvPr>
            <p:cNvSpPr/>
            <p:nvPr/>
          </p:nvSpPr>
          <p:spPr>
            <a:xfrm>
              <a:off x="6240106" y="3279760"/>
              <a:ext cx="95282" cy="334496"/>
            </a:xfrm>
            <a:custGeom>
              <a:avLst/>
              <a:gdLst>
                <a:gd name="connsiteX0" fmla="*/ 94019 w 95282"/>
                <a:gd name="connsiteY0" fmla="*/ 15 h 334496"/>
                <a:gd name="connsiteX1" fmla="*/ 55919 w 95282"/>
                <a:gd name="connsiteY1" fmla="*/ 177815 h 334496"/>
                <a:gd name="connsiteX2" fmla="*/ 62269 w 95282"/>
                <a:gd name="connsiteY2" fmla="*/ 333390 h 334496"/>
                <a:gd name="connsiteX3" fmla="*/ 30519 w 95282"/>
                <a:gd name="connsiteY3" fmla="*/ 244490 h 334496"/>
                <a:gd name="connsiteX4" fmla="*/ 1944 w 95282"/>
                <a:gd name="connsiteY4" fmla="*/ 187340 h 334496"/>
                <a:gd name="connsiteX5" fmla="*/ 94019 w 95282"/>
                <a:gd name="connsiteY5" fmla="*/ 15 h 334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282" h="334496">
                  <a:moveTo>
                    <a:pt x="94019" y="15"/>
                  </a:moveTo>
                  <a:cubicBezTo>
                    <a:pt x="103015" y="-1572"/>
                    <a:pt x="61211" y="122253"/>
                    <a:pt x="55919" y="177815"/>
                  </a:cubicBezTo>
                  <a:cubicBezTo>
                    <a:pt x="50627" y="233377"/>
                    <a:pt x="66502" y="322278"/>
                    <a:pt x="62269" y="333390"/>
                  </a:cubicBezTo>
                  <a:cubicBezTo>
                    <a:pt x="58036" y="344503"/>
                    <a:pt x="40573" y="268832"/>
                    <a:pt x="30519" y="244490"/>
                  </a:cubicBezTo>
                  <a:cubicBezTo>
                    <a:pt x="20465" y="220148"/>
                    <a:pt x="-7581" y="225440"/>
                    <a:pt x="1944" y="187340"/>
                  </a:cubicBezTo>
                  <a:cubicBezTo>
                    <a:pt x="11469" y="149240"/>
                    <a:pt x="85023" y="1602"/>
                    <a:pt x="94019" y="15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0" name="フリーフォーム 1349">
              <a:extLst>
                <a:ext uri="{FF2B5EF4-FFF2-40B4-BE49-F238E27FC236}">
                  <a16:creationId xmlns:a16="http://schemas.microsoft.com/office/drawing/2014/main" id="{2D508060-8BFB-6DC7-D380-6F3D9AA3E6D6}"/>
                </a:ext>
              </a:extLst>
            </p:cNvPr>
            <p:cNvSpPr/>
            <p:nvPr/>
          </p:nvSpPr>
          <p:spPr>
            <a:xfrm>
              <a:off x="6388820" y="3568200"/>
              <a:ext cx="533108" cy="109231"/>
            </a:xfrm>
            <a:custGeom>
              <a:avLst/>
              <a:gdLst>
                <a:gd name="connsiteX0" fmla="*/ 8805 w 533108"/>
                <a:gd name="connsiteY0" fmla="*/ 41775 h 109231"/>
                <a:gd name="connsiteX1" fmla="*/ 300905 w 533108"/>
                <a:gd name="connsiteY1" fmla="*/ 102100 h 109231"/>
                <a:gd name="connsiteX2" fmla="*/ 532680 w 533108"/>
                <a:gd name="connsiteY2" fmla="*/ 73525 h 109231"/>
                <a:gd name="connsiteX3" fmla="*/ 351705 w 533108"/>
                <a:gd name="connsiteY3" fmla="*/ 108450 h 109231"/>
                <a:gd name="connsiteX4" fmla="*/ 110405 w 533108"/>
                <a:gd name="connsiteY4" fmla="*/ 32250 h 109231"/>
                <a:gd name="connsiteX5" fmla="*/ 65955 w 533108"/>
                <a:gd name="connsiteY5" fmla="*/ 500 h 109231"/>
                <a:gd name="connsiteX6" fmla="*/ 100880 w 533108"/>
                <a:gd name="connsiteY6" fmla="*/ 54475 h 109231"/>
                <a:gd name="connsiteX7" fmla="*/ 75480 w 533108"/>
                <a:gd name="connsiteY7" fmla="*/ 48125 h 109231"/>
                <a:gd name="connsiteX8" fmla="*/ 8805 w 533108"/>
                <a:gd name="connsiteY8" fmla="*/ 41775 h 10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33108" h="109231">
                  <a:moveTo>
                    <a:pt x="8805" y="41775"/>
                  </a:moveTo>
                  <a:cubicBezTo>
                    <a:pt x="46376" y="50771"/>
                    <a:pt x="213593" y="96808"/>
                    <a:pt x="300905" y="102100"/>
                  </a:cubicBezTo>
                  <a:cubicBezTo>
                    <a:pt x="388218" y="107392"/>
                    <a:pt x="524213" y="72467"/>
                    <a:pt x="532680" y="73525"/>
                  </a:cubicBezTo>
                  <a:cubicBezTo>
                    <a:pt x="541147" y="74583"/>
                    <a:pt x="422084" y="115329"/>
                    <a:pt x="351705" y="108450"/>
                  </a:cubicBezTo>
                  <a:cubicBezTo>
                    <a:pt x="281326" y="101571"/>
                    <a:pt x="158030" y="50242"/>
                    <a:pt x="110405" y="32250"/>
                  </a:cubicBezTo>
                  <a:cubicBezTo>
                    <a:pt x="62780" y="14258"/>
                    <a:pt x="67542" y="-3204"/>
                    <a:pt x="65955" y="500"/>
                  </a:cubicBezTo>
                  <a:cubicBezTo>
                    <a:pt x="64368" y="4204"/>
                    <a:pt x="99292" y="46537"/>
                    <a:pt x="100880" y="54475"/>
                  </a:cubicBezTo>
                  <a:cubicBezTo>
                    <a:pt x="102468" y="62413"/>
                    <a:pt x="85534" y="49712"/>
                    <a:pt x="75480" y="48125"/>
                  </a:cubicBezTo>
                  <a:cubicBezTo>
                    <a:pt x="65426" y="46538"/>
                    <a:pt x="-28766" y="32779"/>
                    <a:pt x="8805" y="41775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1" name="フリーフォーム 1350">
              <a:extLst>
                <a:ext uri="{FF2B5EF4-FFF2-40B4-BE49-F238E27FC236}">
                  <a16:creationId xmlns:a16="http://schemas.microsoft.com/office/drawing/2014/main" id="{6CFE0740-4DF8-529D-EF5E-FD2AA409B697}"/>
                </a:ext>
              </a:extLst>
            </p:cNvPr>
            <p:cNvSpPr/>
            <p:nvPr/>
          </p:nvSpPr>
          <p:spPr>
            <a:xfrm>
              <a:off x="6726737" y="3422599"/>
              <a:ext cx="1210772" cy="279637"/>
            </a:xfrm>
            <a:custGeom>
              <a:avLst/>
              <a:gdLst>
                <a:gd name="connsiteX0" fmla="*/ 26488 w 1210772"/>
                <a:gd name="connsiteY0" fmla="*/ 269926 h 279637"/>
                <a:gd name="connsiteX1" fmla="*/ 1001213 w 1210772"/>
                <a:gd name="connsiteY1" fmla="*/ 85776 h 279637"/>
                <a:gd name="connsiteX2" fmla="*/ 969463 w 1210772"/>
                <a:gd name="connsiteY2" fmla="*/ 76251 h 279637"/>
                <a:gd name="connsiteX3" fmla="*/ 1210763 w 1210772"/>
                <a:gd name="connsiteY3" fmla="*/ 51 h 279637"/>
                <a:gd name="connsiteX4" fmla="*/ 975813 w 1210772"/>
                <a:gd name="connsiteY4" fmla="*/ 88951 h 279637"/>
                <a:gd name="connsiteX5" fmla="*/ 337638 w 1210772"/>
                <a:gd name="connsiteY5" fmla="*/ 235001 h 279637"/>
                <a:gd name="connsiteX6" fmla="*/ 26488 w 1210772"/>
                <a:gd name="connsiteY6" fmla="*/ 269926 h 279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0772" h="279637">
                  <a:moveTo>
                    <a:pt x="26488" y="269926"/>
                  </a:moveTo>
                  <a:cubicBezTo>
                    <a:pt x="137084" y="245055"/>
                    <a:pt x="844051" y="118055"/>
                    <a:pt x="1001213" y="85776"/>
                  </a:cubicBezTo>
                  <a:cubicBezTo>
                    <a:pt x="1158375" y="53497"/>
                    <a:pt x="934538" y="90538"/>
                    <a:pt x="969463" y="76251"/>
                  </a:cubicBezTo>
                  <a:cubicBezTo>
                    <a:pt x="1004388" y="61963"/>
                    <a:pt x="1209705" y="-2066"/>
                    <a:pt x="1210763" y="51"/>
                  </a:cubicBezTo>
                  <a:cubicBezTo>
                    <a:pt x="1211821" y="2168"/>
                    <a:pt x="1121334" y="49793"/>
                    <a:pt x="975813" y="88951"/>
                  </a:cubicBezTo>
                  <a:cubicBezTo>
                    <a:pt x="830292" y="128109"/>
                    <a:pt x="497976" y="202193"/>
                    <a:pt x="337638" y="235001"/>
                  </a:cubicBezTo>
                  <a:cubicBezTo>
                    <a:pt x="177300" y="267809"/>
                    <a:pt x="-84108" y="294797"/>
                    <a:pt x="26488" y="26992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2" name="フリーフォーム 1351">
              <a:extLst>
                <a:ext uri="{FF2B5EF4-FFF2-40B4-BE49-F238E27FC236}">
                  <a16:creationId xmlns:a16="http://schemas.microsoft.com/office/drawing/2014/main" id="{5B67E74E-F266-2335-EF0C-703C265F9558}"/>
                </a:ext>
              </a:extLst>
            </p:cNvPr>
            <p:cNvSpPr/>
            <p:nvPr/>
          </p:nvSpPr>
          <p:spPr>
            <a:xfrm>
              <a:off x="6897218" y="3475889"/>
              <a:ext cx="1069282" cy="252382"/>
            </a:xfrm>
            <a:custGeom>
              <a:avLst/>
              <a:gdLst>
                <a:gd name="connsiteX0" fmla="*/ 5232 w 1069282"/>
                <a:gd name="connsiteY0" fmla="*/ 251561 h 252382"/>
                <a:gd name="connsiteX1" fmla="*/ 1046632 w 1069282"/>
                <a:gd name="connsiteY1" fmla="*/ 7086 h 252382"/>
                <a:gd name="connsiteX2" fmla="*/ 662457 w 1069282"/>
                <a:gd name="connsiteY2" fmla="*/ 83286 h 252382"/>
                <a:gd name="connsiteX3" fmla="*/ 5232 w 1069282"/>
                <a:gd name="connsiteY3" fmla="*/ 251561 h 252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9282" h="252382">
                  <a:moveTo>
                    <a:pt x="5232" y="251561"/>
                  </a:moveTo>
                  <a:cubicBezTo>
                    <a:pt x="69261" y="238861"/>
                    <a:pt x="937094" y="35132"/>
                    <a:pt x="1046632" y="7086"/>
                  </a:cubicBezTo>
                  <a:cubicBezTo>
                    <a:pt x="1156170" y="-20960"/>
                    <a:pt x="842374" y="40424"/>
                    <a:pt x="662457" y="83286"/>
                  </a:cubicBezTo>
                  <a:cubicBezTo>
                    <a:pt x="482540" y="126148"/>
                    <a:pt x="-58797" y="264261"/>
                    <a:pt x="5232" y="25156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3" name="フリーフォーム 1352">
              <a:extLst>
                <a:ext uri="{FF2B5EF4-FFF2-40B4-BE49-F238E27FC236}">
                  <a16:creationId xmlns:a16="http://schemas.microsoft.com/office/drawing/2014/main" id="{A7E2AA7C-361E-9D24-D127-B91DF1210FE2}"/>
                </a:ext>
              </a:extLst>
            </p:cNvPr>
            <p:cNvSpPr/>
            <p:nvPr/>
          </p:nvSpPr>
          <p:spPr>
            <a:xfrm>
              <a:off x="7918207" y="3411863"/>
              <a:ext cx="298860" cy="457108"/>
            </a:xfrm>
            <a:custGeom>
              <a:avLst/>
              <a:gdLst>
                <a:gd name="connsiteX0" fmla="*/ 89143 w 298860"/>
                <a:gd name="connsiteY0" fmla="*/ 1262 h 457108"/>
                <a:gd name="connsiteX1" fmla="*/ 187568 w 298860"/>
                <a:gd name="connsiteY1" fmla="*/ 264787 h 457108"/>
                <a:gd name="connsiteX2" fmla="*/ 171693 w 298860"/>
                <a:gd name="connsiteY2" fmla="*/ 198112 h 457108"/>
                <a:gd name="connsiteX3" fmla="*/ 298693 w 298860"/>
                <a:gd name="connsiteY3" fmla="*/ 455287 h 457108"/>
                <a:gd name="connsiteX4" fmla="*/ 197093 w 298860"/>
                <a:gd name="connsiteY4" fmla="*/ 306062 h 457108"/>
                <a:gd name="connsiteX5" fmla="*/ 127243 w 298860"/>
                <a:gd name="connsiteY5" fmla="*/ 172712 h 457108"/>
                <a:gd name="connsiteX6" fmla="*/ 243 w 298860"/>
                <a:gd name="connsiteY6" fmla="*/ 67937 h 457108"/>
                <a:gd name="connsiteX7" fmla="*/ 162168 w 298860"/>
                <a:gd name="connsiteY7" fmla="*/ 160012 h 457108"/>
                <a:gd name="connsiteX8" fmla="*/ 89143 w 298860"/>
                <a:gd name="connsiteY8" fmla="*/ 1262 h 457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8860" h="457108">
                  <a:moveTo>
                    <a:pt x="89143" y="1262"/>
                  </a:moveTo>
                  <a:cubicBezTo>
                    <a:pt x="93376" y="18724"/>
                    <a:pt x="173810" y="231979"/>
                    <a:pt x="187568" y="264787"/>
                  </a:cubicBezTo>
                  <a:cubicBezTo>
                    <a:pt x="201326" y="297595"/>
                    <a:pt x="153172" y="166362"/>
                    <a:pt x="171693" y="198112"/>
                  </a:cubicBezTo>
                  <a:cubicBezTo>
                    <a:pt x="190214" y="229862"/>
                    <a:pt x="294460" y="437295"/>
                    <a:pt x="298693" y="455287"/>
                  </a:cubicBezTo>
                  <a:cubicBezTo>
                    <a:pt x="302926" y="473279"/>
                    <a:pt x="225668" y="353158"/>
                    <a:pt x="197093" y="306062"/>
                  </a:cubicBezTo>
                  <a:cubicBezTo>
                    <a:pt x="168518" y="258966"/>
                    <a:pt x="160051" y="212400"/>
                    <a:pt x="127243" y="172712"/>
                  </a:cubicBezTo>
                  <a:cubicBezTo>
                    <a:pt x="94435" y="133024"/>
                    <a:pt x="-5578" y="70054"/>
                    <a:pt x="243" y="67937"/>
                  </a:cubicBezTo>
                  <a:cubicBezTo>
                    <a:pt x="6064" y="65820"/>
                    <a:pt x="144176" y="166891"/>
                    <a:pt x="162168" y="160012"/>
                  </a:cubicBezTo>
                  <a:cubicBezTo>
                    <a:pt x="180160" y="153133"/>
                    <a:pt x="84910" y="-16200"/>
                    <a:pt x="89143" y="1262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4" name="フリーフォーム 1353">
              <a:extLst>
                <a:ext uri="{FF2B5EF4-FFF2-40B4-BE49-F238E27FC236}">
                  <a16:creationId xmlns:a16="http://schemas.microsoft.com/office/drawing/2014/main" id="{9B70A9DC-3F9B-9503-5723-B58E39FDDDEB}"/>
                </a:ext>
              </a:extLst>
            </p:cNvPr>
            <p:cNvSpPr/>
            <p:nvPr/>
          </p:nvSpPr>
          <p:spPr>
            <a:xfrm>
              <a:off x="6773418" y="3498547"/>
              <a:ext cx="1246759" cy="393489"/>
            </a:xfrm>
            <a:custGeom>
              <a:avLst/>
              <a:gdLst>
                <a:gd name="connsiteX0" fmla="*/ 24257 w 1246759"/>
                <a:gd name="connsiteY0" fmla="*/ 267003 h 393489"/>
                <a:gd name="connsiteX1" fmla="*/ 1189482 w 1246759"/>
                <a:gd name="connsiteY1" fmla="*/ 13003 h 393489"/>
                <a:gd name="connsiteX2" fmla="*/ 967232 w 1246759"/>
                <a:gd name="connsiteY2" fmla="*/ 73328 h 393489"/>
                <a:gd name="connsiteX3" fmla="*/ 94107 w 1246759"/>
                <a:gd name="connsiteY3" fmla="*/ 384478 h 393489"/>
                <a:gd name="connsiteX4" fmla="*/ 268732 w 1246759"/>
                <a:gd name="connsiteY4" fmla="*/ 311453 h 393489"/>
                <a:gd name="connsiteX5" fmla="*/ 49657 w 1246759"/>
                <a:gd name="connsiteY5" fmla="*/ 330503 h 393489"/>
                <a:gd name="connsiteX6" fmla="*/ 373507 w 1246759"/>
                <a:gd name="connsiteY6" fmla="*/ 225728 h 393489"/>
                <a:gd name="connsiteX7" fmla="*/ 24257 w 1246759"/>
                <a:gd name="connsiteY7" fmla="*/ 267003 h 393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59" h="393489">
                  <a:moveTo>
                    <a:pt x="24257" y="267003"/>
                  </a:moveTo>
                  <a:cubicBezTo>
                    <a:pt x="160253" y="231549"/>
                    <a:pt x="1032320" y="45282"/>
                    <a:pt x="1189482" y="13003"/>
                  </a:cubicBezTo>
                  <a:cubicBezTo>
                    <a:pt x="1346644" y="-19276"/>
                    <a:pt x="1149794" y="11416"/>
                    <a:pt x="967232" y="73328"/>
                  </a:cubicBezTo>
                  <a:cubicBezTo>
                    <a:pt x="784670" y="135240"/>
                    <a:pt x="210524" y="344791"/>
                    <a:pt x="94107" y="384478"/>
                  </a:cubicBezTo>
                  <a:cubicBezTo>
                    <a:pt x="-22310" y="424165"/>
                    <a:pt x="276140" y="320449"/>
                    <a:pt x="268732" y="311453"/>
                  </a:cubicBezTo>
                  <a:cubicBezTo>
                    <a:pt x="261324" y="302457"/>
                    <a:pt x="32195" y="344790"/>
                    <a:pt x="49657" y="330503"/>
                  </a:cubicBezTo>
                  <a:cubicBezTo>
                    <a:pt x="67119" y="316216"/>
                    <a:pt x="378799" y="233665"/>
                    <a:pt x="373507" y="225728"/>
                  </a:cubicBezTo>
                  <a:cubicBezTo>
                    <a:pt x="368215" y="217791"/>
                    <a:pt x="-111739" y="302457"/>
                    <a:pt x="24257" y="26700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5" name="フリーフォーム 1354">
              <a:extLst>
                <a:ext uri="{FF2B5EF4-FFF2-40B4-BE49-F238E27FC236}">
                  <a16:creationId xmlns:a16="http://schemas.microsoft.com/office/drawing/2014/main" id="{85B7E3EA-2170-6379-C6E8-C6982CFF99E7}"/>
                </a:ext>
              </a:extLst>
            </p:cNvPr>
            <p:cNvSpPr/>
            <p:nvPr/>
          </p:nvSpPr>
          <p:spPr>
            <a:xfrm>
              <a:off x="6403926" y="3587730"/>
              <a:ext cx="82624" cy="308996"/>
            </a:xfrm>
            <a:custGeom>
              <a:avLst/>
              <a:gdLst>
                <a:gd name="connsiteX0" fmla="*/ 19099 w 82624"/>
                <a:gd name="connsiteY0" fmla="*/ 20 h 308996"/>
                <a:gd name="connsiteX1" fmla="*/ 41324 w 82624"/>
                <a:gd name="connsiteY1" fmla="*/ 123845 h 308996"/>
                <a:gd name="connsiteX2" fmla="*/ 82599 w 82624"/>
                <a:gd name="connsiteY2" fmla="*/ 209570 h 308996"/>
                <a:gd name="connsiteX3" fmla="*/ 34974 w 82624"/>
                <a:gd name="connsiteY3" fmla="*/ 127020 h 308996"/>
                <a:gd name="connsiteX4" fmla="*/ 34974 w 82624"/>
                <a:gd name="connsiteY4" fmla="*/ 307995 h 308996"/>
                <a:gd name="connsiteX5" fmla="*/ 19099 w 82624"/>
                <a:gd name="connsiteY5" fmla="*/ 196870 h 308996"/>
                <a:gd name="connsiteX6" fmla="*/ 49 w 82624"/>
                <a:gd name="connsiteY6" fmla="*/ 130195 h 308996"/>
                <a:gd name="connsiteX7" fmla="*/ 12749 w 82624"/>
                <a:gd name="connsiteY7" fmla="*/ 133370 h 308996"/>
                <a:gd name="connsiteX8" fmla="*/ 19099 w 82624"/>
                <a:gd name="connsiteY8" fmla="*/ 20 h 308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624" h="308996">
                  <a:moveTo>
                    <a:pt x="19099" y="20"/>
                  </a:moveTo>
                  <a:cubicBezTo>
                    <a:pt x="23861" y="-1567"/>
                    <a:pt x="30741" y="88920"/>
                    <a:pt x="41324" y="123845"/>
                  </a:cubicBezTo>
                  <a:cubicBezTo>
                    <a:pt x="51907" y="158770"/>
                    <a:pt x="83657" y="209041"/>
                    <a:pt x="82599" y="209570"/>
                  </a:cubicBezTo>
                  <a:cubicBezTo>
                    <a:pt x="81541" y="210099"/>
                    <a:pt x="42912" y="110616"/>
                    <a:pt x="34974" y="127020"/>
                  </a:cubicBezTo>
                  <a:cubicBezTo>
                    <a:pt x="27037" y="143424"/>
                    <a:pt x="37620" y="296353"/>
                    <a:pt x="34974" y="307995"/>
                  </a:cubicBezTo>
                  <a:cubicBezTo>
                    <a:pt x="32328" y="319637"/>
                    <a:pt x="24920" y="226503"/>
                    <a:pt x="19099" y="196870"/>
                  </a:cubicBezTo>
                  <a:cubicBezTo>
                    <a:pt x="13278" y="167237"/>
                    <a:pt x="1107" y="140778"/>
                    <a:pt x="49" y="130195"/>
                  </a:cubicBezTo>
                  <a:cubicBezTo>
                    <a:pt x="-1009" y="119612"/>
                    <a:pt x="15395" y="158770"/>
                    <a:pt x="12749" y="133370"/>
                  </a:cubicBezTo>
                  <a:cubicBezTo>
                    <a:pt x="10103" y="107970"/>
                    <a:pt x="14337" y="1607"/>
                    <a:pt x="19099" y="20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6" name="フリーフォーム 1355">
              <a:extLst>
                <a:ext uri="{FF2B5EF4-FFF2-40B4-BE49-F238E27FC236}">
                  <a16:creationId xmlns:a16="http://schemas.microsoft.com/office/drawing/2014/main" id="{CD0FC765-06F4-8C9F-3A59-7A48A2C88D14}"/>
                </a:ext>
              </a:extLst>
            </p:cNvPr>
            <p:cNvSpPr/>
            <p:nvPr/>
          </p:nvSpPr>
          <p:spPr>
            <a:xfrm>
              <a:off x="6429352" y="3660334"/>
              <a:ext cx="314703" cy="324423"/>
            </a:xfrm>
            <a:custGeom>
              <a:avLst/>
              <a:gdLst>
                <a:gd name="connsiteX0" fmla="*/ 23 w 314703"/>
                <a:gd name="connsiteY0" fmla="*/ 441 h 324423"/>
                <a:gd name="connsiteX1" fmla="*/ 269898 w 314703"/>
                <a:gd name="connsiteY1" fmla="*/ 70291 h 324423"/>
                <a:gd name="connsiteX2" fmla="*/ 247673 w 314703"/>
                <a:gd name="connsiteY2" fmla="*/ 73466 h 324423"/>
                <a:gd name="connsiteX3" fmla="*/ 225448 w 314703"/>
                <a:gd name="connsiteY3" fmla="*/ 121091 h 324423"/>
                <a:gd name="connsiteX4" fmla="*/ 95273 w 314703"/>
                <a:gd name="connsiteY4" fmla="*/ 321116 h 324423"/>
                <a:gd name="connsiteX5" fmla="*/ 174648 w 314703"/>
                <a:gd name="connsiteY5" fmla="*/ 238566 h 324423"/>
                <a:gd name="connsiteX6" fmla="*/ 314348 w 314703"/>
                <a:gd name="connsiteY6" fmla="*/ 143316 h 324423"/>
                <a:gd name="connsiteX7" fmla="*/ 215923 w 314703"/>
                <a:gd name="connsiteY7" fmla="*/ 168716 h 324423"/>
                <a:gd name="connsiteX8" fmla="*/ 254023 w 314703"/>
                <a:gd name="connsiteY8" fmla="*/ 108391 h 324423"/>
                <a:gd name="connsiteX9" fmla="*/ 23 w 314703"/>
                <a:gd name="connsiteY9" fmla="*/ 441 h 324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4703" h="324423">
                  <a:moveTo>
                    <a:pt x="23" y="441"/>
                  </a:moveTo>
                  <a:cubicBezTo>
                    <a:pt x="2669" y="-5909"/>
                    <a:pt x="228623" y="58120"/>
                    <a:pt x="269898" y="70291"/>
                  </a:cubicBezTo>
                  <a:cubicBezTo>
                    <a:pt x="311173" y="82462"/>
                    <a:pt x="255081" y="64999"/>
                    <a:pt x="247673" y="73466"/>
                  </a:cubicBezTo>
                  <a:cubicBezTo>
                    <a:pt x="240265" y="81933"/>
                    <a:pt x="250848" y="79816"/>
                    <a:pt x="225448" y="121091"/>
                  </a:cubicBezTo>
                  <a:cubicBezTo>
                    <a:pt x="200048" y="162366"/>
                    <a:pt x="103740" y="301537"/>
                    <a:pt x="95273" y="321116"/>
                  </a:cubicBezTo>
                  <a:cubicBezTo>
                    <a:pt x="86806" y="340695"/>
                    <a:pt x="138135" y="268199"/>
                    <a:pt x="174648" y="238566"/>
                  </a:cubicBezTo>
                  <a:cubicBezTo>
                    <a:pt x="211161" y="208933"/>
                    <a:pt x="307469" y="154958"/>
                    <a:pt x="314348" y="143316"/>
                  </a:cubicBezTo>
                  <a:cubicBezTo>
                    <a:pt x="321227" y="131674"/>
                    <a:pt x="225977" y="174537"/>
                    <a:pt x="215923" y="168716"/>
                  </a:cubicBezTo>
                  <a:cubicBezTo>
                    <a:pt x="205869" y="162895"/>
                    <a:pt x="288419" y="136966"/>
                    <a:pt x="254023" y="108391"/>
                  </a:cubicBezTo>
                  <a:cubicBezTo>
                    <a:pt x="219627" y="79816"/>
                    <a:pt x="-2623" y="6791"/>
                    <a:pt x="23" y="44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7" name="フリーフォーム 1356">
              <a:extLst>
                <a:ext uri="{FF2B5EF4-FFF2-40B4-BE49-F238E27FC236}">
                  <a16:creationId xmlns:a16="http://schemas.microsoft.com/office/drawing/2014/main" id="{7CD67AF5-CF82-A04A-C103-3127038EF585}"/>
                </a:ext>
              </a:extLst>
            </p:cNvPr>
            <p:cNvSpPr/>
            <p:nvPr/>
          </p:nvSpPr>
          <p:spPr>
            <a:xfrm>
              <a:off x="6243844" y="3632100"/>
              <a:ext cx="198261" cy="264318"/>
            </a:xfrm>
            <a:custGeom>
              <a:avLst/>
              <a:gdLst>
                <a:gd name="connsiteX0" fmla="*/ 198231 w 198261"/>
                <a:gd name="connsiteY0" fmla="*/ 100 h 264318"/>
                <a:gd name="connsiteX1" fmla="*/ 1381 w 198261"/>
                <a:gd name="connsiteY1" fmla="*/ 228700 h 264318"/>
                <a:gd name="connsiteX2" fmla="*/ 106156 w 198261"/>
                <a:gd name="connsiteY2" fmla="*/ 168375 h 264318"/>
                <a:gd name="connsiteX3" fmla="*/ 17256 w 198261"/>
                <a:gd name="connsiteY3" fmla="*/ 260450 h 264318"/>
                <a:gd name="connsiteX4" fmla="*/ 198231 w 198261"/>
                <a:gd name="connsiteY4" fmla="*/ 100 h 264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261" h="264318">
                  <a:moveTo>
                    <a:pt x="198231" y="100"/>
                  </a:moveTo>
                  <a:cubicBezTo>
                    <a:pt x="195585" y="-5192"/>
                    <a:pt x="16727" y="200654"/>
                    <a:pt x="1381" y="228700"/>
                  </a:cubicBezTo>
                  <a:cubicBezTo>
                    <a:pt x="-13965" y="256746"/>
                    <a:pt x="103510" y="163083"/>
                    <a:pt x="106156" y="168375"/>
                  </a:cubicBezTo>
                  <a:cubicBezTo>
                    <a:pt x="108802" y="173667"/>
                    <a:pt x="3498" y="286379"/>
                    <a:pt x="17256" y="260450"/>
                  </a:cubicBezTo>
                  <a:cubicBezTo>
                    <a:pt x="31014" y="234521"/>
                    <a:pt x="200877" y="5392"/>
                    <a:pt x="198231" y="100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8" name="フリーフォーム 1357">
              <a:extLst>
                <a:ext uri="{FF2B5EF4-FFF2-40B4-BE49-F238E27FC236}">
                  <a16:creationId xmlns:a16="http://schemas.microsoft.com/office/drawing/2014/main" id="{7CF87C17-9477-DDE1-4BFE-3B10181DA13B}"/>
                </a:ext>
              </a:extLst>
            </p:cNvPr>
            <p:cNvSpPr/>
            <p:nvPr/>
          </p:nvSpPr>
          <p:spPr>
            <a:xfrm>
              <a:off x="7071848" y="3525895"/>
              <a:ext cx="934245" cy="458966"/>
            </a:xfrm>
            <a:custGeom>
              <a:avLst/>
              <a:gdLst>
                <a:gd name="connsiteX0" fmla="*/ 5227 w 934245"/>
                <a:gd name="connsiteY0" fmla="*/ 366655 h 458966"/>
                <a:gd name="connsiteX1" fmla="*/ 624352 w 934245"/>
                <a:gd name="connsiteY1" fmla="*/ 87255 h 458966"/>
                <a:gd name="connsiteX2" fmla="*/ 452902 w 934245"/>
                <a:gd name="connsiteY2" fmla="*/ 150755 h 458966"/>
                <a:gd name="connsiteX3" fmla="*/ 891052 w 934245"/>
                <a:gd name="connsiteY3" fmla="*/ 1530 h 458966"/>
                <a:gd name="connsiteX4" fmla="*/ 687852 w 934245"/>
                <a:gd name="connsiteY4" fmla="*/ 71380 h 458966"/>
                <a:gd name="connsiteX5" fmla="*/ 862477 w 934245"/>
                <a:gd name="connsiteY5" fmla="*/ 39630 h 458966"/>
                <a:gd name="connsiteX6" fmla="*/ 497352 w 934245"/>
                <a:gd name="connsiteY6" fmla="*/ 192030 h 458966"/>
                <a:gd name="connsiteX7" fmla="*/ 900577 w 934245"/>
                <a:gd name="connsiteY7" fmla="*/ 115830 h 458966"/>
                <a:gd name="connsiteX8" fmla="*/ 694202 w 934245"/>
                <a:gd name="connsiteY8" fmla="*/ 207905 h 458966"/>
                <a:gd name="connsiteX9" fmla="*/ 919627 w 934245"/>
                <a:gd name="connsiteY9" fmla="*/ 201555 h 458966"/>
                <a:gd name="connsiteX10" fmla="*/ 189377 w 934245"/>
                <a:gd name="connsiteY10" fmla="*/ 458730 h 458966"/>
                <a:gd name="connsiteX11" fmla="*/ 570377 w 934245"/>
                <a:gd name="connsiteY11" fmla="*/ 249180 h 458966"/>
                <a:gd name="connsiteX12" fmla="*/ 163977 w 934245"/>
                <a:gd name="connsiteY12" fmla="*/ 319030 h 458966"/>
                <a:gd name="connsiteX13" fmla="*/ 414802 w 934245"/>
                <a:gd name="connsiteY13" fmla="*/ 125355 h 458966"/>
                <a:gd name="connsiteX14" fmla="*/ 68727 w 934245"/>
                <a:gd name="connsiteY14" fmla="*/ 303155 h 458966"/>
                <a:gd name="connsiteX15" fmla="*/ 313202 w 934245"/>
                <a:gd name="connsiteY15" fmla="*/ 179330 h 458966"/>
                <a:gd name="connsiteX16" fmla="*/ 5227 w 934245"/>
                <a:gd name="connsiteY16" fmla="*/ 366655 h 458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34245" h="458966">
                  <a:moveTo>
                    <a:pt x="5227" y="366655"/>
                  </a:moveTo>
                  <a:cubicBezTo>
                    <a:pt x="57085" y="351309"/>
                    <a:pt x="549740" y="123238"/>
                    <a:pt x="624352" y="87255"/>
                  </a:cubicBezTo>
                  <a:cubicBezTo>
                    <a:pt x="698964" y="51272"/>
                    <a:pt x="408452" y="165042"/>
                    <a:pt x="452902" y="150755"/>
                  </a:cubicBezTo>
                  <a:cubicBezTo>
                    <a:pt x="497352" y="136468"/>
                    <a:pt x="891052" y="1530"/>
                    <a:pt x="891052" y="1530"/>
                  </a:cubicBezTo>
                  <a:cubicBezTo>
                    <a:pt x="930210" y="-11699"/>
                    <a:pt x="692614" y="65030"/>
                    <a:pt x="687852" y="71380"/>
                  </a:cubicBezTo>
                  <a:cubicBezTo>
                    <a:pt x="683090" y="77730"/>
                    <a:pt x="894227" y="19522"/>
                    <a:pt x="862477" y="39630"/>
                  </a:cubicBezTo>
                  <a:cubicBezTo>
                    <a:pt x="830727" y="59738"/>
                    <a:pt x="491002" y="179330"/>
                    <a:pt x="497352" y="192030"/>
                  </a:cubicBezTo>
                  <a:cubicBezTo>
                    <a:pt x="503702" y="204730"/>
                    <a:pt x="867769" y="113184"/>
                    <a:pt x="900577" y="115830"/>
                  </a:cubicBezTo>
                  <a:cubicBezTo>
                    <a:pt x="933385" y="118476"/>
                    <a:pt x="691027" y="193618"/>
                    <a:pt x="694202" y="207905"/>
                  </a:cubicBezTo>
                  <a:cubicBezTo>
                    <a:pt x="697377" y="222192"/>
                    <a:pt x="1003765" y="159751"/>
                    <a:pt x="919627" y="201555"/>
                  </a:cubicBezTo>
                  <a:cubicBezTo>
                    <a:pt x="835490" y="243359"/>
                    <a:pt x="247585" y="450793"/>
                    <a:pt x="189377" y="458730"/>
                  </a:cubicBezTo>
                  <a:cubicBezTo>
                    <a:pt x="131169" y="466667"/>
                    <a:pt x="574610" y="272463"/>
                    <a:pt x="570377" y="249180"/>
                  </a:cubicBezTo>
                  <a:cubicBezTo>
                    <a:pt x="566144" y="225897"/>
                    <a:pt x="189906" y="339667"/>
                    <a:pt x="163977" y="319030"/>
                  </a:cubicBezTo>
                  <a:cubicBezTo>
                    <a:pt x="138048" y="298392"/>
                    <a:pt x="430677" y="128001"/>
                    <a:pt x="414802" y="125355"/>
                  </a:cubicBezTo>
                  <a:cubicBezTo>
                    <a:pt x="398927" y="122709"/>
                    <a:pt x="85660" y="294159"/>
                    <a:pt x="68727" y="303155"/>
                  </a:cubicBezTo>
                  <a:cubicBezTo>
                    <a:pt x="51794" y="312151"/>
                    <a:pt x="322198" y="167159"/>
                    <a:pt x="313202" y="179330"/>
                  </a:cubicBezTo>
                  <a:cubicBezTo>
                    <a:pt x="304206" y="191501"/>
                    <a:pt x="-46631" y="382001"/>
                    <a:pt x="5227" y="366655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9" name="フリーフォーム 1358">
              <a:extLst>
                <a:ext uri="{FF2B5EF4-FFF2-40B4-BE49-F238E27FC236}">
                  <a16:creationId xmlns:a16="http://schemas.microsoft.com/office/drawing/2014/main" id="{438F8CAB-77C7-D357-E927-47F7E18A2828}"/>
                </a:ext>
              </a:extLst>
            </p:cNvPr>
            <p:cNvSpPr/>
            <p:nvPr/>
          </p:nvSpPr>
          <p:spPr>
            <a:xfrm>
              <a:off x="7216775" y="3768646"/>
              <a:ext cx="869951" cy="231885"/>
            </a:xfrm>
            <a:custGeom>
              <a:avLst/>
              <a:gdLst>
                <a:gd name="connsiteX0" fmla="*/ 0 w 869951"/>
                <a:gd name="connsiteY0" fmla="*/ 231854 h 231885"/>
                <a:gd name="connsiteX1" fmla="*/ 600075 w 869951"/>
                <a:gd name="connsiteY1" fmla="*/ 88979 h 231885"/>
                <a:gd name="connsiteX2" fmla="*/ 869950 w 869951"/>
                <a:gd name="connsiteY2" fmla="*/ 79 h 231885"/>
                <a:gd name="connsiteX3" fmla="*/ 603250 w 869951"/>
                <a:gd name="connsiteY3" fmla="*/ 76279 h 231885"/>
                <a:gd name="connsiteX4" fmla="*/ 0 w 869951"/>
                <a:gd name="connsiteY4" fmla="*/ 231854 h 231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9951" h="231885">
                  <a:moveTo>
                    <a:pt x="0" y="231854"/>
                  </a:moveTo>
                  <a:cubicBezTo>
                    <a:pt x="-529" y="233971"/>
                    <a:pt x="455083" y="127608"/>
                    <a:pt x="600075" y="88979"/>
                  </a:cubicBezTo>
                  <a:cubicBezTo>
                    <a:pt x="745067" y="50350"/>
                    <a:pt x="869421" y="2196"/>
                    <a:pt x="869950" y="79"/>
                  </a:cubicBezTo>
                  <a:cubicBezTo>
                    <a:pt x="870479" y="-2038"/>
                    <a:pt x="746125" y="38708"/>
                    <a:pt x="603250" y="76279"/>
                  </a:cubicBezTo>
                  <a:lnTo>
                    <a:pt x="0" y="231854"/>
                  </a:ln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0" name="フリーフォーム 1359">
              <a:extLst>
                <a:ext uri="{FF2B5EF4-FFF2-40B4-BE49-F238E27FC236}">
                  <a16:creationId xmlns:a16="http://schemas.microsoft.com/office/drawing/2014/main" id="{A807A2CD-FA92-2F7D-A90E-47D16DF29CE8}"/>
                </a:ext>
              </a:extLst>
            </p:cNvPr>
            <p:cNvSpPr/>
            <p:nvPr/>
          </p:nvSpPr>
          <p:spPr>
            <a:xfrm>
              <a:off x="6229135" y="3840540"/>
              <a:ext cx="122145" cy="198129"/>
            </a:xfrm>
            <a:custGeom>
              <a:avLst/>
              <a:gdLst>
                <a:gd name="connsiteX0" fmla="*/ 215 w 122145"/>
                <a:gd name="connsiteY0" fmla="*/ 1210 h 198129"/>
                <a:gd name="connsiteX1" fmla="*/ 117690 w 122145"/>
                <a:gd name="connsiteY1" fmla="*/ 194885 h 198129"/>
                <a:gd name="connsiteX2" fmla="*/ 89115 w 122145"/>
                <a:gd name="connsiteY2" fmla="*/ 115510 h 198129"/>
                <a:gd name="connsiteX3" fmla="*/ 215 w 122145"/>
                <a:gd name="connsiteY3" fmla="*/ 1210 h 198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145" h="198129">
                  <a:moveTo>
                    <a:pt x="215" y="1210"/>
                  </a:moveTo>
                  <a:cubicBezTo>
                    <a:pt x="4977" y="14439"/>
                    <a:pt x="102873" y="175835"/>
                    <a:pt x="117690" y="194885"/>
                  </a:cubicBezTo>
                  <a:cubicBezTo>
                    <a:pt x="132507" y="213935"/>
                    <a:pt x="107107" y="144085"/>
                    <a:pt x="89115" y="115510"/>
                  </a:cubicBezTo>
                  <a:cubicBezTo>
                    <a:pt x="71123" y="86935"/>
                    <a:pt x="-4547" y="-12019"/>
                    <a:pt x="215" y="1210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1" name="フリーフォーム 1360">
              <a:extLst>
                <a:ext uri="{FF2B5EF4-FFF2-40B4-BE49-F238E27FC236}">
                  <a16:creationId xmlns:a16="http://schemas.microsoft.com/office/drawing/2014/main" id="{0CBF291C-4734-801B-D262-309A47E70FA4}"/>
                </a:ext>
              </a:extLst>
            </p:cNvPr>
            <p:cNvSpPr/>
            <p:nvPr/>
          </p:nvSpPr>
          <p:spPr>
            <a:xfrm>
              <a:off x="6582015" y="4003654"/>
              <a:ext cx="781194" cy="114920"/>
            </a:xfrm>
            <a:custGeom>
              <a:avLst/>
              <a:gdLst>
                <a:gd name="connsiteX0" fmla="*/ 18810 w 781194"/>
                <a:gd name="connsiteY0" fmla="*/ 101621 h 114920"/>
                <a:gd name="connsiteX1" fmla="*/ 780810 w 781194"/>
                <a:gd name="connsiteY1" fmla="*/ 21 h 114920"/>
                <a:gd name="connsiteX2" fmla="*/ 123585 w 781194"/>
                <a:gd name="connsiteY2" fmla="*/ 111146 h 114920"/>
                <a:gd name="connsiteX3" fmla="*/ 225185 w 781194"/>
                <a:gd name="connsiteY3" fmla="*/ 88921 h 114920"/>
                <a:gd name="connsiteX4" fmla="*/ 18810 w 781194"/>
                <a:gd name="connsiteY4" fmla="*/ 101621 h 114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1194" h="114920">
                  <a:moveTo>
                    <a:pt x="18810" y="101621"/>
                  </a:moveTo>
                  <a:cubicBezTo>
                    <a:pt x="111414" y="86804"/>
                    <a:pt x="763348" y="-1566"/>
                    <a:pt x="780810" y="21"/>
                  </a:cubicBezTo>
                  <a:cubicBezTo>
                    <a:pt x="798272" y="1608"/>
                    <a:pt x="216189" y="96329"/>
                    <a:pt x="123585" y="111146"/>
                  </a:cubicBezTo>
                  <a:cubicBezTo>
                    <a:pt x="30981" y="125963"/>
                    <a:pt x="245823" y="92625"/>
                    <a:pt x="225185" y="88921"/>
                  </a:cubicBezTo>
                  <a:cubicBezTo>
                    <a:pt x="204547" y="85217"/>
                    <a:pt x="-73794" y="116438"/>
                    <a:pt x="18810" y="10162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2" name="フリーフォーム 1361">
              <a:extLst>
                <a:ext uri="{FF2B5EF4-FFF2-40B4-BE49-F238E27FC236}">
                  <a16:creationId xmlns:a16="http://schemas.microsoft.com/office/drawing/2014/main" id="{4C5AAD14-6788-7FF6-C737-5BC7D6521A4B}"/>
                </a:ext>
              </a:extLst>
            </p:cNvPr>
            <p:cNvSpPr/>
            <p:nvPr/>
          </p:nvSpPr>
          <p:spPr>
            <a:xfrm>
              <a:off x="6208276" y="3825110"/>
              <a:ext cx="372741" cy="313084"/>
            </a:xfrm>
            <a:custGeom>
              <a:avLst/>
              <a:gdLst>
                <a:gd name="connsiteX0" fmla="*/ 2024 w 372741"/>
                <a:gd name="connsiteY0" fmla="*/ 765 h 313084"/>
                <a:gd name="connsiteX1" fmla="*/ 186174 w 372741"/>
                <a:gd name="connsiteY1" fmla="*/ 248415 h 313084"/>
                <a:gd name="connsiteX2" fmla="*/ 154424 w 372741"/>
                <a:gd name="connsiteY2" fmla="*/ 184915 h 313084"/>
                <a:gd name="connsiteX3" fmla="*/ 360799 w 372741"/>
                <a:gd name="connsiteY3" fmla="*/ 308740 h 313084"/>
                <a:gd name="connsiteX4" fmla="*/ 322699 w 372741"/>
                <a:gd name="connsiteY4" fmla="*/ 273815 h 313084"/>
                <a:gd name="connsiteX5" fmla="*/ 113149 w 372741"/>
                <a:gd name="connsiteY5" fmla="*/ 165865 h 313084"/>
                <a:gd name="connsiteX6" fmla="*/ 55999 w 372741"/>
                <a:gd name="connsiteY6" fmla="*/ 137290 h 313084"/>
                <a:gd name="connsiteX7" fmla="*/ 84574 w 372741"/>
                <a:gd name="connsiteY7" fmla="*/ 169040 h 313084"/>
                <a:gd name="connsiteX8" fmla="*/ 2024 w 372741"/>
                <a:gd name="connsiteY8" fmla="*/ 765 h 313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2741" h="313084">
                  <a:moveTo>
                    <a:pt x="2024" y="765"/>
                  </a:moveTo>
                  <a:cubicBezTo>
                    <a:pt x="18957" y="13994"/>
                    <a:pt x="160774" y="217723"/>
                    <a:pt x="186174" y="248415"/>
                  </a:cubicBezTo>
                  <a:cubicBezTo>
                    <a:pt x="211574" y="279107"/>
                    <a:pt x="125320" y="174861"/>
                    <a:pt x="154424" y="184915"/>
                  </a:cubicBezTo>
                  <a:cubicBezTo>
                    <a:pt x="183528" y="194969"/>
                    <a:pt x="332753" y="293923"/>
                    <a:pt x="360799" y="308740"/>
                  </a:cubicBezTo>
                  <a:cubicBezTo>
                    <a:pt x="388845" y="323557"/>
                    <a:pt x="363974" y="297627"/>
                    <a:pt x="322699" y="273815"/>
                  </a:cubicBezTo>
                  <a:cubicBezTo>
                    <a:pt x="281424" y="250003"/>
                    <a:pt x="157599" y="188619"/>
                    <a:pt x="113149" y="165865"/>
                  </a:cubicBezTo>
                  <a:cubicBezTo>
                    <a:pt x="68699" y="143111"/>
                    <a:pt x="60762" y="136761"/>
                    <a:pt x="55999" y="137290"/>
                  </a:cubicBezTo>
                  <a:cubicBezTo>
                    <a:pt x="51237" y="137819"/>
                    <a:pt x="89336" y="188090"/>
                    <a:pt x="84574" y="169040"/>
                  </a:cubicBezTo>
                  <a:cubicBezTo>
                    <a:pt x="79812" y="149990"/>
                    <a:pt x="-14909" y="-12464"/>
                    <a:pt x="2024" y="765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3" name="フリーフォーム 1362">
              <a:extLst>
                <a:ext uri="{FF2B5EF4-FFF2-40B4-BE49-F238E27FC236}">
                  <a16:creationId xmlns:a16="http://schemas.microsoft.com/office/drawing/2014/main" id="{3CF96A5B-1DD3-7F7D-95AC-5D7031E5F762}"/>
                </a:ext>
              </a:extLst>
            </p:cNvPr>
            <p:cNvSpPr/>
            <p:nvPr/>
          </p:nvSpPr>
          <p:spPr>
            <a:xfrm>
              <a:off x="6157031" y="1482706"/>
              <a:ext cx="104130" cy="166003"/>
            </a:xfrm>
            <a:custGeom>
              <a:avLst/>
              <a:gdLst>
                <a:gd name="connsiteX0" fmla="*/ 37394 w 104130"/>
                <a:gd name="connsiteY0" fmla="*/ 12719 h 166003"/>
                <a:gd name="connsiteX1" fmla="*/ 2469 w 104130"/>
                <a:gd name="connsiteY1" fmla="*/ 123844 h 166003"/>
                <a:gd name="connsiteX2" fmla="*/ 5644 w 104130"/>
                <a:gd name="connsiteY2" fmla="*/ 92094 h 166003"/>
                <a:gd name="connsiteX3" fmla="*/ 27869 w 104130"/>
                <a:gd name="connsiteY3" fmla="*/ 165119 h 166003"/>
                <a:gd name="connsiteX4" fmla="*/ 40569 w 104130"/>
                <a:gd name="connsiteY4" fmla="*/ 123844 h 166003"/>
                <a:gd name="connsiteX5" fmla="*/ 104069 w 104130"/>
                <a:gd name="connsiteY5" fmla="*/ 19 h 166003"/>
                <a:gd name="connsiteX6" fmla="*/ 27869 w 104130"/>
                <a:gd name="connsiteY6" fmla="*/ 133369 h 166003"/>
                <a:gd name="connsiteX7" fmla="*/ 24694 w 104130"/>
                <a:gd name="connsiteY7" fmla="*/ 114319 h 166003"/>
                <a:gd name="connsiteX8" fmla="*/ 37394 w 104130"/>
                <a:gd name="connsiteY8" fmla="*/ 12719 h 166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130" h="166003">
                  <a:moveTo>
                    <a:pt x="37394" y="12719"/>
                  </a:moveTo>
                  <a:cubicBezTo>
                    <a:pt x="33690" y="14306"/>
                    <a:pt x="7761" y="110615"/>
                    <a:pt x="2469" y="123844"/>
                  </a:cubicBezTo>
                  <a:cubicBezTo>
                    <a:pt x="-2823" y="137073"/>
                    <a:pt x="1411" y="85215"/>
                    <a:pt x="5644" y="92094"/>
                  </a:cubicBezTo>
                  <a:cubicBezTo>
                    <a:pt x="9877" y="98973"/>
                    <a:pt x="22048" y="159827"/>
                    <a:pt x="27869" y="165119"/>
                  </a:cubicBezTo>
                  <a:cubicBezTo>
                    <a:pt x="33690" y="170411"/>
                    <a:pt x="27869" y="151361"/>
                    <a:pt x="40569" y="123844"/>
                  </a:cubicBezTo>
                  <a:cubicBezTo>
                    <a:pt x="53269" y="96327"/>
                    <a:pt x="106186" y="-1569"/>
                    <a:pt x="104069" y="19"/>
                  </a:cubicBezTo>
                  <a:cubicBezTo>
                    <a:pt x="101952" y="1607"/>
                    <a:pt x="27869" y="133369"/>
                    <a:pt x="27869" y="133369"/>
                  </a:cubicBezTo>
                  <a:cubicBezTo>
                    <a:pt x="14640" y="152419"/>
                    <a:pt x="24694" y="130723"/>
                    <a:pt x="24694" y="114319"/>
                  </a:cubicBezTo>
                  <a:cubicBezTo>
                    <a:pt x="24694" y="97915"/>
                    <a:pt x="41098" y="11132"/>
                    <a:pt x="37394" y="12719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4" name="フリーフォーム 1363">
              <a:extLst>
                <a:ext uri="{FF2B5EF4-FFF2-40B4-BE49-F238E27FC236}">
                  <a16:creationId xmlns:a16="http://schemas.microsoft.com/office/drawing/2014/main" id="{5A505911-27FF-0272-FBA7-B1F2DE5F4ACF}"/>
                </a:ext>
              </a:extLst>
            </p:cNvPr>
            <p:cNvSpPr/>
            <p:nvPr/>
          </p:nvSpPr>
          <p:spPr>
            <a:xfrm>
              <a:off x="6203693" y="1436803"/>
              <a:ext cx="127272" cy="115807"/>
            </a:xfrm>
            <a:custGeom>
              <a:avLst/>
              <a:gdLst>
                <a:gd name="connsiteX0" fmla="*/ 257 w 127272"/>
                <a:gd name="connsiteY0" fmla="*/ 58622 h 115807"/>
                <a:gd name="connsiteX1" fmla="*/ 92332 w 127272"/>
                <a:gd name="connsiteY1" fmla="*/ 14172 h 115807"/>
                <a:gd name="connsiteX2" fmla="*/ 19307 w 127272"/>
                <a:gd name="connsiteY2" fmla="*/ 115772 h 115807"/>
                <a:gd name="connsiteX3" fmla="*/ 127257 w 127272"/>
                <a:gd name="connsiteY3" fmla="*/ 1472 h 115807"/>
                <a:gd name="connsiteX4" fmla="*/ 257 w 127272"/>
                <a:gd name="connsiteY4" fmla="*/ 58622 h 115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72" h="115807">
                  <a:moveTo>
                    <a:pt x="257" y="58622"/>
                  </a:moveTo>
                  <a:cubicBezTo>
                    <a:pt x="-5564" y="60739"/>
                    <a:pt x="89157" y="4647"/>
                    <a:pt x="92332" y="14172"/>
                  </a:cubicBezTo>
                  <a:cubicBezTo>
                    <a:pt x="95507" y="23697"/>
                    <a:pt x="13486" y="117889"/>
                    <a:pt x="19307" y="115772"/>
                  </a:cubicBezTo>
                  <a:cubicBezTo>
                    <a:pt x="25128" y="113655"/>
                    <a:pt x="125670" y="13643"/>
                    <a:pt x="127257" y="1472"/>
                  </a:cubicBezTo>
                  <a:cubicBezTo>
                    <a:pt x="128844" y="-10699"/>
                    <a:pt x="6078" y="56505"/>
                    <a:pt x="257" y="58622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5" name="フリーフォーム 1364">
              <a:extLst>
                <a:ext uri="{FF2B5EF4-FFF2-40B4-BE49-F238E27FC236}">
                  <a16:creationId xmlns:a16="http://schemas.microsoft.com/office/drawing/2014/main" id="{E53DBCCB-A923-7DEC-E86E-3BE6C865F0E0}"/>
                </a:ext>
              </a:extLst>
            </p:cNvPr>
            <p:cNvSpPr/>
            <p:nvPr/>
          </p:nvSpPr>
          <p:spPr>
            <a:xfrm>
              <a:off x="5812121" y="3868390"/>
              <a:ext cx="360080" cy="366618"/>
            </a:xfrm>
            <a:custGeom>
              <a:avLst/>
              <a:gdLst>
                <a:gd name="connsiteX0" fmla="*/ 356904 w 360080"/>
                <a:gd name="connsiteY0" fmla="*/ 5110 h 366618"/>
                <a:gd name="connsiteX1" fmla="*/ 4479 w 360080"/>
                <a:gd name="connsiteY1" fmla="*/ 363885 h 366618"/>
                <a:gd name="connsiteX2" fmla="*/ 169579 w 360080"/>
                <a:gd name="connsiteY2" fmla="*/ 163860 h 366618"/>
                <a:gd name="connsiteX3" fmla="*/ 356904 w 360080"/>
                <a:gd name="connsiteY3" fmla="*/ 5110 h 366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080" h="366618">
                  <a:moveTo>
                    <a:pt x="356904" y="5110"/>
                  </a:moveTo>
                  <a:cubicBezTo>
                    <a:pt x="329387" y="38448"/>
                    <a:pt x="35700" y="337427"/>
                    <a:pt x="4479" y="363885"/>
                  </a:cubicBezTo>
                  <a:cubicBezTo>
                    <a:pt x="-26742" y="390343"/>
                    <a:pt x="113487" y="217306"/>
                    <a:pt x="169579" y="163860"/>
                  </a:cubicBezTo>
                  <a:cubicBezTo>
                    <a:pt x="225671" y="110414"/>
                    <a:pt x="384421" y="-28228"/>
                    <a:pt x="356904" y="5110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6" name="フリーフォーム 1365">
              <a:extLst>
                <a:ext uri="{FF2B5EF4-FFF2-40B4-BE49-F238E27FC236}">
                  <a16:creationId xmlns:a16="http://schemas.microsoft.com/office/drawing/2014/main" id="{14A47481-CA01-2873-AD10-F2DEF53162BD}"/>
                </a:ext>
              </a:extLst>
            </p:cNvPr>
            <p:cNvSpPr/>
            <p:nvPr/>
          </p:nvSpPr>
          <p:spPr>
            <a:xfrm>
              <a:off x="5718024" y="3892110"/>
              <a:ext cx="425704" cy="397649"/>
            </a:xfrm>
            <a:custGeom>
              <a:avLst/>
              <a:gdLst>
                <a:gd name="connsiteX0" fmla="*/ 425601 w 425704"/>
                <a:gd name="connsiteY0" fmla="*/ 440 h 397649"/>
                <a:gd name="connsiteX1" fmla="*/ 174776 w 425704"/>
                <a:gd name="connsiteY1" fmla="*/ 203640 h 397649"/>
                <a:gd name="connsiteX2" fmla="*/ 151 w 425704"/>
                <a:gd name="connsiteY2" fmla="*/ 397315 h 397649"/>
                <a:gd name="connsiteX3" fmla="*/ 203351 w 425704"/>
                <a:gd name="connsiteY3" fmla="*/ 156015 h 397649"/>
                <a:gd name="connsiteX4" fmla="*/ 425601 w 425704"/>
                <a:gd name="connsiteY4" fmla="*/ 440 h 397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704" h="397649">
                  <a:moveTo>
                    <a:pt x="425601" y="440"/>
                  </a:moveTo>
                  <a:cubicBezTo>
                    <a:pt x="420838" y="8378"/>
                    <a:pt x="245684" y="137494"/>
                    <a:pt x="174776" y="203640"/>
                  </a:cubicBezTo>
                  <a:cubicBezTo>
                    <a:pt x="103868" y="269786"/>
                    <a:pt x="-4612" y="405253"/>
                    <a:pt x="151" y="397315"/>
                  </a:cubicBezTo>
                  <a:cubicBezTo>
                    <a:pt x="4913" y="389378"/>
                    <a:pt x="137205" y="218457"/>
                    <a:pt x="203351" y="156015"/>
                  </a:cubicBezTo>
                  <a:cubicBezTo>
                    <a:pt x="269497" y="93573"/>
                    <a:pt x="430364" y="-7498"/>
                    <a:pt x="425601" y="440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7" name="フリーフォーム 1366">
              <a:extLst>
                <a:ext uri="{FF2B5EF4-FFF2-40B4-BE49-F238E27FC236}">
                  <a16:creationId xmlns:a16="http://schemas.microsoft.com/office/drawing/2014/main" id="{7BAC7DA9-288E-9C86-D699-2F2626F90DF8}"/>
                </a:ext>
              </a:extLst>
            </p:cNvPr>
            <p:cNvSpPr/>
            <p:nvPr/>
          </p:nvSpPr>
          <p:spPr>
            <a:xfrm>
              <a:off x="5277835" y="4204276"/>
              <a:ext cx="517259" cy="531956"/>
            </a:xfrm>
            <a:custGeom>
              <a:avLst/>
              <a:gdLst>
                <a:gd name="connsiteX0" fmla="*/ 513365 w 517259"/>
                <a:gd name="connsiteY0" fmla="*/ 5774 h 531956"/>
                <a:gd name="connsiteX1" fmla="*/ 2190 w 517259"/>
                <a:gd name="connsiteY1" fmla="*/ 529649 h 531956"/>
                <a:gd name="connsiteX2" fmla="*/ 319690 w 517259"/>
                <a:gd name="connsiteY2" fmla="*/ 205799 h 531956"/>
                <a:gd name="connsiteX3" fmla="*/ 91090 w 517259"/>
                <a:gd name="connsiteY3" fmla="*/ 418524 h 531956"/>
                <a:gd name="connsiteX4" fmla="*/ 405415 w 517259"/>
                <a:gd name="connsiteY4" fmla="*/ 139124 h 531956"/>
                <a:gd name="connsiteX5" fmla="*/ 246665 w 517259"/>
                <a:gd name="connsiteY5" fmla="*/ 243899 h 531956"/>
                <a:gd name="connsiteX6" fmla="*/ 513365 w 517259"/>
                <a:gd name="connsiteY6" fmla="*/ 5774 h 531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7259" h="531956">
                  <a:moveTo>
                    <a:pt x="513365" y="5774"/>
                  </a:moveTo>
                  <a:cubicBezTo>
                    <a:pt x="472619" y="53399"/>
                    <a:pt x="34469" y="496312"/>
                    <a:pt x="2190" y="529649"/>
                  </a:cubicBezTo>
                  <a:cubicBezTo>
                    <a:pt x="-30089" y="562986"/>
                    <a:pt x="304873" y="224320"/>
                    <a:pt x="319690" y="205799"/>
                  </a:cubicBezTo>
                  <a:cubicBezTo>
                    <a:pt x="334507" y="187278"/>
                    <a:pt x="76802" y="429637"/>
                    <a:pt x="91090" y="418524"/>
                  </a:cubicBezTo>
                  <a:cubicBezTo>
                    <a:pt x="105377" y="407412"/>
                    <a:pt x="379486" y="168228"/>
                    <a:pt x="405415" y="139124"/>
                  </a:cubicBezTo>
                  <a:cubicBezTo>
                    <a:pt x="431344" y="110020"/>
                    <a:pt x="231319" y="267711"/>
                    <a:pt x="246665" y="243899"/>
                  </a:cubicBezTo>
                  <a:cubicBezTo>
                    <a:pt x="262011" y="220087"/>
                    <a:pt x="554111" y="-41851"/>
                    <a:pt x="513365" y="5774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8" name="フリーフォーム 1367">
              <a:extLst>
                <a:ext uri="{FF2B5EF4-FFF2-40B4-BE49-F238E27FC236}">
                  <a16:creationId xmlns:a16="http://schemas.microsoft.com/office/drawing/2014/main" id="{44D1E644-8A3A-3051-4378-147C7312B7FA}"/>
                </a:ext>
              </a:extLst>
            </p:cNvPr>
            <p:cNvSpPr/>
            <p:nvPr/>
          </p:nvSpPr>
          <p:spPr>
            <a:xfrm>
              <a:off x="5170653" y="4519784"/>
              <a:ext cx="293504" cy="400394"/>
            </a:xfrm>
            <a:custGeom>
              <a:avLst/>
              <a:gdLst>
                <a:gd name="connsiteX0" fmla="*/ 287172 w 293504"/>
                <a:gd name="connsiteY0" fmla="*/ 7766 h 400394"/>
                <a:gd name="connsiteX1" fmla="*/ 1422 w 293504"/>
                <a:gd name="connsiteY1" fmla="*/ 398291 h 400394"/>
                <a:gd name="connsiteX2" fmla="*/ 182397 w 293504"/>
                <a:gd name="connsiteY2" fmla="*/ 156991 h 400394"/>
                <a:gd name="connsiteX3" fmla="*/ 287172 w 293504"/>
                <a:gd name="connsiteY3" fmla="*/ 7766 h 400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504" h="400394">
                  <a:moveTo>
                    <a:pt x="287172" y="7766"/>
                  </a:moveTo>
                  <a:cubicBezTo>
                    <a:pt x="257010" y="47983"/>
                    <a:pt x="18884" y="373420"/>
                    <a:pt x="1422" y="398291"/>
                  </a:cubicBezTo>
                  <a:cubicBezTo>
                    <a:pt x="-16040" y="423162"/>
                    <a:pt x="132126" y="220491"/>
                    <a:pt x="182397" y="156991"/>
                  </a:cubicBezTo>
                  <a:cubicBezTo>
                    <a:pt x="232668" y="93491"/>
                    <a:pt x="317334" y="-32451"/>
                    <a:pt x="287172" y="776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9" name="フリーフォーム 1368">
              <a:extLst>
                <a:ext uri="{FF2B5EF4-FFF2-40B4-BE49-F238E27FC236}">
                  <a16:creationId xmlns:a16="http://schemas.microsoft.com/office/drawing/2014/main" id="{8A72F982-752C-30FF-B2E7-5487C0EA919C}"/>
                </a:ext>
              </a:extLst>
            </p:cNvPr>
            <p:cNvSpPr/>
            <p:nvPr/>
          </p:nvSpPr>
          <p:spPr>
            <a:xfrm>
              <a:off x="4925746" y="4940091"/>
              <a:ext cx="273267" cy="457591"/>
            </a:xfrm>
            <a:custGeom>
              <a:avLst/>
              <a:gdLst>
                <a:gd name="connsiteX0" fmla="*/ 271729 w 273267"/>
                <a:gd name="connsiteY0" fmla="*/ 3384 h 457591"/>
                <a:gd name="connsiteX1" fmla="*/ 5029 w 273267"/>
                <a:gd name="connsiteY1" fmla="*/ 451059 h 457591"/>
                <a:gd name="connsiteX2" fmla="*/ 109804 w 273267"/>
                <a:gd name="connsiteY2" fmla="*/ 254209 h 457591"/>
                <a:gd name="connsiteX3" fmla="*/ 271729 w 273267"/>
                <a:gd name="connsiteY3" fmla="*/ 3384 h 45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3267" h="457591">
                  <a:moveTo>
                    <a:pt x="271729" y="3384"/>
                  </a:moveTo>
                  <a:cubicBezTo>
                    <a:pt x="254267" y="36192"/>
                    <a:pt x="32016" y="409255"/>
                    <a:pt x="5029" y="451059"/>
                  </a:cubicBezTo>
                  <a:cubicBezTo>
                    <a:pt x="-21959" y="492863"/>
                    <a:pt x="66412" y="323001"/>
                    <a:pt x="109804" y="254209"/>
                  </a:cubicBezTo>
                  <a:cubicBezTo>
                    <a:pt x="153196" y="185417"/>
                    <a:pt x="289191" y="-29424"/>
                    <a:pt x="271729" y="3384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0" name="フリーフォーム 1369">
              <a:extLst>
                <a:ext uri="{FF2B5EF4-FFF2-40B4-BE49-F238E27FC236}">
                  <a16:creationId xmlns:a16="http://schemas.microsoft.com/office/drawing/2014/main" id="{A6D34E69-5606-38CC-2A5E-C63B93FE1212}"/>
                </a:ext>
              </a:extLst>
            </p:cNvPr>
            <p:cNvSpPr/>
            <p:nvPr/>
          </p:nvSpPr>
          <p:spPr>
            <a:xfrm>
              <a:off x="4839900" y="4889565"/>
              <a:ext cx="348199" cy="600843"/>
            </a:xfrm>
            <a:custGeom>
              <a:avLst/>
              <a:gdLst>
                <a:gd name="connsiteX0" fmla="*/ 341700 w 348199"/>
                <a:gd name="connsiteY0" fmla="*/ 9460 h 600843"/>
                <a:gd name="connsiteX1" fmla="*/ 1975 w 348199"/>
                <a:gd name="connsiteY1" fmla="*/ 596835 h 600843"/>
                <a:gd name="connsiteX2" fmla="*/ 208350 w 348199"/>
                <a:gd name="connsiteY2" fmla="*/ 257110 h 600843"/>
                <a:gd name="connsiteX3" fmla="*/ 341700 w 348199"/>
                <a:gd name="connsiteY3" fmla="*/ 9460 h 600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8199" h="600843">
                  <a:moveTo>
                    <a:pt x="341700" y="9460"/>
                  </a:moveTo>
                  <a:cubicBezTo>
                    <a:pt x="307304" y="66081"/>
                    <a:pt x="24200" y="555560"/>
                    <a:pt x="1975" y="596835"/>
                  </a:cubicBezTo>
                  <a:cubicBezTo>
                    <a:pt x="-20250" y="638110"/>
                    <a:pt x="151200" y="349185"/>
                    <a:pt x="208350" y="257110"/>
                  </a:cubicBezTo>
                  <a:cubicBezTo>
                    <a:pt x="265500" y="165035"/>
                    <a:pt x="376096" y="-47161"/>
                    <a:pt x="341700" y="9460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1" name="フリーフォーム 1370">
              <a:extLst>
                <a:ext uri="{FF2B5EF4-FFF2-40B4-BE49-F238E27FC236}">
                  <a16:creationId xmlns:a16="http://schemas.microsoft.com/office/drawing/2014/main" id="{9A0EF290-68A3-A77A-9109-4EFC926C354A}"/>
                </a:ext>
              </a:extLst>
            </p:cNvPr>
            <p:cNvSpPr/>
            <p:nvPr/>
          </p:nvSpPr>
          <p:spPr>
            <a:xfrm>
              <a:off x="4676773" y="5467343"/>
              <a:ext cx="200030" cy="650884"/>
            </a:xfrm>
            <a:custGeom>
              <a:avLst/>
              <a:gdLst>
                <a:gd name="connsiteX0" fmla="*/ 200027 w 200030"/>
                <a:gd name="connsiteY0" fmla="*/ 7 h 650884"/>
                <a:gd name="connsiteX1" fmla="*/ 114302 w 200030"/>
                <a:gd name="connsiteY1" fmla="*/ 228607 h 650884"/>
                <a:gd name="connsiteX2" fmla="*/ 2 w 200030"/>
                <a:gd name="connsiteY2" fmla="*/ 650882 h 650884"/>
                <a:gd name="connsiteX3" fmla="*/ 111127 w 200030"/>
                <a:gd name="connsiteY3" fmla="*/ 222257 h 650884"/>
                <a:gd name="connsiteX4" fmla="*/ 200027 w 200030"/>
                <a:gd name="connsiteY4" fmla="*/ 7 h 650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030" h="650884">
                  <a:moveTo>
                    <a:pt x="200027" y="7"/>
                  </a:moveTo>
                  <a:cubicBezTo>
                    <a:pt x="200556" y="1065"/>
                    <a:pt x="147639" y="120128"/>
                    <a:pt x="114302" y="228607"/>
                  </a:cubicBezTo>
                  <a:cubicBezTo>
                    <a:pt x="80965" y="337086"/>
                    <a:pt x="531" y="651940"/>
                    <a:pt x="2" y="650882"/>
                  </a:cubicBezTo>
                  <a:cubicBezTo>
                    <a:pt x="-527" y="649824"/>
                    <a:pt x="76731" y="330736"/>
                    <a:pt x="111127" y="222257"/>
                  </a:cubicBezTo>
                  <a:cubicBezTo>
                    <a:pt x="145523" y="113778"/>
                    <a:pt x="199498" y="-1051"/>
                    <a:pt x="200027" y="7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2" name="フリーフォーム 1371">
              <a:extLst>
                <a:ext uri="{FF2B5EF4-FFF2-40B4-BE49-F238E27FC236}">
                  <a16:creationId xmlns:a16="http://schemas.microsoft.com/office/drawing/2014/main" id="{AE5DC485-71E7-F09C-9715-3D017B09B3BF}"/>
                </a:ext>
              </a:extLst>
            </p:cNvPr>
            <p:cNvSpPr/>
            <p:nvPr/>
          </p:nvSpPr>
          <p:spPr>
            <a:xfrm>
              <a:off x="4746650" y="5430272"/>
              <a:ext cx="136992" cy="246313"/>
            </a:xfrm>
            <a:custGeom>
              <a:avLst/>
              <a:gdLst>
                <a:gd name="connsiteX0" fmla="*/ 136500 w 136992"/>
                <a:gd name="connsiteY0" fmla="*/ 2153 h 246313"/>
                <a:gd name="connsiteX1" fmla="*/ 3150 w 136992"/>
                <a:gd name="connsiteY1" fmla="*/ 243453 h 246313"/>
                <a:gd name="connsiteX2" fmla="*/ 47600 w 136992"/>
                <a:gd name="connsiteY2" fmla="*/ 129153 h 246313"/>
                <a:gd name="connsiteX3" fmla="*/ 136500 w 136992"/>
                <a:gd name="connsiteY3" fmla="*/ 2153 h 246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992" h="246313">
                  <a:moveTo>
                    <a:pt x="136500" y="2153"/>
                  </a:moveTo>
                  <a:cubicBezTo>
                    <a:pt x="129092" y="21203"/>
                    <a:pt x="17967" y="222286"/>
                    <a:pt x="3150" y="243453"/>
                  </a:cubicBezTo>
                  <a:cubicBezTo>
                    <a:pt x="-11667" y="264620"/>
                    <a:pt x="29608" y="162490"/>
                    <a:pt x="47600" y="129153"/>
                  </a:cubicBezTo>
                  <a:cubicBezTo>
                    <a:pt x="65592" y="95816"/>
                    <a:pt x="143908" y="-16897"/>
                    <a:pt x="136500" y="215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3" name="フリーフォーム 1372">
              <a:extLst>
                <a:ext uri="{FF2B5EF4-FFF2-40B4-BE49-F238E27FC236}">
                  <a16:creationId xmlns:a16="http://schemas.microsoft.com/office/drawing/2014/main" id="{F3486C43-EA95-DDBD-AB78-C9C35FDEA084}"/>
                </a:ext>
              </a:extLst>
            </p:cNvPr>
            <p:cNvSpPr/>
            <p:nvPr/>
          </p:nvSpPr>
          <p:spPr>
            <a:xfrm>
              <a:off x="4649543" y="6013149"/>
              <a:ext cx="80529" cy="797233"/>
            </a:xfrm>
            <a:custGeom>
              <a:avLst/>
              <a:gdLst>
                <a:gd name="connsiteX0" fmla="*/ 74857 w 80529"/>
                <a:gd name="connsiteY0" fmla="*/ 13001 h 797233"/>
                <a:gd name="connsiteX1" fmla="*/ 1832 w 80529"/>
                <a:gd name="connsiteY1" fmla="*/ 473376 h 797233"/>
                <a:gd name="connsiteX2" fmla="*/ 20882 w 80529"/>
                <a:gd name="connsiteY2" fmla="*/ 419401 h 797233"/>
                <a:gd name="connsiteX3" fmla="*/ 8182 w 80529"/>
                <a:gd name="connsiteY3" fmla="*/ 797226 h 797233"/>
                <a:gd name="connsiteX4" fmla="*/ 14532 w 80529"/>
                <a:gd name="connsiteY4" fmla="*/ 428926 h 797233"/>
                <a:gd name="connsiteX5" fmla="*/ 68507 w 80529"/>
                <a:gd name="connsiteY5" fmla="*/ 149526 h 797233"/>
                <a:gd name="connsiteX6" fmla="*/ 74857 w 80529"/>
                <a:gd name="connsiteY6" fmla="*/ 13001 h 797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529" h="797233">
                  <a:moveTo>
                    <a:pt x="74857" y="13001"/>
                  </a:moveTo>
                  <a:cubicBezTo>
                    <a:pt x="63745" y="66976"/>
                    <a:pt x="10828" y="405643"/>
                    <a:pt x="1832" y="473376"/>
                  </a:cubicBezTo>
                  <a:cubicBezTo>
                    <a:pt x="-7164" y="541109"/>
                    <a:pt x="19824" y="365426"/>
                    <a:pt x="20882" y="419401"/>
                  </a:cubicBezTo>
                  <a:cubicBezTo>
                    <a:pt x="21940" y="473376"/>
                    <a:pt x="9240" y="795638"/>
                    <a:pt x="8182" y="797226"/>
                  </a:cubicBezTo>
                  <a:cubicBezTo>
                    <a:pt x="7124" y="798814"/>
                    <a:pt x="4478" y="536876"/>
                    <a:pt x="14532" y="428926"/>
                  </a:cubicBezTo>
                  <a:cubicBezTo>
                    <a:pt x="24586" y="320976"/>
                    <a:pt x="57924" y="212497"/>
                    <a:pt x="68507" y="149526"/>
                  </a:cubicBezTo>
                  <a:cubicBezTo>
                    <a:pt x="79090" y="86555"/>
                    <a:pt x="85969" y="-40974"/>
                    <a:pt x="74857" y="1300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4" name="フリーフォーム 1373">
              <a:extLst>
                <a:ext uri="{FF2B5EF4-FFF2-40B4-BE49-F238E27FC236}">
                  <a16:creationId xmlns:a16="http://schemas.microsoft.com/office/drawing/2014/main" id="{2EF210DD-821D-9278-C03C-477E550F6087}"/>
                </a:ext>
              </a:extLst>
            </p:cNvPr>
            <p:cNvSpPr/>
            <p:nvPr/>
          </p:nvSpPr>
          <p:spPr>
            <a:xfrm>
              <a:off x="4664013" y="5675468"/>
              <a:ext cx="80688" cy="586837"/>
            </a:xfrm>
            <a:custGeom>
              <a:avLst/>
              <a:gdLst>
                <a:gd name="connsiteX0" fmla="*/ 76262 w 80688"/>
                <a:gd name="connsiteY0" fmla="*/ 20482 h 586837"/>
                <a:gd name="connsiteX1" fmla="*/ 62 w 80688"/>
                <a:gd name="connsiteY1" fmla="*/ 585632 h 586837"/>
                <a:gd name="connsiteX2" fmla="*/ 63562 w 80688"/>
                <a:gd name="connsiteY2" fmla="*/ 166532 h 586837"/>
                <a:gd name="connsiteX3" fmla="*/ 76262 w 80688"/>
                <a:gd name="connsiteY3" fmla="*/ 20482 h 586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688" h="586837">
                  <a:moveTo>
                    <a:pt x="76262" y="20482"/>
                  </a:moveTo>
                  <a:cubicBezTo>
                    <a:pt x="65679" y="90332"/>
                    <a:pt x="2179" y="561290"/>
                    <a:pt x="62" y="585632"/>
                  </a:cubicBezTo>
                  <a:cubicBezTo>
                    <a:pt x="-2055" y="609974"/>
                    <a:pt x="50333" y="258607"/>
                    <a:pt x="63562" y="166532"/>
                  </a:cubicBezTo>
                  <a:cubicBezTo>
                    <a:pt x="76791" y="74457"/>
                    <a:pt x="86845" y="-49368"/>
                    <a:pt x="76262" y="20482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5" name="フリーフォーム 1374">
              <a:extLst>
                <a:ext uri="{FF2B5EF4-FFF2-40B4-BE49-F238E27FC236}">
                  <a16:creationId xmlns:a16="http://schemas.microsoft.com/office/drawing/2014/main" id="{776E4074-91FA-F62D-4B5D-A6A10F044401}"/>
                </a:ext>
              </a:extLst>
            </p:cNvPr>
            <p:cNvSpPr/>
            <p:nvPr/>
          </p:nvSpPr>
          <p:spPr>
            <a:xfrm>
              <a:off x="4608609" y="6287328"/>
              <a:ext cx="49218" cy="536110"/>
            </a:xfrm>
            <a:custGeom>
              <a:avLst/>
              <a:gdLst>
                <a:gd name="connsiteX0" fmla="*/ 49116 w 49218"/>
                <a:gd name="connsiteY0" fmla="*/ 8697 h 536110"/>
                <a:gd name="connsiteX1" fmla="*/ 1491 w 49218"/>
                <a:gd name="connsiteY1" fmla="*/ 532572 h 536110"/>
                <a:gd name="connsiteX2" fmla="*/ 14191 w 49218"/>
                <a:gd name="connsiteY2" fmla="*/ 227772 h 536110"/>
                <a:gd name="connsiteX3" fmla="*/ 49116 w 49218"/>
                <a:gd name="connsiteY3" fmla="*/ 8697 h 536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218" h="536110">
                  <a:moveTo>
                    <a:pt x="49116" y="8697"/>
                  </a:moveTo>
                  <a:cubicBezTo>
                    <a:pt x="46999" y="59497"/>
                    <a:pt x="7312" y="496060"/>
                    <a:pt x="1491" y="532572"/>
                  </a:cubicBezTo>
                  <a:cubicBezTo>
                    <a:pt x="-4330" y="569084"/>
                    <a:pt x="8370" y="312968"/>
                    <a:pt x="14191" y="227772"/>
                  </a:cubicBezTo>
                  <a:cubicBezTo>
                    <a:pt x="20012" y="142576"/>
                    <a:pt x="51233" y="-42103"/>
                    <a:pt x="49116" y="8697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6" name="フリーフォーム 1375">
              <a:extLst>
                <a:ext uri="{FF2B5EF4-FFF2-40B4-BE49-F238E27FC236}">
                  <a16:creationId xmlns:a16="http://schemas.microsoft.com/office/drawing/2014/main" id="{C3100DD1-6967-2ACF-B4E2-90E4FE29CCCC}"/>
                </a:ext>
              </a:extLst>
            </p:cNvPr>
            <p:cNvSpPr/>
            <p:nvPr/>
          </p:nvSpPr>
          <p:spPr>
            <a:xfrm>
              <a:off x="7367943" y="3805772"/>
              <a:ext cx="795156" cy="248708"/>
            </a:xfrm>
            <a:custGeom>
              <a:avLst/>
              <a:gdLst>
                <a:gd name="connsiteX0" fmla="*/ 1232 w 795156"/>
                <a:gd name="connsiteY0" fmla="*/ 248703 h 248708"/>
                <a:gd name="connsiteX1" fmla="*/ 502882 w 795156"/>
                <a:gd name="connsiteY1" fmla="*/ 64553 h 248708"/>
                <a:gd name="connsiteX2" fmla="*/ 410807 w 795156"/>
                <a:gd name="connsiteY2" fmla="*/ 89953 h 248708"/>
                <a:gd name="connsiteX3" fmla="*/ 661632 w 795156"/>
                <a:gd name="connsiteY3" fmla="*/ 7403 h 248708"/>
                <a:gd name="connsiteX4" fmla="*/ 794982 w 795156"/>
                <a:gd name="connsiteY4" fmla="*/ 16928 h 248708"/>
                <a:gd name="connsiteX5" fmla="*/ 636232 w 795156"/>
                <a:gd name="connsiteY5" fmla="*/ 4228 h 248708"/>
                <a:gd name="connsiteX6" fmla="*/ 233007 w 795156"/>
                <a:gd name="connsiteY6" fmla="*/ 102653 h 248708"/>
                <a:gd name="connsiteX7" fmla="*/ 356832 w 795156"/>
                <a:gd name="connsiteY7" fmla="*/ 70903 h 248708"/>
                <a:gd name="connsiteX8" fmla="*/ 1232 w 795156"/>
                <a:gd name="connsiteY8" fmla="*/ 248703 h 24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5156" h="248708">
                  <a:moveTo>
                    <a:pt x="1232" y="248703"/>
                  </a:moveTo>
                  <a:cubicBezTo>
                    <a:pt x="25574" y="247645"/>
                    <a:pt x="434620" y="91011"/>
                    <a:pt x="502882" y="64553"/>
                  </a:cubicBezTo>
                  <a:cubicBezTo>
                    <a:pt x="571144" y="38095"/>
                    <a:pt x="384349" y="99478"/>
                    <a:pt x="410807" y="89953"/>
                  </a:cubicBezTo>
                  <a:cubicBezTo>
                    <a:pt x="437265" y="80428"/>
                    <a:pt x="597603" y="19574"/>
                    <a:pt x="661632" y="7403"/>
                  </a:cubicBezTo>
                  <a:cubicBezTo>
                    <a:pt x="725661" y="-4768"/>
                    <a:pt x="799215" y="17457"/>
                    <a:pt x="794982" y="16928"/>
                  </a:cubicBezTo>
                  <a:cubicBezTo>
                    <a:pt x="790749" y="16399"/>
                    <a:pt x="729894" y="-10059"/>
                    <a:pt x="636232" y="4228"/>
                  </a:cubicBezTo>
                  <a:cubicBezTo>
                    <a:pt x="542570" y="18515"/>
                    <a:pt x="279574" y="91541"/>
                    <a:pt x="233007" y="102653"/>
                  </a:cubicBezTo>
                  <a:cubicBezTo>
                    <a:pt x="186440" y="113765"/>
                    <a:pt x="392815" y="44445"/>
                    <a:pt x="356832" y="70903"/>
                  </a:cubicBezTo>
                  <a:cubicBezTo>
                    <a:pt x="320849" y="97361"/>
                    <a:pt x="-23110" y="249761"/>
                    <a:pt x="1232" y="24870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7" name="フリーフォーム 1376">
              <a:extLst>
                <a:ext uri="{FF2B5EF4-FFF2-40B4-BE49-F238E27FC236}">
                  <a16:creationId xmlns:a16="http://schemas.microsoft.com/office/drawing/2014/main" id="{782F8F0A-E161-F4A4-E7A0-461483BD385B}"/>
                </a:ext>
              </a:extLst>
            </p:cNvPr>
            <p:cNvSpPr/>
            <p:nvPr/>
          </p:nvSpPr>
          <p:spPr>
            <a:xfrm>
              <a:off x="7321548" y="4002989"/>
              <a:ext cx="108323" cy="1235886"/>
            </a:xfrm>
            <a:custGeom>
              <a:avLst/>
              <a:gdLst>
                <a:gd name="connsiteX0" fmla="*/ 79377 w 108323"/>
                <a:gd name="connsiteY0" fmla="*/ 686 h 1235886"/>
                <a:gd name="connsiteX1" fmla="*/ 41277 w 108323"/>
                <a:gd name="connsiteY1" fmla="*/ 381686 h 1235886"/>
                <a:gd name="connsiteX2" fmla="*/ 47627 w 108323"/>
                <a:gd name="connsiteY2" fmla="*/ 346761 h 1235886"/>
                <a:gd name="connsiteX3" fmla="*/ 63502 w 108323"/>
                <a:gd name="connsiteY3" fmla="*/ 848411 h 1235886"/>
                <a:gd name="connsiteX4" fmla="*/ 85727 w 108323"/>
                <a:gd name="connsiteY4" fmla="*/ 734111 h 1235886"/>
                <a:gd name="connsiteX5" fmla="*/ 107952 w 108323"/>
                <a:gd name="connsiteY5" fmla="*/ 1229411 h 1235886"/>
                <a:gd name="connsiteX6" fmla="*/ 66677 w 108323"/>
                <a:gd name="connsiteY6" fmla="*/ 321361 h 1235886"/>
                <a:gd name="connsiteX7" fmla="*/ 2 w 108323"/>
                <a:gd name="connsiteY7" fmla="*/ 489636 h 1235886"/>
                <a:gd name="connsiteX8" fmla="*/ 79377 w 108323"/>
                <a:gd name="connsiteY8" fmla="*/ 686 h 1235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323" h="1235886">
                  <a:moveTo>
                    <a:pt x="79377" y="686"/>
                  </a:moveTo>
                  <a:cubicBezTo>
                    <a:pt x="86256" y="-17306"/>
                    <a:pt x="46569" y="324007"/>
                    <a:pt x="41277" y="381686"/>
                  </a:cubicBezTo>
                  <a:cubicBezTo>
                    <a:pt x="35985" y="439365"/>
                    <a:pt x="43923" y="268974"/>
                    <a:pt x="47627" y="346761"/>
                  </a:cubicBezTo>
                  <a:cubicBezTo>
                    <a:pt x="51331" y="424548"/>
                    <a:pt x="57152" y="783853"/>
                    <a:pt x="63502" y="848411"/>
                  </a:cubicBezTo>
                  <a:cubicBezTo>
                    <a:pt x="69852" y="912969"/>
                    <a:pt x="78319" y="670611"/>
                    <a:pt x="85727" y="734111"/>
                  </a:cubicBezTo>
                  <a:cubicBezTo>
                    <a:pt x="93135" y="797611"/>
                    <a:pt x="111127" y="1298203"/>
                    <a:pt x="107952" y="1229411"/>
                  </a:cubicBezTo>
                  <a:cubicBezTo>
                    <a:pt x="104777" y="1160619"/>
                    <a:pt x="84669" y="444657"/>
                    <a:pt x="66677" y="321361"/>
                  </a:cubicBezTo>
                  <a:cubicBezTo>
                    <a:pt x="48685" y="198065"/>
                    <a:pt x="531" y="539378"/>
                    <a:pt x="2" y="489636"/>
                  </a:cubicBezTo>
                  <a:cubicBezTo>
                    <a:pt x="-527" y="439894"/>
                    <a:pt x="72498" y="18678"/>
                    <a:pt x="79377" y="68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8" name="フリーフォーム 1377">
              <a:extLst>
                <a:ext uri="{FF2B5EF4-FFF2-40B4-BE49-F238E27FC236}">
                  <a16:creationId xmlns:a16="http://schemas.microsoft.com/office/drawing/2014/main" id="{F1CB13D5-C5B5-4503-9CE5-E6BD04047CC5}"/>
                </a:ext>
              </a:extLst>
            </p:cNvPr>
            <p:cNvSpPr/>
            <p:nvPr/>
          </p:nvSpPr>
          <p:spPr>
            <a:xfrm>
              <a:off x="7389030" y="4698344"/>
              <a:ext cx="314510" cy="1241060"/>
            </a:xfrm>
            <a:custGeom>
              <a:avLst/>
              <a:gdLst>
                <a:gd name="connsiteX0" fmla="*/ 11895 w 314510"/>
                <a:gd name="connsiteY0" fmla="*/ 656 h 1241060"/>
                <a:gd name="connsiteX1" fmla="*/ 5545 w 314510"/>
                <a:gd name="connsiteY1" fmla="*/ 289581 h 1241060"/>
                <a:gd name="connsiteX2" fmla="*/ 88095 w 314510"/>
                <a:gd name="connsiteY2" fmla="*/ 581681 h 1241060"/>
                <a:gd name="connsiteX3" fmla="*/ 84920 w 314510"/>
                <a:gd name="connsiteY3" fmla="*/ 543581 h 1241060"/>
                <a:gd name="connsiteX4" fmla="*/ 310345 w 314510"/>
                <a:gd name="connsiteY4" fmla="*/ 1232556 h 1241060"/>
                <a:gd name="connsiteX5" fmla="*/ 215095 w 314510"/>
                <a:gd name="connsiteY5" fmla="*/ 892831 h 1241060"/>
                <a:gd name="connsiteX6" fmla="*/ 15070 w 314510"/>
                <a:gd name="connsiteY6" fmla="*/ 372131 h 1241060"/>
                <a:gd name="connsiteX7" fmla="*/ 11895 w 314510"/>
                <a:gd name="connsiteY7" fmla="*/ 656 h 1241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4510" h="1241060">
                  <a:moveTo>
                    <a:pt x="11895" y="656"/>
                  </a:moveTo>
                  <a:cubicBezTo>
                    <a:pt x="10308" y="-13102"/>
                    <a:pt x="-7155" y="192744"/>
                    <a:pt x="5545" y="289581"/>
                  </a:cubicBezTo>
                  <a:cubicBezTo>
                    <a:pt x="18245" y="386419"/>
                    <a:pt x="74866" y="539348"/>
                    <a:pt x="88095" y="581681"/>
                  </a:cubicBezTo>
                  <a:cubicBezTo>
                    <a:pt x="101324" y="624014"/>
                    <a:pt x="47878" y="435102"/>
                    <a:pt x="84920" y="543581"/>
                  </a:cubicBezTo>
                  <a:cubicBezTo>
                    <a:pt x="121962" y="652060"/>
                    <a:pt x="288649" y="1174348"/>
                    <a:pt x="310345" y="1232556"/>
                  </a:cubicBezTo>
                  <a:cubicBezTo>
                    <a:pt x="332041" y="1290764"/>
                    <a:pt x="264308" y="1036235"/>
                    <a:pt x="215095" y="892831"/>
                  </a:cubicBezTo>
                  <a:cubicBezTo>
                    <a:pt x="165883" y="749427"/>
                    <a:pt x="47878" y="512889"/>
                    <a:pt x="15070" y="372131"/>
                  </a:cubicBezTo>
                  <a:cubicBezTo>
                    <a:pt x="-17738" y="231373"/>
                    <a:pt x="13482" y="14414"/>
                    <a:pt x="11895" y="65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9" name="フリーフォーム 1378">
              <a:extLst>
                <a:ext uri="{FF2B5EF4-FFF2-40B4-BE49-F238E27FC236}">
                  <a16:creationId xmlns:a16="http://schemas.microsoft.com/office/drawing/2014/main" id="{852CEB9C-22D3-37E7-9BDF-DA06A5B76754}"/>
                </a:ext>
              </a:extLst>
            </p:cNvPr>
            <p:cNvSpPr/>
            <p:nvPr/>
          </p:nvSpPr>
          <p:spPr>
            <a:xfrm>
              <a:off x="7661222" y="5819773"/>
              <a:ext cx="301753" cy="417976"/>
            </a:xfrm>
            <a:custGeom>
              <a:avLst/>
              <a:gdLst>
                <a:gd name="connsiteX0" fmla="*/ 301678 w 301753"/>
                <a:gd name="connsiteY0" fmla="*/ 212727 h 417976"/>
                <a:gd name="connsiteX1" fmla="*/ 104828 w 301753"/>
                <a:gd name="connsiteY1" fmla="*/ 400052 h 417976"/>
                <a:gd name="connsiteX2" fmla="*/ 111178 w 301753"/>
                <a:gd name="connsiteY2" fmla="*/ 365127 h 417976"/>
                <a:gd name="connsiteX3" fmla="*/ 53 w 301753"/>
                <a:gd name="connsiteY3" fmla="*/ 2 h 417976"/>
                <a:gd name="connsiteX4" fmla="*/ 127053 w 301753"/>
                <a:gd name="connsiteY4" fmla="*/ 358777 h 417976"/>
                <a:gd name="connsiteX5" fmla="*/ 301678 w 301753"/>
                <a:gd name="connsiteY5" fmla="*/ 212727 h 417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1753" h="417976">
                  <a:moveTo>
                    <a:pt x="301678" y="212727"/>
                  </a:moveTo>
                  <a:cubicBezTo>
                    <a:pt x="297974" y="219606"/>
                    <a:pt x="136578" y="374652"/>
                    <a:pt x="104828" y="400052"/>
                  </a:cubicBezTo>
                  <a:cubicBezTo>
                    <a:pt x="73078" y="425452"/>
                    <a:pt x="128640" y="431802"/>
                    <a:pt x="111178" y="365127"/>
                  </a:cubicBezTo>
                  <a:cubicBezTo>
                    <a:pt x="93716" y="298452"/>
                    <a:pt x="-2593" y="1060"/>
                    <a:pt x="53" y="2"/>
                  </a:cubicBezTo>
                  <a:cubicBezTo>
                    <a:pt x="2699" y="-1056"/>
                    <a:pt x="83132" y="321735"/>
                    <a:pt x="127053" y="358777"/>
                  </a:cubicBezTo>
                  <a:cubicBezTo>
                    <a:pt x="170974" y="395819"/>
                    <a:pt x="305382" y="205848"/>
                    <a:pt x="301678" y="212727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0" name="フリーフォーム 1379">
              <a:extLst>
                <a:ext uri="{FF2B5EF4-FFF2-40B4-BE49-F238E27FC236}">
                  <a16:creationId xmlns:a16="http://schemas.microsoft.com/office/drawing/2014/main" id="{2852BD09-639B-C693-5DA9-1542577B8916}"/>
                </a:ext>
              </a:extLst>
            </p:cNvPr>
            <p:cNvSpPr/>
            <p:nvPr/>
          </p:nvSpPr>
          <p:spPr>
            <a:xfrm>
              <a:off x="7427585" y="3971213"/>
              <a:ext cx="1163965" cy="86908"/>
            </a:xfrm>
            <a:custGeom>
              <a:avLst/>
              <a:gdLst>
                <a:gd name="connsiteX0" fmla="*/ 1915 w 1163965"/>
                <a:gd name="connsiteY0" fmla="*/ 86437 h 86908"/>
                <a:gd name="connsiteX1" fmla="*/ 525790 w 1163965"/>
                <a:gd name="connsiteY1" fmla="*/ 7062 h 86908"/>
                <a:gd name="connsiteX2" fmla="*/ 1163965 w 1163965"/>
                <a:gd name="connsiteY2" fmla="*/ 3887 h 86908"/>
                <a:gd name="connsiteX3" fmla="*/ 805190 w 1163965"/>
                <a:gd name="connsiteY3" fmla="*/ 7062 h 86908"/>
                <a:gd name="connsiteX4" fmla="*/ 367040 w 1163965"/>
                <a:gd name="connsiteY4" fmla="*/ 38812 h 86908"/>
                <a:gd name="connsiteX5" fmla="*/ 1915 w 1163965"/>
                <a:gd name="connsiteY5" fmla="*/ 86437 h 86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3965" h="86908">
                  <a:moveTo>
                    <a:pt x="1915" y="86437"/>
                  </a:moveTo>
                  <a:cubicBezTo>
                    <a:pt x="28373" y="81145"/>
                    <a:pt x="332115" y="20820"/>
                    <a:pt x="525790" y="7062"/>
                  </a:cubicBezTo>
                  <a:cubicBezTo>
                    <a:pt x="719465" y="-6696"/>
                    <a:pt x="1163965" y="3887"/>
                    <a:pt x="1163965" y="3887"/>
                  </a:cubicBezTo>
                  <a:lnTo>
                    <a:pt x="805190" y="7062"/>
                  </a:lnTo>
                  <a:cubicBezTo>
                    <a:pt x="672369" y="12883"/>
                    <a:pt x="504623" y="26641"/>
                    <a:pt x="367040" y="38812"/>
                  </a:cubicBezTo>
                  <a:cubicBezTo>
                    <a:pt x="229457" y="50983"/>
                    <a:pt x="-24543" y="91729"/>
                    <a:pt x="1915" y="86437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1" name="フリーフォーム 1380">
              <a:extLst>
                <a:ext uri="{FF2B5EF4-FFF2-40B4-BE49-F238E27FC236}">
                  <a16:creationId xmlns:a16="http://schemas.microsoft.com/office/drawing/2014/main" id="{017A79A6-4339-8808-A971-65514E3D5D5B}"/>
                </a:ext>
              </a:extLst>
            </p:cNvPr>
            <p:cNvSpPr/>
            <p:nvPr/>
          </p:nvSpPr>
          <p:spPr>
            <a:xfrm>
              <a:off x="8060366" y="3818793"/>
              <a:ext cx="312176" cy="143795"/>
            </a:xfrm>
            <a:custGeom>
              <a:avLst/>
              <a:gdLst>
                <a:gd name="connsiteX0" fmla="*/ 959 w 312176"/>
                <a:gd name="connsiteY0" fmla="*/ 732 h 143795"/>
                <a:gd name="connsiteX1" fmla="*/ 216859 w 312176"/>
                <a:gd name="connsiteY1" fmla="*/ 108682 h 143795"/>
                <a:gd name="connsiteX2" fmla="*/ 185109 w 312176"/>
                <a:gd name="connsiteY2" fmla="*/ 67407 h 143795"/>
                <a:gd name="connsiteX3" fmla="*/ 312109 w 312176"/>
                <a:gd name="connsiteY3" fmla="*/ 143607 h 143795"/>
                <a:gd name="connsiteX4" fmla="*/ 200984 w 312176"/>
                <a:gd name="connsiteY4" fmla="*/ 86457 h 143795"/>
                <a:gd name="connsiteX5" fmla="*/ 86684 w 312176"/>
                <a:gd name="connsiteY5" fmla="*/ 7082 h 143795"/>
                <a:gd name="connsiteX6" fmla="*/ 134309 w 312176"/>
                <a:gd name="connsiteY6" fmla="*/ 57882 h 143795"/>
                <a:gd name="connsiteX7" fmla="*/ 959 w 312176"/>
                <a:gd name="connsiteY7" fmla="*/ 732 h 143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2176" h="143795">
                  <a:moveTo>
                    <a:pt x="959" y="732"/>
                  </a:moveTo>
                  <a:cubicBezTo>
                    <a:pt x="14717" y="9199"/>
                    <a:pt x="186167" y="97570"/>
                    <a:pt x="216859" y="108682"/>
                  </a:cubicBezTo>
                  <a:cubicBezTo>
                    <a:pt x="247551" y="119795"/>
                    <a:pt x="169234" y="61586"/>
                    <a:pt x="185109" y="67407"/>
                  </a:cubicBezTo>
                  <a:cubicBezTo>
                    <a:pt x="200984" y="73228"/>
                    <a:pt x="309463" y="140432"/>
                    <a:pt x="312109" y="143607"/>
                  </a:cubicBezTo>
                  <a:cubicBezTo>
                    <a:pt x="314755" y="146782"/>
                    <a:pt x="238555" y="109211"/>
                    <a:pt x="200984" y="86457"/>
                  </a:cubicBezTo>
                  <a:cubicBezTo>
                    <a:pt x="163413" y="63703"/>
                    <a:pt x="97796" y="11844"/>
                    <a:pt x="86684" y="7082"/>
                  </a:cubicBezTo>
                  <a:cubicBezTo>
                    <a:pt x="75572" y="2320"/>
                    <a:pt x="142776" y="55765"/>
                    <a:pt x="134309" y="57882"/>
                  </a:cubicBezTo>
                  <a:cubicBezTo>
                    <a:pt x="125842" y="59999"/>
                    <a:pt x="-12799" y="-7735"/>
                    <a:pt x="959" y="732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2" name="フリーフォーム 1381">
              <a:extLst>
                <a:ext uri="{FF2B5EF4-FFF2-40B4-BE49-F238E27FC236}">
                  <a16:creationId xmlns:a16="http://schemas.microsoft.com/office/drawing/2014/main" id="{64AC3ABB-8608-419A-69D9-7CD1EF190CFA}"/>
                </a:ext>
              </a:extLst>
            </p:cNvPr>
            <p:cNvSpPr/>
            <p:nvPr/>
          </p:nvSpPr>
          <p:spPr>
            <a:xfrm>
              <a:off x="7575550" y="3916095"/>
              <a:ext cx="625911" cy="93930"/>
            </a:xfrm>
            <a:custGeom>
              <a:avLst/>
              <a:gdLst>
                <a:gd name="connsiteX0" fmla="*/ 0 w 625911"/>
                <a:gd name="connsiteY0" fmla="*/ 93930 h 93930"/>
                <a:gd name="connsiteX1" fmla="*/ 546100 w 625911"/>
                <a:gd name="connsiteY1" fmla="*/ 1855 h 93930"/>
                <a:gd name="connsiteX2" fmla="*/ 612775 w 625911"/>
                <a:gd name="connsiteY2" fmla="*/ 30430 h 93930"/>
                <a:gd name="connsiteX3" fmla="*/ 590550 w 625911"/>
                <a:gd name="connsiteY3" fmla="*/ 8205 h 93930"/>
                <a:gd name="connsiteX4" fmla="*/ 269875 w 625911"/>
                <a:gd name="connsiteY4" fmla="*/ 49480 h 93930"/>
                <a:gd name="connsiteX5" fmla="*/ 0 w 625911"/>
                <a:gd name="connsiteY5" fmla="*/ 93930 h 93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5911" h="93930">
                  <a:moveTo>
                    <a:pt x="0" y="93930"/>
                  </a:moveTo>
                  <a:cubicBezTo>
                    <a:pt x="46037" y="85993"/>
                    <a:pt x="443971" y="12438"/>
                    <a:pt x="546100" y="1855"/>
                  </a:cubicBezTo>
                  <a:cubicBezTo>
                    <a:pt x="648229" y="-8728"/>
                    <a:pt x="605367" y="29372"/>
                    <a:pt x="612775" y="30430"/>
                  </a:cubicBezTo>
                  <a:cubicBezTo>
                    <a:pt x="620183" y="31488"/>
                    <a:pt x="647700" y="5030"/>
                    <a:pt x="590550" y="8205"/>
                  </a:cubicBezTo>
                  <a:cubicBezTo>
                    <a:pt x="533400" y="11380"/>
                    <a:pt x="364596" y="34134"/>
                    <a:pt x="269875" y="49480"/>
                  </a:cubicBezTo>
                  <a:lnTo>
                    <a:pt x="0" y="93930"/>
                  </a:ln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3" name="フリーフォーム 1382">
              <a:extLst>
                <a:ext uri="{FF2B5EF4-FFF2-40B4-BE49-F238E27FC236}">
                  <a16:creationId xmlns:a16="http://schemas.microsoft.com/office/drawing/2014/main" id="{38266732-FBC6-BE56-8D2F-1D29EE2FC127}"/>
                </a:ext>
              </a:extLst>
            </p:cNvPr>
            <p:cNvSpPr/>
            <p:nvPr/>
          </p:nvSpPr>
          <p:spPr>
            <a:xfrm>
              <a:off x="7638312" y="3854026"/>
              <a:ext cx="629856" cy="121158"/>
            </a:xfrm>
            <a:custGeom>
              <a:avLst/>
              <a:gdLst>
                <a:gd name="connsiteX0" fmla="*/ 738 w 629856"/>
                <a:gd name="connsiteY0" fmla="*/ 121074 h 121158"/>
                <a:gd name="connsiteX1" fmla="*/ 391263 w 629856"/>
                <a:gd name="connsiteY1" fmla="*/ 424 h 121158"/>
                <a:gd name="connsiteX2" fmla="*/ 626213 w 629856"/>
                <a:gd name="connsiteY2" fmla="*/ 79799 h 121158"/>
                <a:gd name="connsiteX3" fmla="*/ 540488 w 629856"/>
                <a:gd name="connsiteY3" fmla="*/ 44874 h 121158"/>
                <a:gd name="connsiteX4" fmla="*/ 445238 w 629856"/>
                <a:gd name="connsiteY4" fmla="*/ 6774 h 121158"/>
                <a:gd name="connsiteX5" fmla="*/ 296013 w 629856"/>
                <a:gd name="connsiteY5" fmla="*/ 19474 h 121158"/>
                <a:gd name="connsiteX6" fmla="*/ 738 w 629856"/>
                <a:gd name="connsiteY6" fmla="*/ 121074 h 12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9856" h="121158">
                  <a:moveTo>
                    <a:pt x="738" y="121074"/>
                  </a:moveTo>
                  <a:cubicBezTo>
                    <a:pt x="16613" y="117899"/>
                    <a:pt x="287017" y="7303"/>
                    <a:pt x="391263" y="424"/>
                  </a:cubicBezTo>
                  <a:cubicBezTo>
                    <a:pt x="495509" y="-6455"/>
                    <a:pt x="601342" y="72391"/>
                    <a:pt x="626213" y="79799"/>
                  </a:cubicBezTo>
                  <a:cubicBezTo>
                    <a:pt x="651084" y="87207"/>
                    <a:pt x="540488" y="44874"/>
                    <a:pt x="540488" y="44874"/>
                  </a:cubicBezTo>
                  <a:cubicBezTo>
                    <a:pt x="510326" y="32703"/>
                    <a:pt x="485984" y="11007"/>
                    <a:pt x="445238" y="6774"/>
                  </a:cubicBezTo>
                  <a:cubicBezTo>
                    <a:pt x="404492" y="2541"/>
                    <a:pt x="362688" y="1482"/>
                    <a:pt x="296013" y="19474"/>
                  </a:cubicBezTo>
                  <a:cubicBezTo>
                    <a:pt x="229338" y="37466"/>
                    <a:pt x="-15137" y="124249"/>
                    <a:pt x="738" y="121074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4" name="フリーフォーム 1383">
              <a:extLst>
                <a:ext uri="{FF2B5EF4-FFF2-40B4-BE49-F238E27FC236}">
                  <a16:creationId xmlns:a16="http://schemas.microsoft.com/office/drawing/2014/main" id="{835D3339-B274-0B11-3D3B-1B55581FBC14}"/>
                </a:ext>
              </a:extLst>
            </p:cNvPr>
            <p:cNvSpPr/>
            <p:nvPr/>
          </p:nvSpPr>
          <p:spPr>
            <a:xfrm>
              <a:off x="8711641" y="4031797"/>
              <a:ext cx="310452" cy="288212"/>
            </a:xfrm>
            <a:custGeom>
              <a:avLst/>
              <a:gdLst>
                <a:gd name="connsiteX0" fmla="*/ 559 w 310452"/>
                <a:gd name="connsiteY0" fmla="*/ 453 h 288212"/>
                <a:gd name="connsiteX1" fmla="*/ 299009 w 310452"/>
                <a:gd name="connsiteY1" fmla="*/ 276678 h 288212"/>
                <a:gd name="connsiteX2" fmla="*/ 225984 w 310452"/>
                <a:gd name="connsiteY2" fmla="*/ 213178 h 288212"/>
                <a:gd name="connsiteX3" fmla="*/ 559 w 310452"/>
                <a:gd name="connsiteY3" fmla="*/ 453 h 288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0452" h="288212">
                  <a:moveTo>
                    <a:pt x="559" y="453"/>
                  </a:moveTo>
                  <a:cubicBezTo>
                    <a:pt x="12730" y="11036"/>
                    <a:pt x="261438" y="241224"/>
                    <a:pt x="299009" y="276678"/>
                  </a:cubicBezTo>
                  <a:cubicBezTo>
                    <a:pt x="336580" y="312132"/>
                    <a:pt x="273609" y="258686"/>
                    <a:pt x="225984" y="213178"/>
                  </a:cubicBezTo>
                  <a:cubicBezTo>
                    <a:pt x="178359" y="167670"/>
                    <a:pt x="-11612" y="-10130"/>
                    <a:pt x="559" y="453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5" name="フリーフォーム 1384">
              <a:extLst>
                <a:ext uri="{FF2B5EF4-FFF2-40B4-BE49-F238E27FC236}">
                  <a16:creationId xmlns:a16="http://schemas.microsoft.com/office/drawing/2014/main" id="{95AC559E-9579-DFA3-6B14-C60D95279C3A}"/>
                </a:ext>
              </a:extLst>
            </p:cNvPr>
            <p:cNvSpPr/>
            <p:nvPr/>
          </p:nvSpPr>
          <p:spPr>
            <a:xfrm>
              <a:off x="8664555" y="4025855"/>
              <a:ext cx="311171" cy="305017"/>
            </a:xfrm>
            <a:custGeom>
              <a:avLst/>
              <a:gdLst>
                <a:gd name="connsiteX0" fmla="*/ 20 w 311171"/>
                <a:gd name="connsiteY0" fmla="*/ 45 h 305017"/>
                <a:gd name="connsiteX1" fmla="*/ 187345 w 311171"/>
                <a:gd name="connsiteY1" fmla="*/ 200070 h 305017"/>
                <a:gd name="connsiteX2" fmla="*/ 180995 w 311171"/>
                <a:gd name="connsiteY2" fmla="*/ 174670 h 305017"/>
                <a:gd name="connsiteX3" fmla="*/ 311170 w 311171"/>
                <a:gd name="connsiteY3" fmla="*/ 304845 h 305017"/>
                <a:gd name="connsiteX4" fmla="*/ 184170 w 311171"/>
                <a:gd name="connsiteY4" fmla="*/ 142920 h 305017"/>
                <a:gd name="connsiteX5" fmla="*/ 200045 w 311171"/>
                <a:gd name="connsiteY5" fmla="*/ 181020 h 305017"/>
                <a:gd name="connsiteX6" fmla="*/ 20 w 311171"/>
                <a:gd name="connsiteY6" fmla="*/ 45 h 305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1171" h="305017">
                  <a:moveTo>
                    <a:pt x="20" y="45"/>
                  </a:moveTo>
                  <a:cubicBezTo>
                    <a:pt x="-2097" y="3220"/>
                    <a:pt x="157183" y="170966"/>
                    <a:pt x="187345" y="200070"/>
                  </a:cubicBezTo>
                  <a:cubicBezTo>
                    <a:pt x="217507" y="229174"/>
                    <a:pt x="160358" y="157208"/>
                    <a:pt x="180995" y="174670"/>
                  </a:cubicBezTo>
                  <a:cubicBezTo>
                    <a:pt x="201632" y="192132"/>
                    <a:pt x="310641" y="310137"/>
                    <a:pt x="311170" y="304845"/>
                  </a:cubicBezTo>
                  <a:cubicBezTo>
                    <a:pt x="311699" y="299553"/>
                    <a:pt x="202691" y="163557"/>
                    <a:pt x="184170" y="142920"/>
                  </a:cubicBezTo>
                  <a:cubicBezTo>
                    <a:pt x="165649" y="122283"/>
                    <a:pt x="227033" y="201128"/>
                    <a:pt x="200045" y="181020"/>
                  </a:cubicBezTo>
                  <a:cubicBezTo>
                    <a:pt x="173058" y="160912"/>
                    <a:pt x="2137" y="-3130"/>
                    <a:pt x="20" y="45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6" name="フリーフォーム 1385">
              <a:extLst>
                <a:ext uri="{FF2B5EF4-FFF2-40B4-BE49-F238E27FC236}">
                  <a16:creationId xmlns:a16="http://schemas.microsoft.com/office/drawing/2014/main" id="{F5F18BC5-82E9-B74E-8809-90BDB858FB3F}"/>
                </a:ext>
              </a:extLst>
            </p:cNvPr>
            <p:cNvSpPr/>
            <p:nvPr/>
          </p:nvSpPr>
          <p:spPr>
            <a:xfrm>
              <a:off x="7517667" y="4012707"/>
              <a:ext cx="475019" cy="105413"/>
            </a:xfrm>
            <a:custGeom>
              <a:avLst/>
              <a:gdLst>
                <a:gd name="connsiteX0" fmla="*/ 733 w 475019"/>
                <a:gd name="connsiteY0" fmla="*/ 105268 h 105413"/>
                <a:gd name="connsiteX1" fmla="*/ 473808 w 475019"/>
                <a:gd name="connsiteY1" fmla="*/ 3668 h 105413"/>
                <a:gd name="connsiteX2" fmla="*/ 143608 w 475019"/>
                <a:gd name="connsiteY2" fmla="*/ 22718 h 105413"/>
                <a:gd name="connsiteX3" fmla="*/ 359508 w 475019"/>
                <a:gd name="connsiteY3" fmla="*/ 25893 h 105413"/>
                <a:gd name="connsiteX4" fmla="*/ 733 w 475019"/>
                <a:gd name="connsiteY4" fmla="*/ 105268 h 105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5019" h="105413">
                  <a:moveTo>
                    <a:pt x="733" y="105268"/>
                  </a:moveTo>
                  <a:cubicBezTo>
                    <a:pt x="19783" y="101564"/>
                    <a:pt x="449996" y="17426"/>
                    <a:pt x="473808" y="3668"/>
                  </a:cubicBezTo>
                  <a:cubicBezTo>
                    <a:pt x="497620" y="-10090"/>
                    <a:pt x="162658" y="19014"/>
                    <a:pt x="143608" y="22718"/>
                  </a:cubicBezTo>
                  <a:cubicBezTo>
                    <a:pt x="124558" y="26422"/>
                    <a:pt x="379087" y="11076"/>
                    <a:pt x="359508" y="25893"/>
                  </a:cubicBezTo>
                  <a:cubicBezTo>
                    <a:pt x="339929" y="40710"/>
                    <a:pt x="-18317" y="108972"/>
                    <a:pt x="733" y="105268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7" name="フリーフォーム 1386">
              <a:extLst>
                <a:ext uri="{FF2B5EF4-FFF2-40B4-BE49-F238E27FC236}">
                  <a16:creationId xmlns:a16="http://schemas.microsoft.com/office/drawing/2014/main" id="{2C2D28A2-70B6-72F8-AAD3-473BA08311F4}"/>
                </a:ext>
              </a:extLst>
            </p:cNvPr>
            <p:cNvSpPr/>
            <p:nvPr/>
          </p:nvSpPr>
          <p:spPr>
            <a:xfrm>
              <a:off x="8023225" y="3977513"/>
              <a:ext cx="644099" cy="64262"/>
            </a:xfrm>
            <a:custGeom>
              <a:avLst/>
              <a:gdLst>
                <a:gd name="connsiteX0" fmla="*/ 0 w 644099"/>
                <a:gd name="connsiteY0" fmla="*/ 64262 h 64262"/>
                <a:gd name="connsiteX1" fmla="*/ 476250 w 644099"/>
                <a:gd name="connsiteY1" fmla="*/ 32512 h 64262"/>
                <a:gd name="connsiteX2" fmla="*/ 358775 w 644099"/>
                <a:gd name="connsiteY2" fmla="*/ 29337 h 64262"/>
                <a:gd name="connsiteX3" fmla="*/ 641350 w 644099"/>
                <a:gd name="connsiteY3" fmla="*/ 10287 h 64262"/>
                <a:gd name="connsiteX4" fmla="*/ 508000 w 644099"/>
                <a:gd name="connsiteY4" fmla="*/ 45212 h 64262"/>
                <a:gd name="connsiteX5" fmla="*/ 603250 w 644099"/>
                <a:gd name="connsiteY5" fmla="*/ 762 h 64262"/>
                <a:gd name="connsiteX6" fmla="*/ 374650 w 644099"/>
                <a:gd name="connsiteY6" fmla="*/ 16637 h 64262"/>
                <a:gd name="connsiteX7" fmla="*/ 441325 w 644099"/>
                <a:gd name="connsiteY7" fmla="*/ 10287 h 64262"/>
                <a:gd name="connsiteX8" fmla="*/ 0 w 644099"/>
                <a:gd name="connsiteY8" fmla="*/ 64262 h 6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4099" h="64262">
                  <a:moveTo>
                    <a:pt x="0" y="64262"/>
                  </a:moveTo>
                  <a:lnTo>
                    <a:pt x="476250" y="32512"/>
                  </a:lnTo>
                  <a:cubicBezTo>
                    <a:pt x="536046" y="26691"/>
                    <a:pt x="331258" y="33041"/>
                    <a:pt x="358775" y="29337"/>
                  </a:cubicBezTo>
                  <a:cubicBezTo>
                    <a:pt x="386292" y="25633"/>
                    <a:pt x="616479" y="7641"/>
                    <a:pt x="641350" y="10287"/>
                  </a:cubicBezTo>
                  <a:cubicBezTo>
                    <a:pt x="666221" y="12933"/>
                    <a:pt x="514350" y="46799"/>
                    <a:pt x="508000" y="45212"/>
                  </a:cubicBezTo>
                  <a:cubicBezTo>
                    <a:pt x="501650" y="43624"/>
                    <a:pt x="625475" y="5524"/>
                    <a:pt x="603250" y="762"/>
                  </a:cubicBezTo>
                  <a:cubicBezTo>
                    <a:pt x="581025" y="-4001"/>
                    <a:pt x="401637" y="15050"/>
                    <a:pt x="374650" y="16637"/>
                  </a:cubicBezTo>
                  <a:cubicBezTo>
                    <a:pt x="347663" y="18224"/>
                    <a:pt x="441325" y="10287"/>
                    <a:pt x="441325" y="10287"/>
                  </a:cubicBezTo>
                  <a:lnTo>
                    <a:pt x="0" y="64262"/>
                  </a:ln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8" name="フリーフォーム 1387">
              <a:extLst>
                <a:ext uri="{FF2B5EF4-FFF2-40B4-BE49-F238E27FC236}">
                  <a16:creationId xmlns:a16="http://schemas.microsoft.com/office/drawing/2014/main" id="{23CAB043-67BD-8D56-33A3-57A4A6B1F742}"/>
                </a:ext>
              </a:extLst>
            </p:cNvPr>
            <p:cNvSpPr/>
            <p:nvPr/>
          </p:nvSpPr>
          <p:spPr>
            <a:xfrm>
              <a:off x="7609630" y="4419513"/>
              <a:ext cx="96251" cy="355738"/>
            </a:xfrm>
            <a:custGeom>
              <a:avLst/>
              <a:gdLst>
                <a:gd name="connsiteX0" fmla="*/ 96095 w 96251"/>
                <a:gd name="connsiteY0" fmla="*/ 87 h 355738"/>
                <a:gd name="connsiteX1" fmla="*/ 26245 w 96251"/>
                <a:gd name="connsiteY1" fmla="*/ 139787 h 355738"/>
                <a:gd name="connsiteX2" fmla="*/ 32595 w 96251"/>
                <a:gd name="connsiteY2" fmla="*/ 355687 h 355738"/>
                <a:gd name="connsiteX3" fmla="*/ 4020 w 96251"/>
                <a:gd name="connsiteY3" fmla="*/ 158837 h 355738"/>
                <a:gd name="connsiteX4" fmla="*/ 96095 w 96251"/>
                <a:gd name="connsiteY4" fmla="*/ 87 h 35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251" h="355738">
                  <a:moveTo>
                    <a:pt x="96095" y="87"/>
                  </a:moveTo>
                  <a:cubicBezTo>
                    <a:pt x="99799" y="-3088"/>
                    <a:pt x="36828" y="80520"/>
                    <a:pt x="26245" y="139787"/>
                  </a:cubicBezTo>
                  <a:cubicBezTo>
                    <a:pt x="15662" y="199054"/>
                    <a:pt x="36299" y="352512"/>
                    <a:pt x="32595" y="355687"/>
                  </a:cubicBezTo>
                  <a:cubicBezTo>
                    <a:pt x="28891" y="358862"/>
                    <a:pt x="-12913" y="213870"/>
                    <a:pt x="4020" y="158837"/>
                  </a:cubicBezTo>
                  <a:cubicBezTo>
                    <a:pt x="20953" y="103804"/>
                    <a:pt x="92391" y="3262"/>
                    <a:pt x="96095" y="87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9" name="フリーフォーム 1388">
              <a:extLst>
                <a:ext uri="{FF2B5EF4-FFF2-40B4-BE49-F238E27FC236}">
                  <a16:creationId xmlns:a16="http://schemas.microsoft.com/office/drawing/2014/main" id="{28CA5F1E-E1BB-F9B1-EF52-82A247A22010}"/>
                </a:ext>
              </a:extLst>
            </p:cNvPr>
            <p:cNvSpPr/>
            <p:nvPr/>
          </p:nvSpPr>
          <p:spPr>
            <a:xfrm>
              <a:off x="8397121" y="4229097"/>
              <a:ext cx="70604" cy="506606"/>
            </a:xfrm>
            <a:custGeom>
              <a:avLst/>
              <a:gdLst>
                <a:gd name="connsiteX0" fmla="*/ 70604 w 70604"/>
                <a:gd name="connsiteY0" fmla="*/ 139703 h 506606"/>
                <a:gd name="connsiteX1" fmla="*/ 32504 w 70604"/>
                <a:gd name="connsiteY1" fmla="*/ 377828 h 506606"/>
                <a:gd name="connsiteX2" fmla="*/ 45204 w 70604"/>
                <a:gd name="connsiteY2" fmla="*/ 504828 h 506606"/>
                <a:gd name="connsiteX3" fmla="*/ 38854 w 70604"/>
                <a:gd name="connsiteY3" fmla="*/ 428628 h 506606"/>
                <a:gd name="connsiteX4" fmla="*/ 10279 w 70604"/>
                <a:gd name="connsiteY4" fmla="*/ 123828 h 506606"/>
                <a:gd name="connsiteX5" fmla="*/ 3929 w 70604"/>
                <a:gd name="connsiteY5" fmla="*/ 241303 h 506606"/>
                <a:gd name="connsiteX6" fmla="*/ 67429 w 70604"/>
                <a:gd name="connsiteY6" fmla="*/ 3 h 506606"/>
                <a:gd name="connsiteX7" fmla="*/ 32504 w 70604"/>
                <a:gd name="connsiteY7" fmla="*/ 234953 h 506606"/>
                <a:gd name="connsiteX8" fmla="*/ 70604 w 70604"/>
                <a:gd name="connsiteY8" fmla="*/ 139703 h 506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604" h="506606">
                  <a:moveTo>
                    <a:pt x="70604" y="139703"/>
                  </a:moveTo>
                  <a:cubicBezTo>
                    <a:pt x="70604" y="163515"/>
                    <a:pt x="36737" y="316974"/>
                    <a:pt x="32504" y="377828"/>
                  </a:cubicBezTo>
                  <a:cubicBezTo>
                    <a:pt x="28271" y="438682"/>
                    <a:pt x="44146" y="496361"/>
                    <a:pt x="45204" y="504828"/>
                  </a:cubicBezTo>
                  <a:cubicBezTo>
                    <a:pt x="46262" y="513295"/>
                    <a:pt x="44675" y="492128"/>
                    <a:pt x="38854" y="428628"/>
                  </a:cubicBezTo>
                  <a:cubicBezTo>
                    <a:pt x="33033" y="365128"/>
                    <a:pt x="16100" y="155049"/>
                    <a:pt x="10279" y="123828"/>
                  </a:cubicBezTo>
                  <a:cubicBezTo>
                    <a:pt x="4458" y="92607"/>
                    <a:pt x="-5596" y="261940"/>
                    <a:pt x="3929" y="241303"/>
                  </a:cubicBezTo>
                  <a:cubicBezTo>
                    <a:pt x="13454" y="220666"/>
                    <a:pt x="62667" y="1061"/>
                    <a:pt x="67429" y="3"/>
                  </a:cubicBezTo>
                  <a:cubicBezTo>
                    <a:pt x="72191" y="-1055"/>
                    <a:pt x="36208" y="209553"/>
                    <a:pt x="32504" y="234953"/>
                  </a:cubicBezTo>
                  <a:cubicBezTo>
                    <a:pt x="28800" y="260353"/>
                    <a:pt x="70604" y="115891"/>
                    <a:pt x="70604" y="139703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0" name="フリーフォーム 1389">
              <a:extLst>
                <a:ext uri="{FF2B5EF4-FFF2-40B4-BE49-F238E27FC236}">
                  <a16:creationId xmlns:a16="http://schemas.microsoft.com/office/drawing/2014/main" id="{9CF4926E-643B-32ED-B03B-6CECF2682B4D}"/>
                </a:ext>
              </a:extLst>
            </p:cNvPr>
            <p:cNvSpPr/>
            <p:nvPr/>
          </p:nvSpPr>
          <p:spPr>
            <a:xfrm>
              <a:off x="8092903" y="4441742"/>
              <a:ext cx="104969" cy="276357"/>
            </a:xfrm>
            <a:custGeom>
              <a:avLst/>
              <a:gdLst>
                <a:gd name="connsiteX0" fmla="*/ 104947 w 104969"/>
                <a:gd name="connsiteY0" fmla="*/ 38183 h 276357"/>
                <a:gd name="connsiteX1" fmla="*/ 66847 w 104969"/>
                <a:gd name="connsiteY1" fmla="*/ 158833 h 276357"/>
                <a:gd name="connsiteX2" fmla="*/ 85897 w 104969"/>
                <a:gd name="connsiteY2" fmla="*/ 266783 h 276357"/>
                <a:gd name="connsiteX3" fmla="*/ 44622 w 104969"/>
                <a:gd name="connsiteY3" fmla="*/ 222333 h 276357"/>
                <a:gd name="connsiteX4" fmla="*/ 172 w 104969"/>
                <a:gd name="connsiteY4" fmla="*/ 95333 h 276357"/>
                <a:gd name="connsiteX5" fmla="*/ 28747 w 104969"/>
                <a:gd name="connsiteY5" fmla="*/ 83 h 276357"/>
                <a:gd name="connsiteX6" fmla="*/ 16047 w 104969"/>
                <a:gd name="connsiteY6" fmla="*/ 82633 h 276357"/>
                <a:gd name="connsiteX7" fmla="*/ 60497 w 104969"/>
                <a:gd name="connsiteY7" fmla="*/ 276308 h 276357"/>
                <a:gd name="connsiteX8" fmla="*/ 104947 w 104969"/>
                <a:gd name="connsiteY8" fmla="*/ 38183 h 2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969" h="276357">
                  <a:moveTo>
                    <a:pt x="104947" y="38183"/>
                  </a:moveTo>
                  <a:cubicBezTo>
                    <a:pt x="106005" y="18604"/>
                    <a:pt x="70022" y="120733"/>
                    <a:pt x="66847" y="158833"/>
                  </a:cubicBezTo>
                  <a:cubicBezTo>
                    <a:pt x="63672" y="196933"/>
                    <a:pt x="89601" y="256200"/>
                    <a:pt x="85897" y="266783"/>
                  </a:cubicBezTo>
                  <a:cubicBezTo>
                    <a:pt x="82193" y="277366"/>
                    <a:pt x="58909" y="250908"/>
                    <a:pt x="44622" y="222333"/>
                  </a:cubicBezTo>
                  <a:cubicBezTo>
                    <a:pt x="30335" y="193758"/>
                    <a:pt x="2818" y="132375"/>
                    <a:pt x="172" y="95333"/>
                  </a:cubicBezTo>
                  <a:cubicBezTo>
                    <a:pt x="-2474" y="58291"/>
                    <a:pt x="26101" y="2200"/>
                    <a:pt x="28747" y="83"/>
                  </a:cubicBezTo>
                  <a:cubicBezTo>
                    <a:pt x="31393" y="-2034"/>
                    <a:pt x="10755" y="36595"/>
                    <a:pt x="16047" y="82633"/>
                  </a:cubicBezTo>
                  <a:cubicBezTo>
                    <a:pt x="21339" y="128671"/>
                    <a:pt x="46739" y="279483"/>
                    <a:pt x="60497" y="276308"/>
                  </a:cubicBezTo>
                  <a:cubicBezTo>
                    <a:pt x="74255" y="273133"/>
                    <a:pt x="103889" y="57762"/>
                    <a:pt x="104947" y="38183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1" name="フリーフォーム 1390">
              <a:extLst>
                <a:ext uri="{FF2B5EF4-FFF2-40B4-BE49-F238E27FC236}">
                  <a16:creationId xmlns:a16="http://schemas.microsoft.com/office/drawing/2014/main" id="{789E436C-3646-2E26-0F91-9254004ED9CD}"/>
                </a:ext>
              </a:extLst>
            </p:cNvPr>
            <p:cNvSpPr/>
            <p:nvPr/>
          </p:nvSpPr>
          <p:spPr>
            <a:xfrm>
              <a:off x="8648611" y="4593952"/>
              <a:ext cx="118407" cy="829433"/>
            </a:xfrm>
            <a:custGeom>
              <a:avLst/>
              <a:gdLst>
                <a:gd name="connsiteX0" fmla="*/ 89 w 118407"/>
                <a:gd name="connsiteY0" fmla="*/ 273 h 829433"/>
                <a:gd name="connsiteX1" fmla="*/ 95339 w 118407"/>
                <a:gd name="connsiteY1" fmla="*/ 457473 h 829433"/>
                <a:gd name="connsiteX2" fmla="*/ 95339 w 118407"/>
                <a:gd name="connsiteY2" fmla="*/ 828948 h 829433"/>
                <a:gd name="connsiteX3" fmla="*/ 114389 w 118407"/>
                <a:gd name="connsiteY3" fmla="*/ 524148 h 829433"/>
                <a:gd name="connsiteX4" fmla="*/ 89 w 118407"/>
                <a:gd name="connsiteY4" fmla="*/ 273 h 829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407" h="829433">
                  <a:moveTo>
                    <a:pt x="89" y="273"/>
                  </a:moveTo>
                  <a:cubicBezTo>
                    <a:pt x="-3086" y="-10840"/>
                    <a:pt x="79464" y="319361"/>
                    <a:pt x="95339" y="457473"/>
                  </a:cubicBezTo>
                  <a:cubicBezTo>
                    <a:pt x="111214" y="595586"/>
                    <a:pt x="92164" y="817835"/>
                    <a:pt x="95339" y="828948"/>
                  </a:cubicBezTo>
                  <a:cubicBezTo>
                    <a:pt x="98514" y="840061"/>
                    <a:pt x="129206" y="658027"/>
                    <a:pt x="114389" y="524148"/>
                  </a:cubicBezTo>
                  <a:cubicBezTo>
                    <a:pt x="99572" y="390269"/>
                    <a:pt x="3264" y="11386"/>
                    <a:pt x="89" y="273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2" name="フリーフォーム 1391">
              <a:extLst>
                <a:ext uri="{FF2B5EF4-FFF2-40B4-BE49-F238E27FC236}">
                  <a16:creationId xmlns:a16="http://schemas.microsoft.com/office/drawing/2014/main" id="{3D7660AA-2910-ABC8-1619-53FE52101F9A}"/>
                </a:ext>
              </a:extLst>
            </p:cNvPr>
            <p:cNvSpPr/>
            <p:nvPr/>
          </p:nvSpPr>
          <p:spPr>
            <a:xfrm>
              <a:off x="8552703" y="5507778"/>
              <a:ext cx="192625" cy="923835"/>
            </a:xfrm>
            <a:custGeom>
              <a:avLst/>
              <a:gdLst>
                <a:gd name="connsiteX0" fmla="*/ 188072 w 192625"/>
                <a:gd name="connsiteY0" fmla="*/ 29422 h 923835"/>
                <a:gd name="connsiteX1" fmla="*/ 747 w 192625"/>
                <a:gd name="connsiteY1" fmla="*/ 921597 h 923835"/>
                <a:gd name="connsiteX2" fmla="*/ 124572 w 192625"/>
                <a:gd name="connsiteY2" fmla="*/ 277072 h 923835"/>
                <a:gd name="connsiteX3" fmla="*/ 188072 w 192625"/>
                <a:gd name="connsiteY3" fmla="*/ 29422 h 923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25" h="923835">
                  <a:moveTo>
                    <a:pt x="188072" y="29422"/>
                  </a:moveTo>
                  <a:cubicBezTo>
                    <a:pt x="167435" y="136843"/>
                    <a:pt x="11330" y="880322"/>
                    <a:pt x="747" y="921597"/>
                  </a:cubicBezTo>
                  <a:cubicBezTo>
                    <a:pt x="-9836" y="962872"/>
                    <a:pt x="94939" y="421535"/>
                    <a:pt x="124572" y="277072"/>
                  </a:cubicBezTo>
                  <a:cubicBezTo>
                    <a:pt x="154205" y="132610"/>
                    <a:pt x="208709" y="-77999"/>
                    <a:pt x="188072" y="29422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3" name="フリーフォーム 1392">
              <a:extLst>
                <a:ext uri="{FF2B5EF4-FFF2-40B4-BE49-F238E27FC236}">
                  <a16:creationId xmlns:a16="http://schemas.microsoft.com/office/drawing/2014/main" id="{3E1C57F2-5851-19AE-9EB4-65D6242C973C}"/>
                </a:ext>
              </a:extLst>
            </p:cNvPr>
            <p:cNvSpPr/>
            <p:nvPr/>
          </p:nvSpPr>
          <p:spPr>
            <a:xfrm>
              <a:off x="8041215" y="5265577"/>
              <a:ext cx="37237" cy="1539477"/>
            </a:xfrm>
            <a:custGeom>
              <a:avLst/>
              <a:gdLst>
                <a:gd name="connsiteX0" fmla="*/ 26460 w 37237"/>
                <a:gd name="connsiteY0" fmla="*/ 23973 h 1539477"/>
                <a:gd name="connsiteX1" fmla="*/ 10585 w 37237"/>
                <a:gd name="connsiteY1" fmla="*/ 878048 h 1539477"/>
                <a:gd name="connsiteX2" fmla="*/ 1060 w 37237"/>
                <a:gd name="connsiteY2" fmla="*/ 1528923 h 1539477"/>
                <a:gd name="connsiteX3" fmla="*/ 35985 w 37237"/>
                <a:gd name="connsiteY3" fmla="*/ 347823 h 1539477"/>
                <a:gd name="connsiteX4" fmla="*/ 26460 w 37237"/>
                <a:gd name="connsiteY4" fmla="*/ 23973 h 1539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237" h="1539477">
                  <a:moveTo>
                    <a:pt x="26460" y="23973"/>
                  </a:moveTo>
                  <a:cubicBezTo>
                    <a:pt x="22227" y="112344"/>
                    <a:pt x="14818" y="627223"/>
                    <a:pt x="10585" y="878048"/>
                  </a:cubicBezTo>
                  <a:cubicBezTo>
                    <a:pt x="6352" y="1128873"/>
                    <a:pt x="-3173" y="1617294"/>
                    <a:pt x="1060" y="1528923"/>
                  </a:cubicBezTo>
                  <a:cubicBezTo>
                    <a:pt x="5293" y="1440552"/>
                    <a:pt x="31223" y="593356"/>
                    <a:pt x="35985" y="347823"/>
                  </a:cubicBezTo>
                  <a:cubicBezTo>
                    <a:pt x="40747" y="102290"/>
                    <a:pt x="30693" y="-64398"/>
                    <a:pt x="26460" y="23973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4" name="フリーフォーム 1393">
              <a:extLst>
                <a:ext uri="{FF2B5EF4-FFF2-40B4-BE49-F238E27FC236}">
                  <a16:creationId xmlns:a16="http://schemas.microsoft.com/office/drawing/2014/main" id="{391980D4-27DF-7699-EE3E-9B702D7A3578}"/>
                </a:ext>
              </a:extLst>
            </p:cNvPr>
            <p:cNvSpPr/>
            <p:nvPr/>
          </p:nvSpPr>
          <p:spPr>
            <a:xfrm>
              <a:off x="7842230" y="5257267"/>
              <a:ext cx="174686" cy="889935"/>
            </a:xfrm>
            <a:custGeom>
              <a:avLst/>
              <a:gdLst>
                <a:gd name="connsiteX0" fmla="*/ 20 w 174686"/>
                <a:gd name="connsiteY0" fmla="*/ 533 h 889935"/>
                <a:gd name="connsiteX1" fmla="*/ 123845 w 174686"/>
                <a:gd name="connsiteY1" fmla="*/ 838733 h 889935"/>
                <a:gd name="connsiteX2" fmla="*/ 123845 w 174686"/>
                <a:gd name="connsiteY2" fmla="*/ 721258 h 889935"/>
                <a:gd name="connsiteX3" fmla="*/ 174645 w 174686"/>
                <a:gd name="connsiteY3" fmla="*/ 89433 h 889935"/>
                <a:gd name="connsiteX4" fmla="*/ 114320 w 174686"/>
                <a:gd name="connsiteY4" fmla="*/ 702208 h 889935"/>
                <a:gd name="connsiteX5" fmla="*/ 20 w 174686"/>
                <a:gd name="connsiteY5" fmla="*/ 533 h 889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4686" h="889935">
                  <a:moveTo>
                    <a:pt x="20" y="533"/>
                  </a:moveTo>
                  <a:cubicBezTo>
                    <a:pt x="1607" y="23287"/>
                    <a:pt x="103208" y="718612"/>
                    <a:pt x="123845" y="838733"/>
                  </a:cubicBezTo>
                  <a:cubicBezTo>
                    <a:pt x="144483" y="958854"/>
                    <a:pt x="115378" y="846141"/>
                    <a:pt x="123845" y="721258"/>
                  </a:cubicBezTo>
                  <a:cubicBezTo>
                    <a:pt x="132312" y="596375"/>
                    <a:pt x="176232" y="92608"/>
                    <a:pt x="174645" y="89433"/>
                  </a:cubicBezTo>
                  <a:cubicBezTo>
                    <a:pt x="173058" y="86258"/>
                    <a:pt x="140249" y="713850"/>
                    <a:pt x="114320" y="702208"/>
                  </a:cubicBezTo>
                  <a:cubicBezTo>
                    <a:pt x="88391" y="690566"/>
                    <a:pt x="-1567" y="-22221"/>
                    <a:pt x="20" y="533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5" name="フリーフォーム 1394">
              <a:extLst>
                <a:ext uri="{FF2B5EF4-FFF2-40B4-BE49-F238E27FC236}">
                  <a16:creationId xmlns:a16="http://schemas.microsoft.com/office/drawing/2014/main" id="{46DB0341-2E4F-5423-E09C-47D85282043F}"/>
                </a:ext>
              </a:extLst>
            </p:cNvPr>
            <p:cNvSpPr/>
            <p:nvPr/>
          </p:nvSpPr>
          <p:spPr>
            <a:xfrm>
              <a:off x="8963837" y="4371675"/>
              <a:ext cx="142435" cy="1413089"/>
            </a:xfrm>
            <a:custGeom>
              <a:avLst/>
              <a:gdLst>
                <a:gd name="connsiteX0" fmla="*/ 37288 w 142435"/>
                <a:gd name="connsiteY0" fmla="*/ 300 h 1413089"/>
                <a:gd name="connsiteX1" fmla="*/ 21413 w 142435"/>
                <a:gd name="connsiteY1" fmla="*/ 193975 h 1413089"/>
                <a:gd name="connsiteX2" fmla="*/ 100788 w 142435"/>
                <a:gd name="connsiteY2" fmla="*/ 819450 h 1413089"/>
                <a:gd name="connsiteX3" fmla="*/ 97613 w 142435"/>
                <a:gd name="connsiteY3" fmla="*/ 759125 h 1413089"/>
                <a:gd name="connsiteX4" fmla="*/ 142063 w 142435"/>
                <a:gd name="connsiteY4" fmla="*/ 1410000 h 1413089"/>
                <a:gd name="connsiteX5" fmla="*/ 69038 w 142435"/>
                <a:gd name="connsiteY5" fmla="*/ 451150 h 1413089"/>
                <a:gd name="connsiteX6" fmla="*/ 46813 w 142435"/>
                <a:gd name="connsiteY6" fmla="*/ 149525 h 1413089"/>
                <a:gd name="connsiteX7" fmla="*/ 2363 w 142435"/>
                <a:gd name="connsiteY7" fmla="*/ 308275 h 1413089"/>
                <a:gd name="connsiteX8" fmla="*/ 8713 w 142435"/>
                <a:gd name="connsiteY8" fmla="*/ 152700 h 1413089"/>
                <a:gd name="connsiteX9" fmla="*/ 37288 w 142435"/>
                <a:gd name="connsiteY9" fmla="*/ 300 h 1413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2435" h="1413089">
                  <a:moveTo>
                    <a:pt x="37288" y="300"/>
                  </a:moveTo>
                  <a:cubicBezTo>
                    <a:pt x="39405" y="7179"/>
                    <a:pt x="10830" y="57450"/>
                    <a:pt x="21413" y="193975"/>
                  </a:cubicBezTo>
                  <a:cubicBezTo>
                    <a:pt x="31996" y="330500"/>
                    <a:pt x="88088" y="725258"/>
                    <a:pt x="100788" y="819450"/>
                  </a:cubicBezTo>
                  <a:cubicBezTo>
                    <a:pt x="113488" y="913642"/>
                    <a:pt x="90734" y="660700"/>
                    <a:pt x="97613" y="759125"/>
                  </a:cubicBezTo>
                  <a:cubicBezTo>
                    <a:pt x="104492" y="857550"/>
                    <a:pt x="146825" y="1461329"/>
                    <a:pt x="142063" y="1410000"/>
                  </a:cubicBezTo>
                  <a:cubicBezTo>
                    <a:pt x="137301" y="1358671"/>
                    <a:pt x="84913" y="661229"/>
                    <a:pt x="69038" y="451150"/>
                  </a:cubicBezTo>
                  <a:cubicBezTo>
                    <a:pt x="53163" y="241071"/>
                    <a:pt x="57926" y="173338"/>
                    <a:pt x="46813" y="149525"/>
                  </a:cubicBezTo>
                  <a:cubicBezTo>
                    <a:pt x="35700" y="125713"/>
                    <a:pt x="8713" y="307746"/>
                    <a:pt x="2363" y="308275"/>
                  </a:cubicBezTo>
                  <a:cubicBezTo>
                    <a:pt x="-3987" y="308804"/>
                    <a:pt x="3950" y="198738"/>
                    <a:pt x="8713" y="152700"/>
                  </a:cubicBezTo>
                  <a:cubicBezTo>
                    <a:pt x="13475" y="106663"/>
                    <a:pt x="35171" y="-6579"/>
                    <a:pt x="37288" y="300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6" name="フリーフォーム 1395">
              <a:extLst>
                <a:ext uri="{FF2B5EF4-FFF2-40B4-BE49-F238E27FC236}">
                  <a16:creationId xmlns:a16="http://schemas.microsoft.com/office/drawing/2014/main" id="{F1D7C265-C465-1B46-961A-6D3C971DAB16}"/>
                </a:ext>
              </a:extLst>
            </p:cNvPr>
            <p:cNvSpPr/>
            <p:nvPr/>
          </p:nvSpPr>
          <p:spPr>
            <a:xfrm>
              <a:off x="8913739" y="5652239"/>
              <a:ext cx="165434" cy="989214"/>
            </a:xfrm>
            <a:custGeom>
              <a:avLst/>
              <a:gdLst>
                <a:gd name="connsiteX0" fmla="*/ 163586 w 165434"/>
                <a:gd name="connsiteY0" fmla="*/ 18311 h 989214"/>
                <a:gd name="connsiteX1" fmla="*/ 1661 w 165434"/>
                <a:gd name="connsiteY1" fmla="*/ 983511 h 989214"/>
                <a:gd name="connsiteX2" fmla="*/ 84211 w 165434"/>
                <a:gd name="connsiteY2" fmla="*/ 399311 h 989214"/>
                <a:gd name="connsiteX3" fmla="*/ 163586 w 165434"/>
                <a:gd name="connsiteY3" fmla="*/ 18311 h 989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434" h="989214">
                  <a:moveTo>
                    <a:pt x="163586" y="18311"/>
                  </a:moveTo>
                  <a:cubicBezTo>
                    <a:pt x="149828" y="115678"/>
                    <a:pt x="14890" y="920011"/>
                    <a:pt x="1661" y="983511"/>
                  </a:cubicBezTo>
                  <a:cubicBezTo>
                    <a:pt x="-11568" y="1047011"/>
                    <a:pt x="57753" y="562824"/>
                    <a:pt x="84211" y="399311"/>
                  </a:cubicBezTo>
                  <a:cubicBezTo>
                    <a:pt x="110669" y="235798"/>
                    <a:pt x="177344" y="-79056"/>
                    <a:pt x="163586" y="18311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7" name="フリーフォーム 1396">
              <a:extLst>
                <a:ext uri="{FF2B5EF4-FFF2-40B4-BE49-F238E27FC236}">
                  <a16:creationId xmlns:a16="http://schemas.microsoft.com/office/drawing/2014/main" id="{DAEE81F6-F6F6-EDA9-BE4A-21DC22A52485}"/>
                </a:ext>
              </a:extLst>
            </p:cNvPr>
            <p:cNvSpPr/>
            <p:nvPr/>
          </p:nvSpPr>
          <p:spPr>
            <a:xfrm>
              <a:off x="8895246" y="6118805"/>
              <a:ext cx="45771" cy="692586"/>
            </a:xfrm>
            <a:custGeom>
              <a:avLst/>
              <a:gdLst>
                <a:gd name="connsiteX0" fmla="*/ 45554 w 45771"/>
                <a:gd name="connsiteY0" fmla="*/ 12120 h 692586"/>
                <a:gd name="connsiteX1" fmla="*/ 1104 w 45771"/>
                <a:gd name="connsiteY1" fmla="*/ 688395 h 692586"/>
                <a:gd name="connsiteX2" fmla="*/ 16979 w 45771"/>
                <a:gd name="connsiteY2" fmla="*/ 285170 h 692586"/>
                <a:gd name="connsiteX3" fmla="*/ 45554 w 45771"/>
                <a:gd name="connsiteY3" fmla="*/ 12120 h 692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771" h="692586">
                  <a:moveTo>
                    <a:pt x="45554" y="12120"/>
                  </a:moveTo>
                  <a:cubicBezTo>
                    <a:pt x="42908" y="79324"/>
                    <a:pt x="5866" y="642887"/>
                    <a:pt x="1104" y="688395"/>
                  </a:cubicBezTo>
                  <a:cubicBezTo>
                    <a:pt x="-3658" y="733903"/>
                    <a:pt x="7983" y="396295"/>
                    <a:pt x="16979" y="285170"/>
                  </a:cubicBezTo>
                  <a:cubicBezTo>
                    <a:pt x="25975" y="174045"/>
                    <a:pt x="48200" y="-55084"/>
                    <a:pt x="45554" y="12120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8" name="フリーフォーム 1397">
              <a:extLst>
                <a:ext uri="{FF2B5EF4-FFF2-40B4-BE49-F238E27FC236}">
                  <a16:creationId xmlns:a16="http://schemas.microsoft.com/office/drawing/2014/main" id="{D92EC964-AFD2-4BAF-00C2-4DAB221C6218}"/>
                </a:ext>
              </a:extLst>
            </p:cNvPr>
            <p:cNvSpPr/>
            <p:nvPr/>
          </p:nvSpPr>
          <p:spPr>
            <a:xfrm>
              <a:off x="8142806" y="5388231"/>
              <a:ext cx="110502" cy="1307525"/>
            </a:xfrm>
            <a:custGeom>
              <a:avLst/>
              <a:gdLst>
                <a:gd name="connsiteX0" fmla="*/ 109019 w 110502"/>
                <a:gd name="connsiteY0" fmla="*/ 28319 h 1307525"/>
                <a:gd name="connsiteX1" fmla="*/ 1069 w 110502"/>
                <a:gd name="connsiteY1" fmla="*/ 1301494 h 1307525"/>
                <a:gd name="connsiteX2" fmla="*/ 58219 w 110502"/>
                <a:gd name="connsiteY2" fmla="*/ 488694 h 1307525"/>
                <a:gd name="connsiteX3" fmla="*/ 109019 w 110502"/>
                <a:gd name="connsiteY3" fmla="*/ 28319 h 1307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502" h="1307525">
                  <a:moveTo>
                    <a:pt x="109019" y="28319"/>
                  </a:moveTo>
                  <a:cubicBezTo>
                    <a:pt x="99494" y="163786"/>
                    <a:pt x="9536" y="1224765"/>
                    <a:pt x="1069" y="1301494"/>
                  </a:cubicBezTo>
                  <a:cubicBezTo>
                    <a:pt x="-7398" y="1378223"/>
                    <a:pt x="36523" y="701419"/>
                    <a:pt x="58219" y="488694"/>
                  </a:cubicBezTo>
                  <a:cubicBezTo>
                    <a:pt x="79915" y="275969"/>
                    <a:pt x="118544" y="-107148"/>
                    <a:pt x="109019" y="28319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9" name="フリーフォーム 1398">
              <a:extLst>
                <a:ext uri="{FF2B5EF4-FFF2-40B4-BE49-F238E27FC236}">
                  <a16:creationId xmlns:a16="http://schemas.microsoft.com/office/drawing/2014/main" id="{40D1B0B6-04DD-7678-98F3-027C55ED76EE}"/>
                </a:ext>
              </a:extLst>
            </p:cNvPr>
            <p:cNvSpPr/>
            <p:nvPr/>
          </p:nvSpPr>
          <p:spPr>
            <a:xfrm>
              <a:off x="8473818" y="5838950"/>
              <a:ext cx="143209" cy="985057"/>
            </a:xfrm>
            <a:custGeom>
              <a:avLst/>
              <a:gdLst>
                <a:gd name="connsiteX0" fmla="*/ 143132 w 143209"/>
                <a:gd name="connsiteY0" fmla="*/ 3050 h 985057"/>
                <a:gd name="connsiteX1" fmla="*/ 6607 w 143209"/>
                <a:gd name="connsiteY1" fmla="*/ 730125 h 985057"/>
                <a:gd name="connsiteX2" fmla="*/ 19307 w 143209"/>
                <a:gd name="connsiteY2" fmla="*/ 984125 h 985057"/>
                <a:gd name="connsiteX3" fmla="*/ 257 w 143209"/>
                <a:gd name="connsiteY3" fmla="*/ 803150 h 985057"/>
                <a:gd name="connsiteX4" fmla="*/ 25657 w 143209"/>
                <a:gd name="connsiteY4" fmla="*/ 482475 h 985057"/>
                <a:gd name="connsiteX5" fmla="*/ 143132 w 143209"/>
                <a:gd name="connsiteY5" fmla="*/ 3050 h 985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3209" h="985057">
                  <a:moveTo>
                    <a:pt x="143132" y="3050"/>
                  </a:moveTo>
                  <a:cubicBezTo>
                    <a:pt x="139957" y="44325"/>
                    <a:pt x="27244" y="566613"/>
                    <a:pt x="6607" y="730125"/>
                  </a:cubicBezTo>
                  <a:cubicBezTo>
                    <a:pt x="-14031" y="893638"/>
                    <a:pt x="20365" y="971954"/>
                    <a:pt x="19307" y="984125"/>
                  </a:cubicBezTo>
                  <a:cubicBezTo>
                    <a:pt x="18249" y="996296"/>
                    <a:pt x="-801" y="886758"/>
                    <a:pt x="257" y="803150"/>
                  </a:cubicBezTo>
                  <a:cubicBezTo>
                    <a:pt x="1315" y="719542"/>
                    <a:pt x="-272" y="614238"/>
                    <a:pt x="25657" y="482475"/>
                  </a:cubicBezTo>
                  <a:cubicBezTo>
                    <a:pt x="51586" y="350712"/>
                    <a:pt x="146307" y="-38225"/>
                    <a:pt x="143132" y="3050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0" name="フリーフォーム 1399">
              <a:extLst>
                <a:ext uri="{FF2B5EF4-FFF2-40B4-BE49-F238E27FC236}">
                  <a16:creationId xmlns:a16="http://schemas.microsoft.com/office/drawing/2014/main" id="{A17F1C4B-260C-496A-9CCA-41C9173464FF}"/>
                </a:ext>
              </a:extLst>
            </p:cNvPr>
            <p:cNvSpPr/>
            <p:nvPr/>
          </p:nvSpPr>
          <p:spPr>
            <a:xfrm>
              <a:off x="8391238" y="4790400"/>
              <a:ext cx="57518" cy="734772"/>
            </a:xfrm>
            <a:custGeom>
              <a:avLst/>
              <a:gdLst>
                <a:gd name="connsiteX0" fmla="*/ 57437 w 57518"/>
                <a:gd name="connsiteY0" fmla="*/ 675 h 734772"/>
                <a:gd name="connsiteX1" fmla="*/ 12987 w 57518"/>
                <a:gd name="connsiteY1" fmla="*/ 324525 h 734772"/>
                <a:gd name="connsiteX2" fmla="*/ 16162 w 57518"/>
                <a:gd name="connsiteY2" fmla="*/ 734100 h 734772"/>
                <a:gd name="connsiteX3" fmla="*/ 287 w 57518"/>
                <a:gd name="connsiteY3" fmla="*/ 410250 h 734772"/>
                <a:gd name="connsiteX4" fmla="*/ 57437 w 57518"/>
                <a:gd name="connsiteY4" fmla="*/ 675 h 734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518" h="734772">
                  <a:moveTo>
                    <a:pt x="57437" y="675"/>
                  </a:moveTo>
                  <a:cubicBezTo>
                    <a:pt x="59554" y="-13613"/>
                    <a:pt x="19866" y="202288"/>
                    <a:pt x="12987" y="324525"/>
                  </a:cubicBezTo>
                  <a:cubicBezTo>
                    <a:pt x="6108" y="446762"/>
                    <a:pt x="18279" y="719813"/>
                    <a:pt x="16162" y="734100"/>
                  </a:cubicBezTo>
                  <a:cubicBezTo>
                    <a:pt x="14045" y="748388"/>
                    <a:pt x="-2359" y="531429"/>
                    <a:pt x="287" y="410250"/>
                  </a:cubicBezTo>
                  <a:cubicBezTo>
                    <a:pt x="2933" y="289071"/>
                    <a:pt x="55320" y="14963"/>
                    <a:pt x="57437" y="675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1" name="フリーフォーム 1400">
              <a:extLst>
                <a:ext uri="{FF2B5EF4-FFF2-40B4-BE49-F238E27FC236}">
                  <a16:creationId xmlns:a16="http://schemas.microsoft.com/office/drawing/2014/main" id="{9523EF09-A9C5-8F1F-40CE-3AE0C6B03175}"/>
                </a:ext>
              </a:extLst>
            </p:cNvPr>
            <p:cNvSpPr/>
            <p:nvPr/>
          </p:nvSpPr>
          <p:spPr>
            <a:xfrm>
              <a:off x="8549717" y="4502043"/>
              <a:ext cx="99096" cy="944908"/>
            </a:xfrm>
            <a:custGeom>
              <a:avLst/>
              <a:gdLst>
                <a:gd name="connsiteX0" fmla="*/ 19608 w 99096"/>
                <a:gd name="connsiteY0" fmla="*/ 12807 h 944908"/>
                <a:gd name="connsiteX1" fmla="*/ 3733 w 99096"/>
                <a:gd name="connsiteY1" fmla="*/ 216007 h 944908"/>
                <a:gd name="connsiteX2" fmla="*/ 98983 w 99096"/>
                <a:gd name="connsiteY2" fmla="*/ 939907 h 944908"/>
                <a:gd name="connsiteX3" fmla="*/ 22783 w 99096"/>
                <a:gd name="connsiteY3" fmla="*/ 511282 h 944908"/>
                <a:gd name="connsiteX4" fmla="*/ 19608 w 99096"/>
                <a:gd name="connsiteY4" fmla="*/ 12807 h 944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096" h="944908">
                  <a:moveTo>
                    <a:pt x="19608" y="12807"/>
                  </a:moveTo>
                  <a:cubicBezTo>
                    <a:pt x="16433" y="-36405"/>
                    <a:pt x="-9496" y="61490"/>
                    <a:pt x="3733" y="216007"/>
                  </a:cubicBezTo>
                  <a:cubicBezTo>
                    <a:pt x="16962" y="370524"/>
                    <a:pt x="95808" y="890695"/>
                    <a:pt x="98983" y="939907"/>
                  </a:cubicBezTo>
                  <a:cubicBezTo>
                    <a:pt x="102158" y="989119"/>
                    <a:pt x="37600" y="662624"/>
                    <a:pt x="22783" y="511282"/>
                  </a:cubicBezTo>
                  <a:cubicBezTo>
                    <a:pt x="7966" y="359940"/>
                    <a:pt x="22783" y="62019"/>
                    <a:pt x="19608" y="12807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2" name="フリーフォーム 1401">
              <a:extLst>
                <a:ext uri="{FF2B5EF4-FFF2-40B4-BE49-F238E27FC236}">
                  <a16:creationId xmlns:a16="http://schemas.microsoft.com/office/drawing/2014/main" id="{6DC202DE-F958-B8CF-34B0-6F1F3F152FA4}"/>
                </a:ext>
              </a:extLst>
            </p:cNvPr>
            <p:cNvSpPr/>
            <p:nvPr/>
          </p:nvSpPr>
          <p:spPr>
            <a:xfrm>
              <a:off x="8629992" y="4165536"/>
              <a:ext cx="101285" cy="476436"/>
            </a:xfrm>
            <a:custGeom>
              <a:avLst/>
              <a:gdLst>
                <a:gd name="connsiteX0" fmla="*/ 101258 w 101285"/>
                <a:gd name="connsiteY0" fmla="*/ 64 h 476436"/>
                <a:gd name="connsiteX1" fmla="*/ 18708 w 101285"/>
                <a:gd name="connsiteY1" fmla="*/ 190564 h 476436"/>
                <a:gd name="connsiteX2" fmla="*/ 9183 w 101285"/>
                <a:gd name="connsiteY2" fmla="*/ 473139 h 476436"/>
                <a:gd name="connsiteX3" fmla="*/ 2833 w 101285"/>
                <a:gd name="connsiteY3" fmla="*/ 336614 h 476436"/>
                <a:gd name="connsiteX4" fmla="*/ 9183 w 101285"/>
                <a:gd name="connsiteY4" fmla="*/ 209614 h 476436"/>
                <a:gd name="connsiteX5" fmla="*/ 101258 w 101285"/>
                <a:gd name="connsiteY5" fmla="*/ 64 h 476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1285" h="476436">
                  <a:moveTo>
                    <a:pt x="101258" y="64"/>
                  </a:moveTo>
                  <a:cubicBezTo>
                    <a:pt x="102845" y="-3111"/>
                    <a:pt x="34054" y="111718"/>
                    <a:pt x="18708" y="190564"/>
                  </a:cubicBezTo>
                  <a:cubicBezTo>
                    <a:pt x="3362" y="269410"/>
                    <a:pt x="11829" y="448797"/>
                    <a:pt x="9183" y="473139"/>
                  </a:cubicBezTo>
                  <a:cubicBezTo>
                    <a:pt x="6537" y="497481"/>
                    <a:pt x="2833" y="380535"/>
                    <a:pt x="2833" y="336614"/>
                  </a:cubicBezTo>
                  <a:cubicBezTo>
                    <a:pt x="2833" y="292693"/>
                    <a:pt x="-6692" y="262001"/>
                    <a:pt x="9183" y="209614"/>
                  </a:cubicBezTo>
                  <a:cubicBezTo>
                    <a:pt x="25058" y="157227"/>
                    <a:pt x="99671" y="3239"/>
                    <a:pt x="101258" y="64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3" name="フリーフォーム 1402">
              <a:extLst>
                <a:ext uri="{FF2B5EF4-FFF2-40B4-BE49-F238E27FC236}">
                  <a16:creationId xmlns:a16="http://schemas.microsoft.com/office/drawing/2014/main" id="{244B5957-25FF-41AE-80C4-EFB588FA15BA}"/>
                </a:ext>
              </a:extLst>
            </p:cNvPr>
            <p:cNvSpPr/>
            <p:nvPr/>
          </p:nvSpPr>
          <p:spPr>
            <a:xfrm>
              <a:off x="8140597" y="4022251"/>
              <a:ext cx="509087" cy="38848"/>
            </a:xfrm>
            <a:custGeom>
              <a:avLst/>
              <a:gdLst>
                <a:gd name="connsiteX0" fmla="*/ 103 w 509087"/>
                <a:gd name="connsiteY0" fmla="*/ 38574 h 38848"/>
                <a:gd name="connsiteX1" fmla="*/ 406503 w 509087"/>
                <a:gd name="connsiteY1" fmla="*/ 9999 h 38848"/>
                <a:gd name="connsiteX2" fmla="*/ 508103 w 509087"/>
                <a:gd name="connsiteY2" fmla="*/ 474 h 38848"/>
                <a:gd name="connsiteX3" fmla="*/ 368403 w 509087"/>
                <a:gd name="connsiteY3" fmla="*/ 22699 h 38848"/>
                <a:gd name="connsiteX4" fmla="*/ 103 w 509087"/>
                <a:gd name="connsiteY4" fmla="*/ 38574 h 38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9087" h="38848">
                  <a:moveTo>
                    <a:pt x="103" y="38574"/>
                  </a:moveTo>
                  <a:cubicBezTo>
                    <a:pt x="6453" y="36457"/>
                    <a:pt x="321836" y="16349"/>
                    <a:pt x="406503" y="9999"/>
                  </a:cubicBezTo>
                  <a:cubicBezTo>
                    <a:pt x="491170" y="3649"/>
                    <a:pt x="514453" y="-1643"/>
                    <a:pt x="508103" y="474"/>
                  </a:cubicBezTo>
                  <a:cubicBezTo>
                    <a:pt x="501753" y="2591"/>
                    <a:pt x="456774" y="15291"/>
                    <a:pt x="368403" y="22699"/>
                  </a:cubicBezTo>
                  <a:cubicBezTo>
                    <a:pt x="280032" y="30107"/>
                    <a:pt x="-6247" y="40691"/>
                    <a:pt x="103" y="38574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4" name="フリーフォーム 1403">
              <a:extLst>
                <a:ext uri="{FF2B5EF4-FFF2-40B4-BE49-F238E27FC236}">
                  <a16:creationId xmlns:a16="http://schemas.microsoft.com/office/drawing/2014/main" id="{9125F5D3-ABD5-343D-38D6-31C903DF675B}"/>
                </a:ext>
              </a:extLst>
            </p:cNvPr>
            <p:cNvSpPr/>
            <p:nvPr/>
          </p:nvSpPr>
          <p:spPr>
            <a:xfrm>
              <a:off x="8512076" y="4104629"/>
              <a:ext cx="25905" cy="372566"/>
            </a:xfrm>
            <a:custGeom>
              <a:avLst/>
              <a:gdLst>
                <a:gd name="connsiteX0" fmla="*/ 25499 w 25905"/>
                <a:gd name="connsiteY0" fmla="*/ 646 h 372566"/>
                <a:gd name="connsiteX1" fmla="*/ 15974 w 25905"/>
                <a:gd name="connsiteY1" fmla="*/ 140346 h 372566"/>
                <a:gd name="connsiteX2" fmla="*/ 19149 w 25905"/>
                <a:gd name="connsiteY2" fmla="*/ 372121 h 372566"/>
                <a:gd name="connsiteX3" fmla="*/ 99 w 25905"/>
                <a:gd name="connsiteY3" fmla="*/ 194321 h 372566"/>
                <a:gd name="connsiteX4" fmla="*/ 25499 w 25905"/>
                <a:gd name="connsiteY4" fmla="*/ 646 h 372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905" h="372566">
                  <a:moveTo>
                    <a:pt x="25499" y="646"/>
                  </a:moveTo>
                  <a:cubicBezTo>
                    <a:pt x="28145" y="-8350"/>
                    <a:pt x="17032" y="78434"/>
                    <a:pt x="15974" y="140346"/>
                  </a:cubicBezTo>
                  <a:cubicBezTo>
                    <a:pt x="14916" y="202258"/>
                    <a:pt x="21795" y="363125"/>
                    <a:pt x="19149" y="372121"/>
                  </a:cubicBezTo>
                  <a:cubicBezTo>
                    <a:pt x="16503" y="381117"/>
                    <a:pt x="-1489" y="251471"/>
                    <a:pt x="99" y="194321"/>
                  </a:cubicBezTo>
                  <a:cubicBezTo>
                    <a:pt x="1686" y="137171"/>
                    <a:pt x="22853" y="9642"/>
                    <a:pt x="25499" y="646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5" name="フリーフォーム 1404">
              <a:extLst>
                <a:ext uri="{FF2B5EF4-FFF2-40B4-BE49-F238E27FC236}">
                  <a16:creationId xmlns:a16="http://schemas.microsoft.com/office/drawing/2014/main" id="{47C45B05-C008-80E4-BE51-0A9096AE16FB}"/>
                </a:ext>
              </a:extLst>
            </p:cNvPr>
            <p:cNvSpPr/>
            <p:nvPr/>
          </p:nvSpPr>
          <p:spPr>
            <a:xfrm>
              <a:off x="7397879" y="3993861"/>
              <a:ext cx="771907" cy="153696"/>
            </a:xfrm>
            <a:custGeom>
              <a:avLst/>
              <a:gdLst>
                <a:gd name="connsiteX0" fmla="*/ 31621 w 771907"/>
                <a:gd name="connsiteY0" fmla="*/ 146339 h 153696"/>
                <a:gd name="connsiteX1" fmla="*/ 580896 w 771907"/>
                <a:gd name="connsiteY1" fmla="*/ 79664 h 153696"/>
                <a:gd name="connsiteX2" fmla="*/ 501521 w 771907"/>
                <a:gd name="connsiteY2" fmla="*/ 79664 h 153696"/>
                <a:gd name="connsiteX3" fmla="*/ 771396 w 771907"/>
                <a:gd name="connsiteY3" fmla="*/ 289 h 153696"/>
                <a:gd name="connsiteX4" fmla="*/ 574546 w 771907"/>
                <a:gd name="connsiteY4" fmla="*/ 51089 h 153696"/>
                <a:gd name="connsiteX5" fmla="*/ 320546 w 771907"/>
                <a:gd name="connsiteY5" fmla="*/ 111414 h 153696"/>
                <a:gd name="connsiteX6" fmla="*/ 469771 w 771907"/>
                <a:gd name="connsiteY6" fmla="*/ 117764 h 153696"/>
                <a:gd name="connsiteX7" fmla="*/ 361821 w 771907"/>
                <a:gd name="connsiteY7" fmla="*/ 127289 h 153696"/>
                <a:gd name="connsiteX8" fmla="*/ 95121 w 771907"/>
                <a:gd name="connsiteY8" fmla="*/ 149514 h 153696"/>
                <a:gd name="connsiteX9" fmla="*/ 31621 w 771907"/>
                <a:gd name="connsiteY9" fmla="*/ 146339 h 153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1907" h="153696">
                  <a:moveTo>
                    <a:pt x="31621" y="146339"/>
                  </a:moveTo>
                  <a:cubicBezTo>
                    <a:pt x="112583" y="134697"/>
                    <a:pt x="502579" y="90776"/>
                    <a:pt x="580896" y="79664"/>
                  </a:cubicBezTo>
                  <a:cubicBezTo>
                    <a:pt x="659213" y="68552"/>
                    <a:pt x="469771" y="92893"/>
                    <a:pt x="501521" y="79664"/>
                  </a:cubicBezTo>
                  <a:cubicBezTo>
                    <a:pt x="533271" y="66435"/>
                    <a:pt x="759225" y="5051"/>
                    <a:pt x="771396" y="289"/>
                  </a:cubicBezTo>
                  <a:cubicBezTo>
                    <a:pt x="783567" y="-4473"/>
                    <a:pt x="574546" y="51089"/>
                    <a:pt x="574546" y="51089"/>
                  </a:cubicBezTo>
                  <a:cubicBezTo>
                    <a:pt x="499404" y="69610"/>
                    <a:pt x="338008" y="100302"/>
                    <a:pt x="320546" y="111414"/>
                  </a:cubicBezTo>
                  <a:cubicBezTo>
                    <a:pt x="303084" y="122526"/>
                    <a:pt x="462892" y="115118"/>
                    <a:pt x="469771" y="117764"/>
                  </a:cubicBezTo>
                  <a:cubicBezTo>
                    <a:pt x="476650" y="120410"/>
                    <a:pt x="361821" y="127289"/>
                    <a:pt x="361821" y="127289"/>
                  </a:cubicBezTo>
                  <a:lnTo>
                    <a:pt x="95121" y="149514"/>
                  </a:lnTo>
                  <a:cubicBezTo>
                    <a:pt x="44850" y="153218"/>
                    <a:pt x="-49341" y="157981"/>
                    <a:pt x="31621" y="146339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6" name="フリーフォーム 1405">
              <a:extLst>
                <a:ext uri="{FF2B5EF4-FFF2-40B4-BE49-F238E27FC236}">
                  <a16:creationId xmlns:a16="http://schemas.microsoft.com/office/drawing/2014/main" id="{AADD017E-D672-6277-5BD5-F8F552F5AFDA}"/>
                </a:ext>
              </a:extLst>
            </p:cNvPr>
            <p:cNvSpPr/>
            <p:nvPr/>
          </p:nvSpPr>
          <p:spPr>
            <a:xfrm>
              <a:off x="7448107" y="4088468"/>
              <a:ext cx="418432" cy="134777"/>
            </a:xfrm>
            <a:custGeom>
              <a:avLst/>
              <a:gdLst>
                <a:gd name="connsiteX0" fmla="*/ 443 w 418432"/>
                <a:gd name="connsiteY0" fmla="*/ 77132 h 134777"/>
                <a:gd name="connsiteX1" fmla="*/ 190943 w 418432"/>
                <a:gd name="connsiteY1" fmla="*/ 67607 h 134777"/>
                <a:gd name="connsiteX2" fmla="*/ 416368 w 418432"/>
                <a:gd name="connsiteY2" fmla="*/ 932 h 134777"/>
                <a:gd name="connsiteX3" fmla="*/ 295718 w 418432"/>
                <a:gd name="connsiteY3" fmla="*/ 35857 h 134777"/>
                <a:gd name="connsiteX4" fmla="*/ 175068 w 418432"/>
                <a:gd name="connsiteY4" fmla="*/ 134282 h 134777"/>
                <a:gd name="connsiteX5" fmla="*/ 244918 w 418432"/>
                <a:gd name="connsiteY5" fmla="*/ 73957 h 134777"/>
                <a:gd name="connsiteX6" fmla="*/ 443 w 418432"/>
                <a:gd name="connsiteY6" fmla="*/ 77132 h 134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8432" h="134777">
                  <a:moveTo>
                    <a:pt x="443" y="77132"/>
                  </a:moveTo>
                  <a:cubicBezTo>
                    <a:pt x="-8553" y="76074"/>
                    <a:pt x="121622" y="80307"/>
                    <a:pt x="190943" y="67607"/>
                  </a:cubicBezTo>
                  <a:cubicBezTo>
                    <a:pt x="260264" y="54907"/>
                    <a:pt x="398906" y="6224"/>
                    <a:pt x="416368" y="932"/>
                  </a:cubicBezTo>
                  <a:cubicBezTo>
                    <a:pt x="433830" y="-4360"/>
                    <a:pt x="335935" y="13632"/>
                    <a:pt x="295718" y="35857"/>
                  </a:cubicBezTo>
                  <a:cubicBezTo>
                    <a:pt x="255501" y="58082"/>
                    <a:pt x="183535" y="127932"/>
                    <a:pt x="175068" y="134282"/>
                  </a:cubicBezTo>
                  <a:cubicBezTo>
                    <a:pt x="166601" y="140632"/>
                    <a:pt x="269789" y="84011"/>
                    <a:pt x="244918" y="73957"/>
                  </a:cubicBezTo>
                  <a:cubicBezTo>
                    <a:pt x="220047" y="63903"/>
                    <a:pt x="9439" y="78190"/>
                    <a:pt x="443" y="77132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7" name="フリーフォーム 1406">
              <a:extLst>
                <a:ext uri="{FF2B5EF4-FFF2-40B4-BE49-F238E27FC236}">
                  <a16:creationId xmlns:a16="http://schemas.microsoft.com/office/drawing/2014/main" id="{60A80CA0-F9CB-1588-CA6D-538333E96F47}"/>
                </a:ext>
              </a:extLst>
            </p:cNvPr>
            <p:cNvSpPr/>
            <p:nvPr/>
          </p:nvSpPr>
          <p:spPr>
            <a:xfrm>
              <a:off x="7888634" y="4092549"/>
              <a:ext cx="553774" cy="492167"/>
            </a:xfrm>
            <a:custGeom>
              <a:avLst/>
              <a:gdLst>
                <a:gd name="connsiteX0" fmla="*/ 553691 w 553774"/>
                <a:gd name="connsiteY0" fmla="*/ 26 h 492167"/>
                <a:gd name="connsiteX1" fmla="*/ 112366 w 553774"/>
                <a:gd name="connsiteY1" fmla="*/ 203226 h 492167"/>
                <a:gd name="connsiteX2" fmla="*/ 4416 w 553774"/>
                <a:gd name="connsiteY2" fmla="*/ 492151 h 492167"/>
                <a:gd name="connsiteX3" fmla="*/ 74266 w 553774"/>
                <a:gd name="connsiteY3" fmla="*/ 215926 h 492167"/>
                <a:gd name="connsiteX4" fmla="*/ 553691 w 553774"/>
                <a:gd name="connsiteY4" fmla="*/ 26 h 49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774" h="492167">
                  <a:moveTo>
                    <a:pt x="553691" y="26"/>
                  </a:moveTo>
                  <a:cubicBezTo>
                    <a:pt x="560041" y="-2091"/>
                    <a:pt x="203912" y="121205"/>
                    <a:pt x="112366" y="203226"/>
                  </a:cubicBezTo>
                  <a:cubicBezTo>
                    <a:pt x="20820" y="285247"/>
                    <a:pt x="10766" y="490034"/>
                    <a:pt x="4416" y="492151"/>
                  </a:cubicBezTo>
                  <a:cubicBezTo>
                    <a:pt x="-1934" y="494268"/>
                    <a:pt x="-14105" y="292655"/>
                    <a:pt x="74266" y="215926"/>
                  </a:cubicBezTo>
                  <a:cubicBezTo>
                    <a:pt x="162637" y="139197"/>
                    <a:pt x="547341" y="2143"/>
                    <a:pt x="553691" y="26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8" name="フリーフォーム 1407">
              <a:extLst>
                <a:ext uri="{FF2B5EF4-FFF2-40B4-BE49-F238E27FC236}">
                  <a16:creationId xmlns:a16="http://schemas.microsoft.com/office/drawing/2014/main" id="{43DB8628-AD47-5818-6A63-6E3F6DE9BB1E}"/>
                </a:ext>
              </a:extLst>
            </p:cNvPr>
            <p:cNvSpPr/>
            <p:nvPr/>
          </p:nvSpPr>
          <p:spPr>
            <a:xfrm>
              <a:off x="7978655" y="4445714"/>
              <a:ext cx="73160" cy="425544"/>
            </a:xfrm>
            <a:custGeom>
              <a:avLst/>
              <a:gdLst>
                <a:gd name="connsiteX0" fmla="*/ 73145 w 73160"/>
                <a:gd name="connsiteY0" fmla="*/ 2461 h 425544"/>
                <a:gd name="connsiteX1" fmla="*/ 6470 w 73160"/>
                <a:gd name="connsiteY1" fmla="*/ 189786 h 425544"/>
                <a:gd name="connsiteX2" fmla="*/ 3295 w 73160"/>
                <a:gd name="connsiteY2" fmla="*/ 424736 h 425544"/>
                <a:gd name="connsiteX3" fmla="*/ 12820 w 73160"/>
                <a:gd name="connsiteY3" fmla="*/ 104061 h 425544"/>
                <a:gd name="connsiteX4" fmla="*/ 73145 w 73160"/>
                <a:gd name="connsiteY4" fmla="*/ 2461 h 425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160" h="425544">
                  <a:moveTo>
                    <a:pt x="73145" y="2461"/>
                  </a:moveTo>
                  <a:cubicBezTo>
                    <a:pt x="72087" y="16748"/>
                    <a:pt x="18112" y="119407"/>
                    <a:pt x="6470" y="189786"/>
                  </a:cubicBezTo>
                  <a:cubicBezTo>
                    <a:pt x="-5172" y="260165"/>
                    <a:pt x="2237" y="439023"/>
                    <a:pt x="3295" y="424736"/>
                  </a:cubicBezTo>
                  <a:cubicBezTo>
                    <a:pt x="4353" y="410449"/>
                    <a:pt x="3824" y="170207"/>
                    <a:pt x="12820" y="104061"/>
                  </a:cubicBezTo>
                  <a:cubicBezTo>
                    <a:pt x="21816" y="37915"/>
                    <a:pt x="74203" y="-11826"/>
                    <a:pt x="73145" y="2461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9" name="フリーフォーム 1408">
              <a:extLst>
                <a:ext uri="{FF2B5EF4-FFF2-40B4-BE49-F238E27FC236}">
                  <a16:creationId xmlns:a16="http://schemas.microsoft.com/office/drawing/2014/main" id="{E461CE29-FC23-2E6E-E7C8-96F5B37842EF}"/>
                </a:ext>
              </a:extLst>
            </p:cNvPr>
            <p:cNvSpPr/>
            <p:nvPr/>
          </p:nvSpPr>
          <p:spPr>
            <a:xfrm>
              <a:off x="7726527" y="4806938"/>
              <a:ext cx="153950" cy="244495"/>
            </a:xfrm>
            <a:custGeom>
              <a:avLst/>
              <a:gdLst>
                <a:gd name="connsiteX0" fmla="*/ 20473 w 153950"/>
                <a:gd name="connsiteY0" fmla="*/ 12 h 244495"/>
                <a:gd name="connsiteX1" fmla="*/ 33173 w 153950"/>
                <a:gd name="connsiteY1" fmla="*/ 104787 h 244495"/>
                <a:gd name="connsiteX2" fmla="*/ 153823 w 153950"/>
                <a:gd name="connsiteY2" fmla="*/ 244487 h 244495"/>
                <a:gd name="connsiteX3" fmla="*/ 7773 w 153950"/>
                <a:gd name="connsiteY3" fmla="*/ 111137 h 244495"/>
                <a:gd name="connsiteX4" fmla="*/ 20473 w 153950"/>
                <a:gd name="connsiteY4" fmla="*/ 12 h 244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950" h="244495">
                  <a:moveTo>
                    <a:pt x="20473" y="12"/>
                  </a:moveTo>
                  <a:cubicBezTo>
                    <a:pt x="24706" y="-1046"/>
                    <a:pt x="10948" y="64041"/>
                    <a:pt x="33173" y="104787"/>
                  </a:cubicBezTo>
                  <a:cubicBezTo>
                    <a:pt x="55398" y="145533"/>
                    <a:pt x="158056" y="243429"/>
                    <a:pt x="153823" y="244487"/>
                  </a:cubicBezTo>
                  <a:cubicBezTo>
                    <a:pt x="149590" y="245545"/>
                    <a:pt x="29469" y="147120"/>
                    <a:pt x="7773" y="111137"/>
                  </a:cubicBezTo>
                  <a:cubicBezTo>
                    <a:pt x="-13923" y="75154"/>
                    <a:pt x="16240" y="1070"/>
                    <a:pt x="20473" y="12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0" name="フリーフォーム 1409">
              <a:extLst>
                <a:ext uri="{FF2B5EF4-FFF2-40B4-BE49-F238E27FC236}">
                  <a16:creationId xmlns:a16="http://schemas.microsoft.com/office/drawing/2014/main" id="{C5582F79-DC2E-43A0-1442-3288371430BA}"/>
                </a:ext>
              </a:extLst>
            </p:cNvPr>
            <p:cNvSpPr/>
            <p:nvPr/>
          </p:nvSpPr>
          <p:spPr>
            <a:xfrm>
              <a:off x="8283336" y="4117767"/>
              <a:ext cx="165357" cy="283057"/>
            </a:xfrm>
            <a:custGeom>
              <a:avLst/>
              <a:gdLst>
                <a:gd name="connsiteX0" fmla="*/ 165339 w 165357"/>
                <a:gd name="connsiteY0" fmla="*/ 208 h 283057"/>
                <a:gd name="connsiteX1" fmla="*/ 31989 w 165357"/>
                <a:gd name="connsiteY1" fmla="*/ 168483 h 283057"/>
                <a:gd name="connsiteX2" fmla="*/ 239 w 165357"/>
                <a:gd name="connsiteY2" fmla="*/ 282783 h 283057"/>
                <a:gd name="connsiteX3" fmla="*/ 41514 w 165357"/>
                <a:gd name="connsiteY3" fmla="*/ 136733 h 283057"/>
                <a:gd name="connsiteX4" fmla="*/ 165339 w 165357"/>
                <a:gd name="connsiteY4" fmla="*/ 208 h 283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357" h="283057">
                  <a:moveTo>
                    <a:pt x="165339" y="208"/>
                  </a:moveTo>
                  <a:cubicBezTo>
                    <a:pt x="163752" y="5500"/>
                    <a:pt x="59506" y="121387"/>
                    <a:pt x="31989" y="168483"/>
                  </a:cubicBezTo>
                  <a:cubicBezTo>
                    <a:pt x="4472" y="215579"/>
                    <a:pt x="-1348" y="288075"/>
                    <a:pt x="239" y="282783"/>
                  </a:cubicBezTo>
                  <a:cubicBezTo>
                    <a:pt x="1826" y="277491"/>
                    <a:pt x="19289" y="181712"/>
                    <a:pt x="41514" y="136733"/>
                  </a:cubicBezTo>
                  <a:cubicBezTo>
                    <a:pt x="63739" y="91754"/>
                    <a:pt x="166926" y="-5084"/>
                    <a:pt x="165339" y="208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1" name="フリーフォーム 1410">
              <a:extLst>
                <a:ext uri="{FF2B5EF4-FFF2-40B4-BE49-F238E27FC236}">
                  <a16:creationId xmlns:a16="http://schemas.microsoft.com/office/drawing/2014/main" id="{4AA98124-AC92-BFE1-08FF-0F5DF9C7D49C}"/>
                </a:ext>
              </a:extLst>
            </p:cNvPr>
            <p:cNvSpPr/>
            <p:nvPr/>
          </p:nvSpPr>
          <p:spPr>
            <a:xfrm>
              <a:off x="7987177" y="4077252"/>
              <a:ext cx="597685" cy="37555"/>
            </a:xfrm>
            <a:custGeom>
              <a:avLst/>
              <a:gdLst>
                <a:gd name="connsiteX0" fmla="*/ 1123 w 597685"/>
                <a:gd name="connsiteY0" fmla="*/ 37548 h 37555"/>
                <a:gd name="connsiteX1" fmla="*/ 575798 w 597685"/>
                <a:gd name="connsiteY1" fmla="*/ 5798 h 37555"/>
                <a:gd name="connsiteX2" fmla="*/ 432923 w 597685"/>
                <a:gd name="connsiteY2" fmla="*/ 2623 h 37555"/>
                <a:gd name="connsiteX3" fmla="*/ 1123 w 597685"/>
                <a:gd name="connsiteY3" fmla="*/ 37548 h 37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7685" h="37555">
                  <a:moveTo>
                    <a:pt x="1123" y="37548"/>
                  </a:moveTo>
                  <a:cubicBezTo>
                    <a:pt x="24935" y="38077"/>
                    <a:pt x="503831" y="11619"/>
                    <a:pt x="575798" y="5798"/>
                  </a:cubicBezTo>
                  <a:cubicBezTo>
                    <a:pt x="647765" y="-23"/>
                    <a:pt x="527115" y="-2139"/>
                    <a:pt x="432923" y="2623"/>
                  </a:cubicBezTo>
                  <a:cubicBezTo>
                    <a:pt x="338731" y="7385"/>
                    <a:pt x="-22689" y="37019"/>
                    <a:pt x="1123" y="37548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2" name="フリーフォーム 1411">
              <a:extLst>
                <a:ext uri="{FF2B5EF4-FFF2-40B4-BE49-F238E27FC236}">
                  <a16:creationId xmlns:a16="http://schemas.microsoft.com/office/drawing/2014/main" id="{DC9996AD-83BF-99DC-D294-D135A0EDA76F}"/>
                </a:ext>
              </a:extLst>
            </p:cNvPr>
            <p:cNvSpPr/>
            <p:nvPr/>
          </p:nvSpPr>
          <p:spPr>
            <a:xfrm>
              <a:off x="8546842" y="4082561"/>
              <a:ext cx="99023" cy="481070"/>
            </a:xfrm>
            <a:custGeom>
              <a:avLst/>
              <a:gdLst>
                <a:gd name="connsiteX0" fmla="*/ 98683 w 99023"/>
                <a:gd name="connsiteY0" fmla="*/ 489 h 481070"/>
                <a:gd name="connsiteX1" fmla="*/ 57408 w 99023"/>
                <a:gd name="connsiteY1" fmla="*/ 140189 h 481070"/>
                <a:gd name="connsiteX2" fmla="*/ 44708 w 99023"/>
                <a:gd name="connsiteY2" fmla="*/ 343389 h 481070"/>
                <a:gd name="connsiteX3" fmla="*/ 51058 w 99023"/>
                <a:gd name="connsiteY3" fmla="*/ 302114 h 481070"/>
                <a:gd name="connsiteX4" fmla="*/ 258 w 99023"/>
                <a:gd name="connsiteY4" fmla="*/ 476739 h 481070"/>
                <a:gd name="connsiteX5" fmla="*/ 32008 w 99023"/>
                <a:gd name="connsiteY5" fmla="*/ 397364 h 481070"/>
                <a:gd name="connsiteX6" fmla="*/ 47883 w 99023"/>
                <a:gd name="connsiteY6" fmla="*/ 73514 h 481070"/>
                <a:gd name="connsiteX7" fmla="*/ 32008 w 99023"/>
                <a:gd name="connsiteY7" fmla="*/ 187814 h 481070"/>
                <a:gd name="connsiteX8" fmla="*/ 98683 w 99023"/>
                <a:gd name="connsiteY8" fmla="*/ 489 h 481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23" h="481070">
                  <a:moveTo>
                    <a:pt x="98683" y="489"/>
                  </a:moveTo>
                  <a:cubicBezTo>
                    <a:pt x="102916" y="-7448"/>
                    <a:pt x="66404" y="83039"/>
                    <a:pt x="57408" y="140189"/>
                  </a:cubicBezTo>
                  <a:cubicBezTo>
                    <a:pt x="48412" y="197339"/>
                    <a:pt x="45766" y="316402"/>
                    <a:pt x="44708" y="343389"/>
                  </a:cubicBezTo>
                  <a:cubicBezTo>
                    <a:pt x="43650" y="370376"/>
                    <a:pt x="58466" y="279889"/>
                    <a:pt x="51058" y="302114"/>
                  </a:cubicBezTo>
                  <a:cubicBezTo>
                    <a:pt x="43650" y="324339"/>
                    <a:pt x="3433" y="460864"/>
                    <a:pt x="258" y="476739"/>
                  </a:cubicBezTo>
                  <a:cubicBezTo>
                    <a:pt x="-2917" y="492614"/>
                    <a:pt x="24071" y="464568"/>
                    <a:pt x="32008" y="397364"/>
                  </a:cubicBezTo>
                  <a:cubicBezTo>
                    <a:pt x="39945" y="330160"/>
                    <a:pt x="47883" y="108439"/>
                    <a:pt x="47883" y="73514"/>
                  </a:cubicBezTo>
                  <a:cubicBezTo>
                    <a:pt x="47883" y="38589"/>
                    <a:pt x="25658" y="197339"/>
                    <a:pt x="32008" y="187814"/>
                  </a:cubicBezTo>
                  <a:cubicBezTo>
                    <a:pt x="38358" y="178289"/>
                    <a:pt x="94450" y="8426"/>
                    <a:pt x="98683" y="489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3" name="フリーフォーム 1412">
              <a:extLst>
                <a:ext uri="{FF2B5EF4-FFF2-40B4-BE49-F238E27FC236}">
                  <a16:creationId xmlns:a16="http://schemas.microsoft.com/office/drawing/2014/main" id="{0D7A9B1E-86ED-0156-8F9F-228EF943EAFC}"/>
                </a:ext>
              </a:extLst>
            </p:cNvPr>
            <p:cNvSpPr/>
            <p:nvPr/>
          </p:nvSpPr>
          <p:spPr>
            <a:xfrm>
              <a:off x="8013700" y="4818627"/>
              <a:ext cx="142875" cy="487595"/>
            </a:xfrm>
            <a:custGeom>
              <a:avLst/>
              <a:gdLst>
                <a:gd name="connsiteX0" fmla="*/ 142875 w 142875"/>
                <a:gd name="connsiteY0" fmla="*/ 1023 h 487595"/>
                <a:gd name="connsiteX1" fmla="*/ 47625 w 142875"/>
                <a:gd name="connsiteY1" fmla="*/ 264548 h 487595"/>
                <a:gd name="connsiteX2" fmla="*/ 0 w 142875"/>
                <a:gd name="connsiteY2" fmla="*/ 486798 h 487595"/>
                <a:gd name="connsiteX3" fmla="*/ 47625 w 142875"/>
                <a:gd name="connsiteY3" fmla="*/ 185173 h 487595"/>
                <a:gd name="connsiteX4" fmla="*/ 142875 w 142875"/>
                <a:gd name="connsiteY4" fmla="*/ 1023 h 487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875" h="487595">
                  <a:moveTo>
                    <a:pt x="142875" y="1023"/>
                  </a:moveTo>
                  <a:cubicBezTo>
                    <a:pt x="142875" y="14252"/>
                    <a:pt x="71437" y="183586"/>
                    <a:pt x="47625" y="264548"/>
                  </a:cubicBezTo>
                  <a:cubicBezTo>
                    <a:pt x="23813" y="345510"/>
                    <a:pt x="0" y="500027"/>
                    <a:pt x="0" y="486798"/>
                  </a:cubicBezTo>
                  <a:cubicBezTo>
                    <a:pt x="0" y="473569"/>
                    <a:pt x="25400" y="264548"/>
                    <a:pt x="47625" y="185173"/>
                  </a:cubicBezTo>
                  <a:cubicBezTo>
                    <a:pt x="69850" y="105798"/>
                    <a:pt x="142875" y="-12206"/>
                    <a:pt x="142875" y="1023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4" name="フリーフォーム 1413">
              <a:extLst>
                <a:ext uri="{FF2B5EF4-FFF2-40B4-BE49-F238E27FC236}">
                  <a16:creationId xmlns:a16="http://schemas.microsoft.com/office/drawing/2014/main" id="{E8295F04-8EEB-AEBB-0A7F-69F87036123C}"/>
                </a:ext>
              </a:extLst>
            </p:cNvPr>
            <p:cNvSpPr/>
            <p:nvPr/>
          </p:nvSpPr>
          <p:spPr>
            <a:xfrm>
              <a:off x="7965578" y="4803428"/>
              <a:ext cx="95749" cy="578456"/>
            </a:xfrm>
            <a:custGeom>
              <a:avLst/>
              <a:gdLst>
                <a:gd name="connsiteX0" fmla="*/ 95747 w 95749"/>
                <a:gd name="connsiteY0" fmla="*/ 347 h 578456"/>
                <a:gd name="connsiteX1" fmla="*/ 10022 w 95749"/>
                <a:gd name="connsiteY1" fmla="*/ 289272 h 578456"/>
                <a:gd name="connsiteX2" fmla="*/ 16372 w 95749"/>
                <a:gd name="connsiteY2" fmla="*/ 578197 h 578456"/>
                <a:gd name="connsiteX3" fmla="*/ 6847 w 95749"/>
                <a:gd name="connsiteY3" fmla="*/ 238472 h 578456"/>
                <a:gd name="connsiteX4" fmla="*/ 95747 w 95749"/>
                <a:gd name="connsiteY4" fmla="*/ 347 h 578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749" h="578456">
                  <a:moveTo>
                    <a:pt x="95747" y="347"/>
                  </a:moveTo>
                  <a:cubicBezTo>
                    <a:pt x="96276" y="8814"/>
                    <a:pt x="23251" y="192964"/>
                    <a:pt x="10022" y="289272"/>
                  </a:cubicBezTo>
                  <a:cubicBezTo>
                    <a:pt x="-3207" y="385580"/>
                    <a:pt x="16901" y="586664"/>
                    <a:pt x="16372" y="578197"/>
                  </a:cubicBezTo>
                  <a:cubicBezTo>
                    <a:pt x="15843" y="569730"/>
                    <a:pt x="-12732" y="336897"/>
                    <a:pt x="6847" y="238472"/>
                  </a:cubicBezTo>
                  <a:cubicBezTo>
                    <a:pt x="26426" y="140047"/>
                    <a:pt x="95218" y="-8120"/>
                    <a:pt x="95747" y="347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5" name="フリーフォーム 1414">
              <a:extLst>
                <a:ext uri="{FF2B5EF4-FFF2-40B4-BE49-F238E27FC236}">
                  <a16:creationId xmlns:a16="http://schemas.microsoft.com/office/drawing/2014/main" id="{587D0E90-C1D2-016F-6C97-BED50FCA0534}"/>
                </a:ext>
              </a:extLst>
            </p:cNvPr>
            <p:cNvSpPr/>
            <p:nvPr/>
          </p:nvSpPr>
          <p:spPr>
            <a:xfrm>
              <a:off x="7505568" y="4451149"/>
              <a:ext cx="82939" cy="756078"/>
            </a:xfrm>
            <a:custGeom>
              <a:avLst/>
              <a:gdLst>
                <a:gd name="connsiteX0" fmla="*/ 73157 w 82939"/>
                <a:gd name="connsiteY0" fmla="*/ 201 h 756078"/>
                <a:gd name="connsiteX1" fmla="*/ 9657 w 82939"/>
                <a:gd name="connsiteY1" fmla="*/ 251026 h 756078"/>
                <a:gd name="connsiteX2" fmla="*/ 25532 w 82939"/>
                <a:gd name="connsiteY2" fmla="*/ 355801 h 756078"/>
                <a:gd name="connsiteX3" fmla="*/ 82682 w 82939"/>
                <a:gd name="connsiteY3" fmla="*/ 755851 h 756078"/>
                <a:gd name="connsiteX4" fmla="*/ 132 w 82939"/>
                <a:gd name="connsiteY4" fmla="*/ 295476 h 756078"/>
                <a:gd name="connsiteX5" fmla="*/ 73157 w 82939"/>
                <a:gd name="connsiteY5" fmla="*/ 201 h 756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939" h="756078">
                  <a:moveTo>
                    <a:pt x="73157" y="201"/>
                  </a:moveTo>
                  <a:cubicBezTo>
                    <a:pt x="74744" y="-7207"/>
                    <a:pt x="17594" y="191759"/>
                    <a:pt x="9657" y="251026"/>
                  </a:cubicBezTo>
                  <a:cubicBezTo>
                    <a:pt x="1720" y="310293"/>
                    <a:pt x="13361" y="271664"/>
                    <a:pt x="25532" y="355801"/>
                  </a:cubicBezTo>
                  <a:cubicBezTo>
                    <a:pt x="37703" y="439939"/>
                    <a:pt x="86915" y="765905"/>
                    <a:pt x="82682" y="755851"/>
                  </a:cubicBezTo>
                  <a:cubicBezTo>
                    <a:pt x="78449" y="745797"/>
                    <a:pt x="3836" y="424063"/>
                    <a:pt x="132" y="295476"/>
                  </a:cubicBezTo>
                  <a:cubicBezTo>
                    <a:pt x="-3572" y="166889"/>
                    <a:pt x="71570" y="7609"/>
                    <a:pt x="73157" y="201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6" name="フリーフォーム 1415">
              <a:extLst>
                <a:ext uri="{FF2B5EF4-FFF2-40B4-BE49-F238E27FC236}">
                  <a16:creationId xmlns:a16="http://schemas.microsoft.com/office/drawing/2014/main" id="{F73B63E9-35F7-99CB-0115-59B2B570CFFA}"/>
                </a:ext>
              </a:extLst>
            </p:cNvPr>
            <p:cNvSpPr/>
            <p:nvPr/>
          </p:nvSpPr>
          <p:spPr>
            <a:xfrm>
              <a:off x="7856839" y="4206813"/>
              <a:ext cx="176030" cy="254092"/>
            </a:xfrm>
            <a:custGeom>
              <a:avLst/>
              <a:gdLst>
                <a:gd name="connsiteX0" fmla="*/ 175911 w 176030"/>
                <a:gd name="connsiteY0" fmla="*/ 62 h 254092"/>
                <a:gd name="connsiteX1" fmla="*/ 42561 w 176030"/>
                <a:gd name="connsiteY1" fmla="*/ 92137 h 254092"/>
                <a:gd name="connsiteX2" fmla="*/ 4461 w 176030"/>
                <a:gd name="connsiteY2" fmla="*/ 254062 h 254092"/>
                <a:gd name="connsiteX3" fmla="*/ 17161 w 176030"/>
                <a:gd name="connsiteY3" fmla="*/ 104837 h 254092"/>
                <a:gd name="connsiteX4" fmla="*/ 175911 w 176030"/>
                <a:gd name="connsiteY4" fmla="*/ 62 h 254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030" h="254092">
                  <a:moveTo>
                    <a:pt x="175911" y="62"/>
                  </a:moveTo>
                  <a:cubicBezTo>
                    <a:pt x="180144" y="-2055"/>
                    <a:pt x="71136" y="49804"/>
                    <a:pt x="42561" y="92137"/>
                  </a:cubicBezTo>
                  <a:cubicBezTo>
                    <a:pt x="13986" y="134470"/>
                    <a:pt x="8694" y="251945"/>
                    <a:pt x="4461" y="254062"/>
                  </a:cubicBezTo>
                  <a:cubicBezTo>
                    <a:pt x="228" y="256179"/>
                    <a:pt x="-7181" y="146641"/>
                    <a:pt x="17161" y="104837"/>
                  </a:cubicBezTo>
                  <a:cubicBezTo>
                    <a:pt x="41503" y="63033"/>
                    <a:pt x="171678" y="2179"/>
                    <a:pt x="175911" y="62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7" name="フリーフォーム 1416">
              <a:extLst>
                <a:ext uri="{FF2B5EF4-FFF2-40B4-BE49-F238E27FC236}">
                  <a16:creationId xmlns:a16="http://schemas.microsoft.com/office/drawing/2014/main" id="{0977CC8C-6DD8-03F3-D730-35FD659CCE02}"/>
                </a:ext>
              </a:extLst>
            </p:cNvPr>
            <p:cNvSpPr/>
            <p:nvPr/>
          </p:nvSpPr>
          <p:spPr>
            <a:xfrm>
              <a:off x="7752709" y="4111609"/>
              <a:ext cx="595131" cy="136711"/>
            </a:xfrm>
            <a:custGeom>
              <a:avLst/>
              <a:gdLst>
                <a:gd name="connsiteX0" fmla="*/ 3816 w 595131"/>
                <a:gd name="connsiteY0" fmla="*/ 136541 h 136711"/>
                <a:gd name="connsiteX1" fmla="*/ 210191 w 595131"/>
                <a:gd name="connsiteY1" fmla="*/ 53991 h 136711"/>
                <a:gd name="connsiteX2" fmla="*/ 594366 w 595131"/>
                <a:gd name="connsiteY2" fmla="*/ 3191 h 136711"/>
                <a:gd name="connsiteX3" fmla="*/ 314966 w 595131"/>
                <a:gd name="connsiteY3" fmla="*/ 79391 h 136711"/>
                <a:gd name="connsiteX4" fmla="*/ 534041 w 595131"/>
                <a:gd name="connsiteY4" fmla="*/ 16 h 136711"/>
                <a:gd name="connsiteX5" fmla="*/ 108591 w 595131"/>
                <a:gd name="connsiteY5" fmla="*/ 73041 h 136711"/>
                <a:gd name="connsiteX6" fmla="*/ 3816 w 595131"/>
                <a:gd name="connsiteY6" fmla="*/ 136541 h 136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5131" h="136711">
                  <a:moveTo>
                    <a:pt x="3816" y="136541"/>
                  </a:moveTo>
                  <a:cubicBezTo>
                    <a:pt x="20749" y="133366"/>
                    <a:pt x="111766" y="76216"/>
                    <a:pt x="210191" y="53991"/>
                  </a:cubicBezTo>
                  <a:cubicBezTo>
                    <a:pt x="308616" y="31766"/>
                    <a:pt x="576904" y="-1042"/>
                    <a:pt x="594366" y="3191"/>
                  </a:cubicBezTo>
                  <a:cubicBezTo>
                    <a:pt x="611828" y="7424"/>
                    <a:pt x="325020" y="79920"/>
                    <a:pt x="314966" y="79391"/>
                  </a:cubicBezTo>
                  <a:cubicBezTo>
                    <a:pt x="304912" y="78862"/>
                    <a:pt x="568437" y="1074"/>
                    <a:pt x="534041" y="16"/>
                  </a:cubicBezTo>
                  <a:cubicBezTo>
                    <a:pt x="499645" y="-1042"/>
                    <a:pt x="190083" y="48170"/>
                    <a:pt x="108591" y="73041"/>
                  </a:cubicBezTo>
                  <a:cubicBezTo>
                    <a:pt x="27099" y="97912"/>
                    <a:pt x="-13117" y="139716"/>
                    <a:pt x="3816" y="136541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8" name="フリーフォーム 1417">
              <a:extLst>
                <a:ext uri="{FF2B5EF4-FFF2-40B4-BE49-F238E27FC236}">
                  <a16:creationId xmlns:a16="http://schemas.microsoft.com/office/drawing/2014/main" id="{DA759FFF-5F88-A36B-C642-7904ADF0F780}"/>
                </a:ext>
              </a:extLst>
            </p:cNvPr>
            <p:cNvSpPr/>
            <p:nvPr/>
          </p:nvSpPr>
          <p:spPr>
            <a:xfrm>
              <a:off x="7435249" y="4308276"/>
              <a:ext cx="153099" cy="884801"/>
            </a:xfrm>
            <a:custGeom>
              <a:avLst/>
              <a:gdLst>
                <a:gd name="connsiteX0" fmla="*/ 153001 w 153099"/>
                <a:gd name="connsiteY0" fmla="*/ 199 h 884801"/>
                <a:gd name="connsiteX1" fmla="*/ 38701 w 153099"/>
                <a:gd name="connsiteY1" fmla="*/ 279599 h 884801"/>
                <a:gd name="connsiteX2" fmla="*/ 54576 w 153099"/>
                <a:gd name="connsiteY2" fmla="*/ 663774 h 884801"/>
                <a:gd name="connsiteX3" fmla="*/ 45051 w 153099"/>
                <a:gd name="connsiteY3" fmla="*/ 628849 h 884801"/>
                <a:gd name="connsiteX4" fmla="*/ 89501 w 153099"/>
                <a:gd name="connsiteY4" fmla="*/ 876499 h 884801"/>
                <a:gd name="connsiteX5" fmla="*/ 10126 w 153099"/>
                <a:gd name="connsiteY5" fmla="*/ 276424 h 884801"/>
                <a:gd name="connsiteX6" fmla="*/ 16476 w 153099"/>
                <a:gd name="connsiteY6" fmla="*/ 235149 h 884801"/>
                <a:gd name="connsiteX7" fmla="*/ 153001 w 153099"/>
                <a:gd name="connsiteY7" fmla="*/ 199 h 884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3099" h="884801">
                  <a:moveTo>
                    <a:pt x="153001" y="199"/>
                  </a:moveTo>
                  <a:cubicBezTo>
                    <a:pt x="156705" y="7607"/>
                    <a:pt x="55105" y="169003"/>
                    <a:pt x="38701" y="279599"/>
                  </a:cubicBezTo>
                  <a:cubicBezTo>
                    <a:pt x="22297" y="390195"/>
                    <a:pt x="53518" y="605566"/>
                    <a:pt x="54576" y="663774"/>
                  </a:cubicBezTo>
                  <a:cubicBezTo>
                    <a:pt x="55634" y="721982"/>
                    <a:pt x="39230" y="593395"/>
                    <a:pt x="45051" y="628849"/>
                  </a:cubicBezTo>
                  <a:cubicBezTo>
                    <a:pt x="50872" y="664303"/>
                    <a:pt x="95322" y="935237"/>
                    <a:pt x="89501" y="876499"/>
                  </a:cubicBezTo>
                  <a:cubicBezTo>
                    <a:pt x="83680" y="817762"/>
                    <a:pt x="22297" y="383316"/>
                    <a:pt x="10126" y="276424"/>
                  </a:cubicBezTo>
                  <a:cubicBezTo>
                    <a:pt x="-2045" y="169532"/>
                    <a:pt x="-6807" y="276424"/>
                    <a:pt x="16476" y="235149"/>
                  </a:cubicBezTo>
                  <a:cubicBezTo>
                    <a:pt x="39759" y="193874"/>
                    <a:pt x="149297" y="-7209"/>
                    <a:pt x="153001" y="199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9" name="フリーフォーム 1418">
              <a:extLst>
                <a:ext uri="{FF2B5EF4-FFF2-40B4-BE49-F238E27FC236}">
                  <a16:creationId xmlns:a16="http://schemas.microsoft.com/office/drawing/2014/main" id="{8FDEA25D-8A40-68A2-38CF-119AC88BFA45}"/>
                </a:ext>
              </a:extLst>
            </p:cNvPr>
            <p:cNvSpPr/>
            <p:nvPr/>
          </p:nvSpPr>
          <p:spPr>
            <a:xfrm>
              <a:off x="7931043" y="5247775"/>
              <a:ext cx="69979" cy="803784"/>
            </a:xfrm>
            <a:custGeom>
              <a:avLst/>
              <a:gdLst>
                <a:gd name="connsiteX0" fmla="*/ 107 w 69979"/>
                <a:gd name="connsiteY0" fmla="*/ 500 h 803784"/>
                <a:gd name="connsiteX1" fmla="*/ 22332 w 69979"/>
                <a:gd name="connsiteY1" fmla="*/ 803775 h 803784"/>
                <a:gd name="connsiteX2" fmla="*/ 69957 w 69979"/>
                <a:gd name="connsiteY2" fmla="*/ 19550 h 803784"/>
                <a:gd name="connsiteX3" fmla="*/ 15982 w 69979"/>
                <a:gd name="connsiteY3" fmla="*/ 673600 h 803784"/>
                <a:gd name="connsiteX4" fmla="*/ 107 w 69979"/>
                <a:gd name="connsiteY4" fmla="*/ 500 h 803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979" h="803784">
                  <a:moveTo>
                    <a:pt x="107" y="500"/>
                  </a:moveTo>
                  <a:cubicBezTo>
                    <a:pt x="1165" y="22196"/>
                    <a:pt x="10690" y="800600"/>
                    <a:pt x="22332" y="803775"/>
                  </a:cubicBezTo>
                  <a:cubicBezTo>
                    <a:pt x="33974" y="806950"/>
                    <a:pt x="71015" y="41246"/>
                    <a:pt x="69957" y="19550"/>
                  </a:cubicBezTo>
                  <a:cubicBezTo>
                    <a:pt x="68899" y="-2146"/>
                    <a:pt x="26036" y="677304"/>
                    <a:pt x="15982" y="673600"/>
                  </a:cubicBezTo>
                  <a:cubicBezTo>
                    <a:pt x="5928" y="669896"/>
                    <a:pt x="-951" y="-21196"/>
                    <a:pt x="107" y="500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0" name="フリーフォーム 1419">
              <a:extLst>
                <a:ext uri="{FF2B5EF4-FFF2-40B4-BE49-F238E27FC236}">
                  <a16:creationId xmlns:a16="http://schemas.microsoft.com/office/drawing/2014/main" id="{A575111B-DA5B-9CCE-6B39-6F2BA66FF0C0}"/>
                </a:ext>
              </a:extLst>
            </p:cNvPr>
            <p:cNvSpPr/>
            <p:nvPr/>
          </p:nvSpPr>
          <p:spPr>
            <a:xfrm>
              <a:off x="7819869" y="5194408"/>
              <a:ext cx="121375" cy="800409"/>
            </a:xfrm>
            <a:custGeom>
              <a:avLst/>
              <a:gdLst>
                <a:gd name="connsiteX0" fmla="*/ 156 w 121375"/>
                <a:gd name="connsiteY0" fmla="*/ 3067 h 800409"/>
                <a:gd name="connsiteX1" fmla="*/ 117631 w 121375"/>
                <a:gd name="connsiteY1" fmla="*/ 790467 h 800409"/>
                <a:gd name="connsiteX2" fmla="*/ 92231 w 121375"/>
                <a:gd name="connsiteY2" fmla="*/ 450742 h 800409"/>
                <a:gd name="connsiteX3" fmla="*/ 92231 w 121375"/>
                <a:gd name="connsiteY3" fmla="*/ 514242 h 800409"/>
                <a:gd name="connsiteX4" fmla="*/ 156 w 121375"/>
                <a:gd name="connsiteY4" fmla="*/ 3067 h 800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375" h="800409">
                  <a:moveTo>
                    <a:pt x="156" y="3067"/>
                  </a:moveTo>
                  <a:cubicBezTo>
                    <a:pt x="4389" y="49105"/>
                    <a:pt x="102285" y="715855"/>
                    <a:pt x="117631" y="790467"/>
                  </a:cubicBezTo>
                  <a:cubicBezTo>
                    <a:pt x="132977" y="865080"/>
                    <a:pt x="96464" y="496780"/>
                    <a:pt x="92231" y="450742"/>
                  </a:cubicBezTo>
                  <a:cubicBezTo>
                    <a:pt x="87998" y="404705"/>
                    <a:pt x="105460" y="585150"/>
                    <a:pt x="92231" y="514242"/>
                  </a:cubicBezTo>
                  <a:cubicBezTo>
                    <a:pt x="79002" y="443334"/>
                    <a:pt x="-4077" y="-42971"/>
                    <a:pt x="156" y="3067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1" name="フリーフォーム 1420">
              <a:extLst>
                <a:ext uri="{FF2B5EF4-FFF2-40B4-BE49-F238E27FC236}">
                  <a16:creationId xmlns:a16="http://schemas.microsoft.com/office/drawing/2014/main" id="{690D0CD0-1780-7BAA-4ABB-85A6F3F7DF71}"/>
                </a:ext>
              </a:extLst>
            </p:cNvPr>
            <p:cNvSpPr/>
            <p:nvPr/>
          </p:nvSpPr>
          <p:spPr>
            <a:xfrm>
              <a:off x="7972397" y="5284934"/>
              <a:ext cx="43901" cy="716702"/>
            </a:xfrm>
            <a:custGeom>
              <a:avLst/>
              <a:gdLst>
                <a:gd name="connsiteX0" fmla="*/ 41303 w 43901"/>
                <a:gd name="connsiteY0" fmla="*/ 7791 h 716702"/>
                <a:gd name="connsiteX1" fmla="*/ 28 w 43901"/>
                <a:gd name="connsiteY1" fmla="*/ 709466 h 716702"/>
                <a:gd name="connsiteX2" fmla="*/ 34953 w 43901"/>
                <a:gd name="connsiteY2" fmla="*/ 353866 h 716702"/>
                <a:gd name="connsiteX3" fmla="*/ 41303 w 43901"/>
                <a:gd name="connsiteY3" fmla="*/ 7791 h 716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901" h="716702">
                  <a:moveTo>
                    <a:pt x="41303" y="7791"/>
                  </a:moveTo>
                  <a:cubicBezTo>
                    <a:pt x="35482" y="67058"/>
                    <a:pt x="1086" y="651787"/>
                    <a:pt x="28" y="709466"/>
                  </a:cubicBezTo>
                  <a:cubicBezTo>
                    <a:pt x="-1030" y="767145"/>
                    <a:pt x="27545" y="464462"/>
                    <a:pt x="34953" y="353866"/>
                  </a:cubicBezTo>
                  <a:cubicBezTo>
                    <a:pt x="42361" y="243270"/>
                    <a:pt x="47124" y="-51476"/>
                    <a:pt x="41303" y="7791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4" name="フリーフォーム 1423">
              <a:extLst>
                <a:ext uri="{FF2B5EF4-FFF2-40B4-BE49-F238E27FC236}">
                  <a16:creationId xmlns:a16="http://schemas.microsoft.com/office/drawing/2014/main" id="{7557FF6D-0B3D-0698-BD64-12683DE98565}"/>
                </a:ext>
              </a:extLst>
            </p:cNvPr>
            <p:cNvSpPr/>
            <p:nvPr/>
          </p:nvSpPr>
          <p:spPr>
            <a:xfrm>
              <a:off x="8619713" y="5682725"/>
              <a:ext cx="179172" cy="1172546"/>
            </a:xfrm>
            <a:custGeom>
              <a:avLst/>
              <a:gdLst>
                <a:gd name="connsiteX0" fmla="*/ 178212 w 179172"/>
                <a:gd name="connsiteY0" fmla="*/ 3700 h 1172546"/>
                <a:gd name="connsiteX1" fmla="*/ 3587 w 179172"/>
                <a:gd name="connsiteY1" fmla="*/ 1140350 h 1172546"/>
                <a:gd name="connsiteX2" fmla="*/ 70262 w 179172"/>
                <a:gd name="connsiteY2" fmla="*/ 787925 h 1172546"/>
                <a:gd name="connsiteX3" fmla="*/ 178212 w 179172"/>
                <a:gd name="connsiteY3" fmla="*/ 3700 h 1172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9172" h="1172546">
                  <a:moveTo>
                    <a:pt x="178212" y="3700"/>
                  </a:moveTo>
                  <a:cubicBezTo>
                    <a:pt x="167100" y="62437"/>
                    <a:pt x="21579" y="1009646"/>
                    <a:pt x="3587" y="1140350"/>
                  </a:cubicBezTo>
                  <a:cubicBezTo>
                    <a:pt x="-14405" y="1271054"/>
                    <a:pt x="39570" y="973663"/>
                    <a:pt x="70262" y="787925"/>
                  </a:cubicBezTo>
                  <a:cubicBezTo>
                    <a:pt x="100954" y="602187"/>
                    <a:pt x="189324" y="-55037"/>
                    <a:pt x="178212" y="3700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5" name="フリーフォーム 1424">
              <a:extLst>
                <a:ext uri="{FF2B5EF4-FFF2-40B4-BE49-F238E27FC236}">
                  <a16:creationId xmlns:a16="http://schemas.microsoft.com/office/drawing/2014/main" id="{4C0A6AAA-9659-2D01-FEEF-823499FE773A}"/>
                </a:ext>
              </a:extLst>
            </p:cNvPr>
            <p:cNvSpPr/>
            <p:nvPr/>
          </p:nvSpPr>
          <p:spPr>
            <a:xfrm>
              <a:off x="7467600" y="3821912"/>
              <a:ext cx="657624" cy="210338"/>
            </a:xfrm>
            <a:custGeom>
              <a:avLst/>
              <a:gdLst>
                <a:gd name="connsiteX0" fmla="*/ 0 w 657624"/>
                <a:gd name="connsiteY0" fmla="*/ 210338 h 210338"/>
                <a:gd name="connsiteX1" fmla="*/ 536575 w 657624"/>
                <a:gd name="connsiteY1" fmla="*/ 16663 h 210338"/>
                <a:gd name="connsiteX2" fmla="*/ 657225 w 657624"/>
                <a:gd name="connsiteY2" fmla="*/ 10313 h 210338"/>
                <a:gd name="connsiteX3" fmla="*/ 571500 w 657624"/>
                <a:gd name="connsiteY3" fmla="*/ 16663 h 210338"/>
                <a:gd name="connsiteX4" fmla="*/ 463550 w 657624"/>
                <a:gd name="connsiteY4" fmla="*/ 57938 h 210338"/>
                <a:gd name="connsiteX5" fmla="*/ 0 w 657624"/>
                <a:gd name="connsiteY5" fmla="*/ 210338 h 210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7624" h="210338">
                  <a:moveTo>
                    <a:pt x="0" y="210338"/>
                  </a:moveTo>
                  <a:cubicBezTo>
                    <a:pt x="213519" y="130169"/>
                    <a:pt x="427038" y="50000"/>
                    <a:pt x="536575" y="16663"/>
                  </a:cubicBezTo>
                  <a:cubicBezTo>
                    <a:pt x="646112" y="-16674"/>
                    <a:pt x="651404" y="10313"/>
                    <a:pt x="657225" y="10313"/>
                  </a:cubicBezTo>
                  <a:cubicBezTo>
                    <a:pt x="663046" y="10313"/>
                    <a:pt x="603779" y="8726"/>
                    <a:pt x="571500" y="16663"/>
                  </a:cubicBezTo>
                  <a:cubicBezTo>
                    <a:pt x="539221" y="24600"/>
                    <a:pt x="463550" y="57938"/>
                    <a:pt x="463550" y="57938"/>
                  </a:cubicBezTo>
                  <a:lnTo>
                    <a:pt x="0" y="210338"/>
                  </a:ln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6" name="フリーフォーム 1425">
              <a:extLst>
                <a:ext uri="{FF2B5EF4-FFF2-40B4-BE49-F238E27FC236}">
                  <a16:creationId xmlns:a16="http://schemas.microsoft.com/office/drawing/2014/main" id="{34DBD984-C918-E487-FD44-405C57338392}"/>
                </a:ext>
              </a:extLst>
            </p:cNvPr>
            <p:cNvSpPr/>
            <p:nvPr/>
          </p:nvSpPr>
          <p:spPr>
            <a:xfrm>
              <a:off x="7464331" y="4029055"/>
              <a:ext cx="393677" cy="79414"/>
            </a:xfrm>
            <a:custGeom>
              <a:avLst/>
              <a:gdLst>
                <a:gd name="connsiteX0" fmla="*/ 94 w 393677"/>
                <a:gd name="connsiteY0" fmla="*/ 79395 h 79414"/>
                <a:gd name="connsiteX1" fmla="*/ 266794 w 393677"/>
                <a:gd name="connsiteY1" fmla="*/ 22245 h 79414"/>
                <a:gd name="connsiteX2" fmla="*/ 390619 w 393677"/>
                <a:gd name="connsiteY2" fmla="*/ 20 h 79414"/>
                <a:gd name="connsiteX3" fmla="*/ 149319 w 393677"/>
                <a:gd name="connsiteY3" fmla="*/ 25420 h 79414"/>
                <a:gd name="connsiteX4" fmla="*/ 235044 w 393677"/>
                <a:gd name="connsiteY4" fmla="*/ 28595 h 79414"/>
                <a:gd name="connsiteX5" fmla="*/ 94 w 393677"/>
                <a:gd name="connsiteY5" fmla="*/ 79395 h 79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3677" h="79414">
                  <a:moveTo>
                    <a:pt x="94" y="79395"/>
                  </a:moveTo>
                  <a:cubicBezTo>
                    <a:pt x="5385" y="78337"/>
                    <a:pt x="201707" y="35474"/>
                    <a:pt x="266794" y="22245"/>
                  </a:cubicBezTo>
                  <a:cubicBezTo>
                    <a:pt x="331882" y="9016"/>
                    <a:pt x="410198" y="-509"/>
                    <a:pt x="390619" y="20"/>
                  </a:cubicBezTo>
                  <a:cubicBezTo>
                    <a:pt x="371040" y="549"/>
                    <a:pt x="175248" y="20658"/>
                    <a:pt x="149319" y="25420"/>
                  </a:cubicBezTo>
                  <a:cubicBezTo>
                    <a:pt x="123390" y="30182"/>
                    <a:pt x="257798" y="18541"/>
                    <a:pt x="235044" y="28595"/>
                  </a:cubicBezTo>
                  <a:cubicBezTo>
                    <a:pt x="212290" y="38649"/>
                    <a:pt x="-5197" y="80453"/>
                    <a:pt x="94" y="79395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7" name="フリーフォーム 1426">
              <a:extLst>
                <a:ext uri="{FF2B5EF4-FFF2-40B4-BE49-F238E27FC236}">
                  <a16:creationId xmlns:a16="http://schemas.microsoft.com/office/drawing/2014/main" id="{158CCE90-D7BD-05F1-F988-854D894E7F05}"/>
                </a:ext>
              </a:extLst>
            </p:cNvPr>
            <p:cNvSpPr/>
            <p:nvPr/>
          </p:nvSpPr>
          <p:spPr>
            <a:xfrm>
              <a:off x="8201355" y="4171857"/>
              <a:ext cx="120358" cy="273221"/>
            </a:xfrm>
            <a:custGeom>
              <a:avLst/>
              <a:gdLst>
                <a:gd name="connsiteX0" fmla="*/ 120320 w 120358"/>
                <a:gd name="connsiteY0" fmla="*/ 93 h 273221"/>
                <a:gd name="connsiteX1" fmla="*/ 18720 w 120358"/>
                <a:gd name="connsiteY1" fmla="*/ 136618 h 273221"/>
                <a:gd name="connsiteX2" fmla="*/ 9195 w 120358"/>
                <a:gd name="connsiteY2" fmla="*/ 273143 h 273221"/>
                <a:gd name="connsiteX3" fmla="*/ 6020 w 120358"/>
                <a:gd name="connsiteY3" fmla="*/ 117568 h 273221"/>
                <a:gd name="connsiteX4" fmla="*/ 120320 w 120358"/>
                <a:gd name="connsiteY4" fmla="*/ 93 h 27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358" h="273221">
                  <a:moveTo>
                    <a:pt x="120320" y="93"/>
                  </a:moveTo>
                  <a:cubicBezTo>
                    <a:pt x="122437" y="3268"/>
                    <a:pt x="37241" y="91110"/>
                    <a:pt x="18720" y="136618"/>
                  </a:cubicBezTo>
                  <a:cubicBezTo>
                    <a:pt x="199" y="182126"/>
                    <a:pt x="11312" y="276318"/>
                    <a:pt x="9195" y="273143"/>
                  </a:cubicBezTo>
                  <a:cubicBezTo>
                    <a:pt x="7078" y="269968"/>
                    <a:pt x="-8267" y="159372"/>
                    <a:pt x="6020" y="117568"/>
                  </a:cubicBezTo>
                  <a:cubicBezTo>
                    <a:pt x="20307" y="75764"/>
                    <a:pt x="118203" y="-3082"/>
                    <a:pt x="120320" y="93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8" name="フリーフォーム 1427">
              <a:extLst>
                <a:ext uri="{FF2B5EF4-FFF2-40B4-BE49-F238E27FC236}">
                  <a16:creationId xmlns:a16="http://schemas.microsoft.com/office/drawing/2014/main" id="{D1CD227B-399F-0C79-4C39-D20966A27545}"/>
                </a:ext>
              </a:extLst>
            </p:cNvPr>
            <p:cNvSpPr/>
            <p:nvPr/>
          </p:nvSpPr>
          <p:spPr>
            <a:xfrm>
              <a:off x="7784845" y="4317776"/>
              <a:ext cx="84101" cy="295845"/>
            </a:xfrm>
            <a:custGeom>
              <a:avLst/>
              <a:gdLst>
                <a:gd name="connsiteX0" fmla="*/ 255 w 84101"/>
                <a:gd name="connsiteY0" fmla="*/ 224 h 295845"/>
                <a:gd name="connsiteX1" fmla="*/ 47880 w 84101"/>
                <a:gd name="connsiteY1" fmla="*/ 152624 h 295845"/>
                <a:gd name="connsiteX2" fmla="*/ 82805 w 84101"/>
                <a:gd name="connsiteY2" fmla="*/ 295499 h 295845"/>
                <a:gd name="connsiteX3" fmla="*/ 70105 w 84101"/>
                <a:gd name="connsiteY3" fmla="*/ 187549 h 295845"/>
                <a:gd name="connsiteX4" fmla="*/ 255 w 84101"/>
                <a:gd name="connsiteY4" fmla="*/ 224 h 295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101" h="295845">
                  <a:moveTo>
                    <a:pt x="255" y="224"/>
                  </a:moveTo>
                  <a:cubicBezTo>
                    <a:pt x="-3449" y="-5597"/>
                    <a:pt x="34122" y="103412"/>
                    <a:pt x="47880" y="152624"/>
                  </a:cubicBezTo>
                  <a:cubicBezTo>
                    <a:pt x="61638" y="201836"/>
                    <a:pt x="79101" y="289678"/>
                    <a:pt x="82805" y="295499"/>
                  </a:cubicBezTo>
                  <a:cubicBezTo>
                    <a:pt x="86509" y="301320"/>
                    <a:pt x="82276" y="232528"/>
                    <a:pt x="70105" y="187549"/>
                  </a:cubicBezTo>
                  <a:cubicBezTo>
                    <a:pt x="57934" y="142570"/>
                    <a:pt x="3959" y="6045"/>
                    <a:pt x="255" y="224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9" name="フリーフォーム 1428">
              <a:extLst>
                <a:ext uri="{FF2B5EF4-FFF2-40B4-BE49-F238E27FC236}">
                  <a16:creationId xmlns:a16="http://schemas.microsoft.com/office/drawing/2014/main" id="{E4E571D1-2EA1-2E2E-DF76-AE11CD3DABAF}"/>
                </a:ext>
              </a:extLst>
            </p:cNvPr>
            <p:cNvSpPr/>
            <p:nvPr/>
          </p:nvSpPr>
          <p:spPr>
            <a:xfrm>
              <a:off x="7927717" y="4121150"/>
              <a:ext cx="57527" cy="215900"/>
            </a:xfrm>
            <a:custGeom>
              <a:avLst/>
              <a:gdLst>
                <a:gd name="connsiteX0" fmla="*/ 47883 w 57527"/>
                <a:gd name="connsiteY0" fmla="*/ 0 h 215900"/>
                <a:gd name="connsiteX1" fmla="*/ 16133 w 57527"/>
                <a:gd name="connsiteY1" fmla="*/ 111125 h 215900"/>
                <a:gd name="connsiteX2" fmla="*/ 57408 w 57527"/>
                <a:gd name="connsiteY2" fmla="*/ 215900 h 215900"/>
                <a:gd name="connsiteX3" fmla="*/ 258 w 57527"/>
                <a:gd name="connsiteY3" fmla="*/ 111125 h 215900"/>
                <a:gd name="connsiteX4" fmla="*/ 47883 w 57527"/>
                <a:gd name="connsiteY4" fmla="*/ 0 h 21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527" h="215900">
                  <a:moveTo>
                    <a:pt x="47883" y="0"/>
                  </a:moveTo>
                  <a:cubicBezTo>
                    <a:pt x="50529" y="0"/>
                    <a:pt x="14545" y="75142"/>
                    <a:pt x="16133" y="111125"/>
                  </a:cubicBezTo>
                  <a:cubicBezTo>
                    <a:pt x="17720" y="147108"/>
                    <a:pt x="60054" y="215900"/>
                    <a:pt x="57408" y="215900"/>
                  </a:cubicBezTo>
                  <a:cubicBezTo>
                    <a:pt x="54762" y="215900"/>
                    <a:pt x="4491" y="142346"/>
                    <a:pt x="258" y="111125"/>
                  </a:cubicBezTo>
                  <a:cubicBezTo>
                    <a:pt x="-3975" y="79904"/>
                    <a:pt x="45237" y="0"/>
                    <a:pt x="47883" y="0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0" name="フリーフォーム 1429">
              <a:extLst>
                <a:ext uri="{FF2B5EF4-FFF2-40B4-BE49-F238E27FC236}">
                  <a16:creationId xmlns:a16="http://schemas.microsoft.com/office/drawing/2014/main" id="{72F955F4-4DD5-A135-CB06-76FDEE4964ED}"/>
                </a:ext>
              </a:extLst>
            </p:cNvPr>
            <p:cNvSpPr/>
            <p:nvPr/>
          </p:nvSpPr>
          <p:spPr>
            <a:xfrm>
              <a:off x="7702200" y="4301651"/>
              <a:ext cx="103863" cy="257983"/>
            </a:xfrm>
            <a:custGeom>
              <a:avLst/>
              <a:gdLst>
                <a:gd name="connsiteX0" fmla="*/ 350 w 103863"/>
                <a:gd name="connsiteY0" fmla="*/ 474 h 257983"/>
                <a:gd name="connsiteX1" fmla="*/ 57500 w 103863"/>
                <a:gd name="connsiteY1" fmla="*/ 95724 h 257983"/>
                <a:gd name="connsiteX2" fmla="*/ 101950 w 103863"/>
                <a:gd name="connsiteY2" fmla="*/ 257649 h 257983"/>
                <a:gd name="connsiteX3" fmla="*/ 86075 w 103863"/>
                <a:gd name="connsiteY3" fmla="*/ 133824 h 257983"/>
                <a:gd name="connsiteX4" fmla="*/ 350 w 103863"/>
                <a:gd name="connsiteY4" fmla="*/ 474 h 257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863" h="257983">
                  <a:moveTo>
                    <a:pt x="350" y="474"/>
                  </a:moveTo>
                  <a:cubicBezTo>
                    <a:pt x="-4412" y="-5876"/>
                    <a:pt x="40567" y="52862"/>
                    <a:pt x="57500" y="95724"/>
                  </a:cubicBezTo>
                  <a:cubicBezTo>
                    <a:pt x="74433" y="138586"/>
                    <a:pt x="97188" y="251299"/>
                    <a:pt x="101950" y="257649"/>
                  </a:cubicBezTo>
                  <a:cubicBezTo>
                    <a:pt x="106712" y="263999"/>
                    <a:pt x="103008" y="178274"/>
                    <a:pt x="86075" y="133824"/>
                  </a:cubicBezTo>
                  <a:cubicBezTo>
                    <a:pt x="69142" y="89374"/>
                    <a:pt x="5112" y="6824"/>
                    <a:pt x="350" y="474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1" name="フリーフォーム 1430">
              <a:extLst>
                <a:ext uri="{FF2B5EF4-FFF2-40B4-BE49-F238E27FC236}">
                  <a16:creationId xmlns:a16="http://schemas.microsoft.com/office/drawing/2014/main" id="{3DAEDE9F-9EB0-CA99-2D8E-987E1BD4EDD8}"/>
                </a:ext>
              </a:extLst>
            </p:cNvPr>
            <p:cNvSpPr/>
            <p:nvPr/>
          </p:nvSpPr>
          <p:spPr>
            <a:xfrm>
              <a:off x="7438213" y="4041732"/>
              <a:ext cx="106984" cy="381155"/>
            </a:xfrm>
            <a:custGeom>
              <a:avLst/>
              <a:gdLst>
                <a:gd name="connsiteX0" fmla="*/ 19862 w 106984"/>
                <a:gd name="connsiteY0" fmla="*/ 43 h 381155"/>
                <a:gd name="connsiteX1" fmla="*/ 812 w 106984"/>
                <a:gd name="connsiteY1" fmla="*/ 104818 h 381155"/>
                <a:gd name="connsiteX2" fmla="*/ 51612 w 106984"/>
                <a:gd name="connsiteY2" fmla="*/ 184193 h 381155"/>
                <a:gd name="connsiteX3" fmla="*/ 92887 w 106984"/>
                <a:gd name="connsiteY3" fmla="*/ 263568 h 381155"/>
                <a:gd name="connsiteX4" fmla="*/ 89712 w 106984"/>
                <a:gd name="connsiteY4" fmla="*/ 381043 h 381155"/>
                <a:gd name="connsiteX5" fmla="*/ 105587 w 106984"/>
                <a:gd name="connsiteY5" fmla="*/ 241343 h 381155"/>
                <a:gd name="connsiteX6" fmla="*/ 48437 w 106984"/>
                <a:gd name="connsiteY6" fmla="*/ 158793 h 381155"/>
                <a:gd name="connsiteX7" fmla="*/ 13512 w 106984"/>
                <a:gd name="connsiteY7" fmla="*/ 117518 h 381155"/>
                <a:gd name="connsiteX8" fmla="*/ 19862 w 106984"/>
                <a:gd name="connsiteY8" fmla="*/ 43 h 381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984" h="381155">
                  <a:moveTo>
                    <a:pt x="19862" y="43"/>
                  </a:moveTo>
                  <a:cubicBezTo>
                    <a:pt x="17745" y="-2074"/>
                    <a:pt x="-4480" y="74126"/>
                    <a:pt x="812" y="104818"/>
                  </a:cubicBezTo>
                  <a:cubicBezTo>
                    <a:pt x="6104" y="135510"/>
                    <a:pt x="36266" y="157735"/>
                    <a:pt x="51612" y="184193"/>
                  </a:cubicBezTo>
                  <a:cubicBezTo>
                    <a:pt x="66958" y="210651"/>
                    <a:pt x="86537" y="230760"/>
                    <a:pt x="92887" y="263568"/>
                  </a:cubicBezTo>
                  <a:cubicBezTo>
                    <a:pt x="99237" y="296376"/>
                    <a:pt x="87595" y="384747"/>
                    <a:pt x="89712" y="381043"/>
                  </a:cubicBezTo>
                  <a:cubicBezTo>
                    <a:pt x="91829" y="377339"/>
                    <a:pt x="112466" y="278385"/>
                    <a:pt x="105587" y="241343"/>
                  </a:cubicBezTo>
                  <a:cubicBezTo>
                    <a:pt x="98708" y="204301"/>
                    <a:pt x="63783" y="179430"/>
                    <a:pt x="48437" y="158793"/>
                  </a:cubicBezTo>
                  <a:cubicBezTo>
                    <a:pt x="33091" y="138156"/>
                    <a:pt x="19333" y="141331"/>
                    <a:pt x="13512" y="117518"/>
                  </a:cubicBezTo>
                  <a:cubicBezTo>
                    <a:pt x="7691" y="93705"/>
                    <a:pt x="21979" y="2160"/>
                    <a:pt x="19862" y="43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2" name="フリーフォーム 1431">
              <a:extLst>
                <a:ext uri="{FF2B5EF4-FFF2-40B4-BE49-F238E27FC236}">
                  <a16:creationId xmlns:a16="http://schemas.microsoft.com/office/drawing/2014/main" id="{B07DC428-DA83-B37E-092C-5EFC7E37D85D}"/>
                </a:ext>
              </a:extLst>
            </p:cNvPr>
            <p:cNvSpPr/>
            <p:nvPr/>
          </p:nvSpPr>
          <p:spPr>
            <a:xfrm>
              <a:off x="7483367" y="4132905"/>
              <a:ext cx="203824" cy="124873"/>
            </a:xfrm>
            <a:custGeom>
              <a:avLst/>
              <a:gdLst>
                <a:gd name="connsiteX0" fmla="*/ 108 w 203824"/>
                <a:gd name="connsiteY0" fmla="*/ 124770 h 124873"/>
                <a:gd name="connsiteX1" fmla="*/ 114408 w 203824"/>
                <a:gd name="connsiteY1" fmla="*/ 58095 h 124873"/>
                <a:gd name="connsiteX2" fmla="*/ 203308 w 203824"/>
                <a:gd name="connsiteY2" fmla="*/ 945 h 124873"/>
                <a:gd name="connsiteX3" fmla="*/ 146158 w 203824"/>
                <a:gd name="connsiteY3" fmla="*/ 23170 h 124873"/>
                <a:gd name="connsiteX4" fmla="*/ 47733 w 203824"/>
                <a:gd name="connsiteY4" fmla="*/ 32695 h 124873"/>
                <a:gd name="connsiteX5" fmla="*/ 92183 w 203824"/>
                <a:gd name="connsiteY5" fmla="*/ 42220 h 124873"/>
                <a:gd name="connsiteX6" fmla="*/ 108 w 203824"/>
                <a:gd name="connsiteY6" fmla="*/ 124770 h 124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824" h="124873">
                  <a:moveTo>
                    <a:pt x="108" y="124770"/>
                  </a:moveTo>
                  <a:cubicBezTo>
                    <a:pt x="3812" y="127416"/>
                    <a:pt x="80541" y="78732"/>
                    <a:pt x="114408" y="58095"/>
                  </a:cubicBezTo>
                  <a:cubicBezTo>
                    <a:pt x="148275" y="37457"/>
                    <a:pt x="198016" y="6766"/>
                    <a:pt x="203308" y="945"/>
                  </a:cubicBezTo>
                  <a:cubicBezTo>
                    <a:pt x="208600" y="-4876"/>
                    <a:pt x="172087" y="17878"/>
                    <a:pt x="146158" y="23170"/>
                  </a:cubicBezTo>
                  <a:cubicBezTo>
                    <a:pt x="120229" y="28462"/>
                    <a:pt x="56729" y="29520"/>
                    <a:pt x="47733" y="32695"/>
                  </a:cubicBezTo>
                  <a:cubicBezTo>
                    <a:pt x="38737" y="35870"/>
                    <a:pt x="95358" y="28462"/>
                    <a:pt x="92183" y="42220"/>
                  </a:cubicBezTo>
                  <a:cubicBezTo>
                    <a:pt x="89008" y="55978"/>
                    <a:pt x="-3596" y="122124"/>
                    <a:pt x="108" y="124770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3" name="フリーフォーム 1432">
              <a:extLst>
                <a:ext uri="{FF2B5EF4-FFF2-40B4-BE49-F238E27FC236}">
                  <a16:creationId xmlns:a16="http://schemas.microsoft.com/office/drawing/2014/main" id="{E3542E2F-9985-0939-45FE-4E5D5A3A2389}"/>
                </a:ext>
              </a:extLst>
            </p:cNvPr>
            <p:cNvSpPr/>
            <p:nvPr/>
          </p:nvSpPr>
          <p:spPr>
            <a:xfrm>
              <a:off x="7417022" y="4041530"/>
              <a:ext cx="82341" cy="282971"/>
            </a:xfrm>
            <a:custGeom>
              <a:avLst/>
              <a:gdLst>
                <a:gd name="connsiteX0" fmla="*/ 18828 w 82341"/>
                <a:gd name="connsiteY0" fmla="*/ 245 h 282971"/>
                <a:gd name="connsiteX1" fmla="*/ 9303 w 82341"/>
                <a:gd name="connsiteY1" fmla="*/ 108195 h 282971"/>
                <a:gd name="connsiteX2" fmla="*/ 82328 w 82341"/>
                <a:gd name="connsiteY2" fmla="*/ 282820 h 282971"/>
                <a:gd name="connsiteX3" fmla="*/ 2953 w 82341"/>
                <a:gd name="connsiteY3" fmla="*/ 136770 h 282971"/>
                <a:gd name="connsiteX4" fmla="*/ 18828 w 82341"/>
                <a:gd name="connsiteY4" fmla="*/ 245 h 282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341" h="282971">
                  <a:moveTo>
                    <a:pt x="18828" y="245"/>
                  </a:moveTo>
                  <a:cubicBezTo>
                    <a:pt x="19886" y="-4517"/>
                    <a:pt x="-1280" y="61099"/>
                    <a:pt x="9303" y="108195"/>
                  </a:cubicBezTo>
                  <a:cubicBezTo>
                    <a:pt x="19886" y="155291"/>
                    <a:pt x="83386" y="278058"/>
                    <a:pt x="82328" y="282820"/>
                  </a:cubicBezTo>
                  <a:cubicBezTo>
                    <a:pt x="81270" y="287582"/>
                    <a:pt x="14595" y="179103"/>
                    <a:pt x="2953" y="136770"/>
                  </a:cubicBezTo>
                  <a:cubicBezTo>
                    <a:pt x="-8689" y="94437"/>
                    <a:pt x="17770" y="5007"/>
                    <a:pt x="18828" y="245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4" name="フリーフォーム 1433">
              <a:extLst>
                <a:ext uri="{FF2B5EF4-FFF2-40B4-BE49-F238E27FC236}">
                  <a16:creationId xmlns:a16="http://schemas.microsoft.com/office/drawing/2014/main" id="{AE9F3D1D-AE22-3C05-D30D-8BFDA73D6415}"/>
                </a:ext>
              </a:extLst>
            </p:cNvPr>
            <p:cNvSpPr/>
            <p:nvPr/>
          </p:nvSpPr>
          <p:spPr>
            <a:xfrm>
              <a:off x="7817960" y="4622213"/>
              <a:ext cx="125890" cy="362670"/>
            </a:xfrm>
            <a:custGeom>
              <a:avLst/>
              <a:gdLst>
                <a:gd name="connsiteX0" fmla="*/ 11590 w 125890"/>
                <a:gd name="connsiteY0" fmla="*/ 587 h 362670"/>
                <a:gd name="connsiteX1" fmla="*/ 8415 w 125890"/>
                <a:gd name="connsiteY1" fmla="*/ 121237 h 362670"/>
                <a:gd name="connsiteX2" fmla="*/ 125890 w 125890"/>
                <a:gd name="connsiteY2" fmla="*/ 362537 h 362670"/>
                <a:gd name="connsiteX3" fmla="*/ 8415 w 125890"/>
                <a:gd name="connsiteY3" fmla="*/ 86312 h 362670"/>
                <a:gd name="connsiteX4" fmla="*/ 11590 w 125890"/>
                <a:gd name="connsiteY4" fmla="*/ 587 h 362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890" h="362670">
                  <a:moveTo>
                    <a:pt x="11590" y="587"/>
                  </a:moveTo>
                  <a:cubicBezTo>
                    <a:pt x="11590" y="6408"/>
                    <a:pt x="-10635" y="60912"/>
                    <a:pt x="8415" y="121237"/>
                  </a:cubicBezTo>
                  <a:cubicBezTo>
                    <a:pt x="27465" y="181562"/>
                    <a:pt x="125890" y="368358"/>
                    <a:pt x="125890" y="362537"/>
                  </a:cubicBezTo>
                  <a:cubicBezTo>
                    <a:pt x="125890" y="356716"/>
                    <a:pt x="29053" y="139758"/>
                    <a:pt x="8415" y="86312"/>
                  </a:cubicBezTo>
                  <a:cubicBezTo>
                    <a:pt x="-12223" y="32866"/>
                    <a:pt x="11590" y="-5234"/>
                    <a:pt x="11590" y="587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5" name="フリーフォーム 1434">
              <a:extLst>
                <a:ext uri="{FF2B5EF4-FFF2-40B4-BE49-F238E27FC236}">
                  <a16:creationId xmlns:a16="http://schemas.microsoft.com/office/drawing/2014/main" id="{7F9F1046-8543-DCD0-6CDC-CF46733EA2C5}"/>
                </a:ext>
              </a:extLst>
            </p:cNvPr>
            <p:cNvSpPr/>
            <p:nvPr/>
          </p:nvSpPr>
          <p:spPr>
            <a:xfrm>
              <a:off x="7877066" y="4486275"/>
              <a:ext cx="85841" cy="418185"/>
            </a:xfrm>
            <a:custGeom>
              <a:avLst/>
              <a:gdLst>
                <a:gd name="connsiteX0" fmla="*/ 82659 w 85841"/>
                <a:gd name="connsiteY0" fmla="*/ 0 h 418185"/>
                <a:gd name="connsiteX1" fmla="*/ 57259 w 85841"/>
                <a:gd name="connsiteY1" fmla="*/ 222250 h 418185"/>
                <a:gd name="connsiteX2" fmla="*/ 85834 w 85841"/>
                <a:gd name="connsiteY2" fmla="*/ 415925 h 418185"/>
                <a:gd name="connsiteX3" fmla="*/ 54084 w 85841"/>
                <a:gd name="connsiteY3" fmla="*/ 317500 h 418185"/>
                <a:gd name="connsiteX4" fmla="*/ 109 w 85841"/>
                <a:gd name="connsiteY4" fmla="*/ 158750 h 418185"/>
                <a:gd name="connsiteX5" fmla="*/ 41384 w 85841"/>
                <a:gd name="connsiteY5" fmla="*/ 222250 h 418185"/>
                <a:gd name="connsiteX6" fmla="*/ 82659 w 85841"/>
                <a:gd name="connsiteY6" fmla="*/ 0 h 418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841" h="418185">
                  <a:moveTo>
                    <a:pt x="82659" y="0"/>
                  </a:moveTo>
                  <a:cubicBezTo>
                    <a:pt x="85305" y="0"/>
                    <a:pt x="56730" y="152929"/>
                    <a:pt x="57259" y="222250"/>
                  </a:cubicBezTo>
                  <a:cubicBezTo>
                    <a:pt x="57788" y="291571"/>
                    <a:pt x="86363" y="400050"/>
                    <a:pt x="85834" y="415925"/>
                  </a:cubicBezTo>
                  <a:cubicBezTo>
                    <a:pt x="85305" y="431800"/>
                    <a:pt x="68371" y="360362"/>
                    <a:pt x="54084" y="317500"/>
                  </a:cubicBezTo>
                  <a:cubicBezTo>
                    <a:pt x="39797" y="274638"/>
                    <a:pt x="2226" y="174625"/>
                    <a:pt x="109" y="158750"/>
                  </a:cubicBezTo>
                  <a:cubicBezTo>
                    <a:pt x="-2008" y="142875"/>
                    <a:pt x="27096" y="245004"/>
                    <a:pt x="41384" y="222250"/>
                  </a:cubicBezTo>
                  <a:cubicBezTo>
                    <a:pt x="55671" y="199496"/>
                    <a:pt x="80013" y="0"/>
                    <a:pt x="82659" y="0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6" name="フリーフォーム 1435">
              <a:extLst>
                <a:ext uri="{FF2B5EF4-FFF2-40B4-BE49-F238E27FC236}">
                  <a16:creationId xmlns:a16="http://schemas.microsoft.com/office/drawing/2014/main" id="{C010CF51-37E5-0F32-D1BB-AA0EB7B7E28C}"/>
                </a:ext>
              </a:extLst>
            </p:cNvPr>
            <p:cNvSpPr/>
            <p:nvPr/>
          </p:nvSpPr>
          <p:spPr>
            <a:xfrm>
              <a:off x="7654921" y="4884750"/>
              <a:ext cx="194123" cy="805343"/>
            </a:xfrm>
            <a:custGeom>
              <a:avLst/>
              <a:gdLst>
                <a:gd name="connsiteX0" fmla="*/ 6354 w 194123"/>
                <a:gd name="connsiteY0" fmla="*/ 17450 h 805343"/>
                <a:gd name="connsiteX1" fmla="*/ 193679 w 194123"/>
                <a:gd name="connsiteY1" fmla="*/ 801675 h 805343"/>
                <a:gd name="connsiteX2" fmla="*/ 57154 w 194123"/>
                <a:gd name="connsiteY2" fmla="*/ 300025 h 805343"/>
                <a:gd name="connsiteX3" fmla="*/ 6354 w 194123"/>
                <a:gd name="connsiteY3" fmla="*/ 17450 h 805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123" h="805343">
                  <a:moveTo>
                    <a:pt x="6354" y="17450"/>
                  </a:moveTo>
                  <a:cubicBezTo>
                    <a:pt x="29108" y="101058"/>
                    <a:pt x="185212" y="754579"/>
                    <a:pt x="193679" y="801675"/>
                  </a:cubicBezTo>
                  <a:cubicBezTo>
                    <a:pt x="202146" y="848771"/>
                    <a:pt x="87316" y="429142"/>
                    <a:pt x="57154" y="300025"/>
                  </a:cubicBezTo>
                  <a:cubicBezTo>
                    <a:pt x="26992" y="170908"/>
                    <a:pt x="-16400" y="-66158"/>
                    <a:pt x="6354" y="17450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7" name="フリーフォーム 1436">
              <a:extLst>
                <a:ext uri="{FF2B5EF4-FFF2-40B4-BE49-F238E27FC236}">
                  <a16:creationId xmlns:a16="http://schemas.microsoft.com/office/drawing/2014/main" id="{8A38BE47-F230-4494-8882-2E2CC635150B}"/>
                </a:ext>
              </a:extLst>
            </p:cNvPr>
            <p:cNvSpPr/>
            <p:nvPr/>
          </p:nvSpPr>
          <p:spPr>
            <a:xfrm>
              <a:off x="7762703" y="4987905"/>
              <a:ext cx="203256" cy="349319"/>
            </a:xfrm>
            <a:custGeom>
              <a:avLst/>
              <a:gdLst>
                <a:gd name="connsiteX0" fmla="*/ 172 w 203256"/>
                <a:gd name="connsiteY0" fmla="*/ 20 h 349319"/>
                <a:gd name="connsiteX1" fmla="*/ 146222 w 203256"/>
                <a:gd name="connsiteY1" fmla="*/ 219095 h 349319"/>
                <a:gd name="connsiteX2" fmla="*/ 200197 w 203256"/>
                <a:gd name="connsiteY2" fmla="*/ 349270 h 349319"/>
                <a:gd name="connsiteX3" fmla="*/ 177972 w 203256"/>
                <a:gd name="connsiteY3" fmla="*/ 231795 h 349319"/>
                <a:gd name="connsiteX4" fmla="*/ 172 w 203256"/>
                <a:gd name="connsiteY4" fmla="*/ 20 h 349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256" h="349319">
                  <a:moveTo>
                    <a:pt x="172" y="20"/>
                  </a:moveTo>
                  <a:cubicBezTo>
                    <a:pt x="-5120" y="-2097"/>
                    <a:pt x="112885" y="160887"/>
                    <a:pt x="146222" y="219095"/>
                  </a:cubicBezTo>
                  <a:cubicBezTo>
                    <a:pt x="179560" y="277303"/>
                    <a:pt x="194905" y="347153"/>
                    <a:pt x="200197" y="349270"/>
                  </a:cubicBezTo>
                  <a:cubicBezTo>
                    <a:pt x="205489" y="351387"/>
                    <a:pt x="207076" y="284712"/>
                    <a:pt x="177972" y="231795"/>
                  </a:cubicBezTo>
                  <a:cubicBezTo>
                    <a:pt x="148868" y="178878"/>
                    <a:pt x="5464" y="2137"/>
                    <a:pt x="172" y="20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8" name="フリーフォーム 1437">
              <a:extLst>
                <a:ext uri="{FF2B5EF4-FFF2-40B4-BE49-F238E27FC236}">
                  <a16:creationId xmlns:a16="http://schemas.microsoft.com/office/drawing/2014/main" id="{C5B36AF2-26DD-F7EC-B35D-8F15D1873DF5}"/>
                </a:ext>
              </a:extLst>
            </p:cNvPr>
            <p:cNvSpPr/>
            <p:nvPr/>
          </p:nvSpPr>
          <p:spPr>
            <a:xfrm>
              <a:off x="7949134" y="5969540"/>
              <a:ext cx="31242" cy="931005"/>
            </a:xfrm>
            <a:custGeom>
              <a:avLst/>
              <a:gdLst>
                <a:gd name="connsiteX0" fmla="*/ 20116 w 31242"/>
                <a:gd name="connsiteY0" fmla="*/ 8985 h 931005"/>
                <a:gd name="connsiteX1" fmla="*/ 7416 w 31242"/>
                <a:gd name="connsiteY1" fmla="*/ 777335 h 931005"/>
                <a:gd name="connsiteX2" fmla="*/ 1066 w 31242"/>
                <a:gd name="connsiteY2" fmla="*/ 901160 h 931005"/>
                <a:gd name="connsiteX3" fmla="*/ 29641 w 31242"/>
                <a:gd name="connsiteY3" fmla="*/ 389985 h 931005"/>
                <a:gd name="connsiteX4" fmla="*/ 20116 w 31242"/>
                <a:gd name="connsiteY4" fmla="*/ 8985 h 931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42" h="931005">
                  <a:moveTo>
                    <a:pt x="20116" y="8985"/>
                  </a:moveTo>
                  <a:cubicBezTo>
                    <a:pt x="16412" y="73543"/>
                    <a:pt x="10591" y="628639"/>
                    <a:pt x="7416" y="777335"/>
                  </a:cubicBezTo>
                  <a:cubicBezTo>
                    <a:pt x="4241" y="926031"/>
                    <a:pt x="-2638" y="965718"/>
                    <a:pt x="1066" y="901160"/>
                  </a:cubicBezTo>
                  <a:cubicBezTo>
                    <a:pt x="4770" y="836602"/>
                    <a:pt x="23820" y="536035"/>
                    <a:pt x="29641" y="389985"/>
                  </a:cubicBezTo>
                  <a:cubicBezTo>
                    <a:pt x="35462" y="243935"/>
                    <a:pt x="23820" y="-55573"/>
                    <a:pt x="20116" y="8985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9" name="フリーフォーム 1438">
              <a:extLst>
                <a:ext uri="{FF2B5EF4-FFF2-40B4-BE49-F238E27FC236}">
                  <a16:creationId xmlns:a16="http://schemas.microsoft.com/office/drawing/2014/main" id="{6A1F66E7-5F30-A7DD-03A1-5AEBC4E41A0B}"/>
                </a:ext>
              </a:extLst>
            </p:cNvPr>
            <p:cNvSpPr/>
            <p:nvPr/>
          </p:nvSpPr>
          <p:spPr>
            <a:xfrm>
              <a:off x="8270304" y="5643222"/>
              <a:ext cx="124486" cy="1067120"/>
            </a:xfrm>
            <a:custGeom>
              <a:avLst/>
              <a:gdLst>
                <a:gd name="connsiteX0" fmla="*/ 124396 w 124486"/>
                <a:gd name="connsiteY0" fmla="*/ 1928 h 1067120"/>
                <a:gd name="connsiteX1" fmla="*/ 6921 w 124486"/>
                <a:gd name="connsiteY1" fmla="*/ 1027453 h 1067120"/>
                <a:gd name="connsiteX2" fmla="*/ 25971 w 124486"/>
                <a:gd name="connsiteY2" fmla="*/ 776628 h 1067120"/>
                <a:gd name="connsiteX3" fmla="*/ 124396 w 124486"/>
                <a:gd name="connsiteY3" fmla="*/ 1928 h 1067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486" h="1067120">
                  <a:moveTo>
                    <a:pt x="124396" y="1928"/>
                  </a:moveTo>
                  <a:cubicBezTo>
                    <a:pt x="121221" y="43732"/>
                    <a:pt x="23325" y="898336"/>
                    <a:pt x="6921" y="1027453"/>
                  </a:cubicBezTo>
                  <a:cubicBezTo>
                    <a:pt x="-9483" y="1156570"/>
                    <a:pt x="5863" y="943315"/>
                    <a:pt x="25971" y="776628"/>
                  </a:cubicBezTo>
                  <a:cubicBezTo>
                    <a:pt x="46079" y="609941"/>
                    <a:pt x="127571" y="-39876"/>
                    <a:pt x="124396" y="1928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0" name="フリーフォーム 1439">
              <a:extLst>
                <a:ext uri="{FF2B5EF4-FFF2-40B4-BE49-F238E27FC236}">
                  <a16:creationId xmlns:a16="http://schemas.microsoft.com/office/drawing/2014/main" id="{E5EF188F-2B94-1BF7-D09F-B750CE39BE1D}"/>
                </a:ext>
              </a:extLst>
            </p:cNvPr>
            <p:cNvSpPr/>
            <p:nvPr/>
          </p:nvSpPr>
          <p:spPr>
            <a:xfrm>
              <a:off x="8267690" y="4495728"/>
              <a:ext cx="105600" cy="181730"/>
            </a:xfrm>
            <a:custGeom>
              <a:avLst/>
              <a:gdLst>
                <a:gd name="connsiteX0" fmla="*/ 10 w 105600"/>
                <a:gd name="connsiteY0" fmla="*/ 72 h 181730"/>
                <a:gd name="connsiteX1" fmla="*/ 95260 w 105600"/>
                <a:gd name="connsiteY1" fmla="*/ 98497 h 181730"/>
                <a:gd name="connsiteX2" fmla="*/ 101610 w 105600"/>
                <a:gd name="connsiteY2" fmla="*/ 181047 h 181730"/>
                <a:gd name="connsiteX3" fmla="*/ 82560 w 105600"/>
                <a:gd name="connsiteY3" fmla="*/ 136597 h 181730"/>
                <a:gd name="connsiteX4" fmla="*/ 88910 w 105600"/>
                <a:gd name="connsiteY4" fmla="*/ 114372 h 181730"/>
                <a:gd name="connsiteX5" fmla="*/ 10 w 105600"/>
                <a:gd name="connsiteY5" fmla="*/ 72 h 18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5600" h="181730">
                  <a:moveTo>
                    <a:pt x="10" y="72"/>
                  </a:moveTo>
                  <a:cubicBezTo>
                    <a:pt x="1068" y="-2574"/>
                    <a:pt x="78327" y="68335"/>
                    <a:pt x="95260" y="98497"/>
                  </a:cubicBezTo>
                  <a:cubicBezTo>
                    <a:pt x="112193" y="128659"/>
                    <a:pt x="103727" y="174697"/>
                    <a:pt x="101610" y="181047"/>
                  </a:cubicBezTo>
                  <a:cubicBezTo>
                    <a:pt x="99493" y="187397"/>
                    <a:pt x="84677" y="147709"/>
                    <a:pt x="82560" y="136597"/>
                  </a:cubicBezTo>
                  <a:cubicBezTo>
                    <a:pt x="80443" y="125485"/>
                    <a:pt x="98964" y="135539"/>
                    <a:pt x="88910" y="114372"/>
                  </a:cubicBezTo>
                  <a:cubicBezTo>
                    <a:pt x="78856" y="93205"/>
                    <a:pt x="-1048" y="2718"/>
                    <a:pt x="10" y="72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1" name="フリーフォーム 1440">
              <a:extLst>
                <a:ext uri="{FF2B5EF4-FFF2-40B4-BE49-F238E27FC236}">
                  <a16:creationId xmlns:a16="http://schemas.microsoft.com/office/drawing/2014/main" id="{F530058C-88EC-23A0-E75B-75E2854DE850}"/>
                </a:ext>
              </a:extLst>
            </p:cNvPr>
            <p:cNvSpPr/>
            <p:nvPr/>
          </p:nvSpPr>
          <p:spPr>
            <a:xfrm>
              <a:off x="8188319" y="4962346"/>
              <a:ext cx="38583" cy="276781"/>
            </a:xfrm>
            <a:custGeom>
              <a:avLst/>
              <a:gdLst>
                <a:gd name="connsiteX0" fmla="*/ 6 w 38583"/>
                <a:gd name="connsiteY0" fmla="*/ 179 h 276781"/>
                <a:gd name="connsiteX1" fmla="*/ 38106 w 38583"/>
                <a:gd name="connsiteY1" fmla="*/ 184329 h 276781"/>
                <a:gd name="connsiteX2" fmla="*/ 22231 w 38583"/>
                <a:gd name="connsiteY2" fmla="*/ 276404 h 276781"/>
                <a:gd name="connsiteX3" fmla="*/ 34931 w 38583"/>
                <a:gd name="connsiteY3" fmla="*/ 152579 h 276781"/>
                <a:gd name="connsiteX4" fmla="*/ 6 w 38583"/>
                <a:gd name="connsiteY4" fmla="*/ 179 h 276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583" h="276781">
                  <a:moveTo>
                    <a:pt x="6" y="179"/>
                  </a:moveTo>
                  <a:cubicBezTo>
                    <a:pt x="535" y="5471"/>
                    <a:pt x="34402" y="138292"/>
                    <a:pt x="38106" y="184329"/>
                  </a:cubicBezTo>
                  <a:cubicBezTo>
                    <a:pt x="41810" y="230366"/>
                    <a:pt x="22760" y="281696"/>
                    <a:pt x="22231" y="276404"/>
                  </a:cubicBezTo>
                  <a:cubicBezTo>
                    <a:pt x="21702" y="271112"/>
                    <a:pt x="38106" y="197029"/>
                    <a:pt x="34931" y="152579"/>
                  </a:cubicBezTo>
                  <a:cubicBezTo>
                    <a:pt x="31756" y="108129"/>
                    <a:pt x="-523" y="-5113"/>
                    <a:pt x="6" y="179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2" name="フリーフォーム 1441">
              <a:extLst>
                <a:ext uri="{FF2B5EF4-FFF2-40B4-BE49-F238E27FC236}">
                  <a16:creationId xmlns:a16="http://schemas.microsoft.com/office/drawing/2014/main" id="{432EEB86-F3F6-4799-FE06-A433369FD846}"/>
                </a:ext>
              </a:extLst>
            </p:cNvPr>
            <p:cNvSpPr/>
            <p:nvPr/>
          </p:nvSpPr>
          <p:spPr>
            <a:xfrm>
              <a:off x="8226421" y="4779459"/>
              <a:ext cx="120740" cy="456491"/>
            </a:xfrm>
            <a:custGeom>
              <a:avLst/>
              <a:gdLst>
                <a:gd name="connsiteX0" fmla="*/ 120654 w 120740"/>
                <a:gd name="connsiteY0" fmla="*/ 2091 h 456491"/>
                <a:gd name="connsiteX1" fmla="*/ 53979 w 120740"/>
                <a:gd name="connsiteY1" fmla="*/ 437066 h 456491"/>
                <a:gd name="connsiteX2" fmla="*/ 69854 w 120740"/>
                <a:gd name="connsiteY2" fmla="*/ 348166 h 456491"/>
                <a:gd name="connsiteX3" fmla="*/ 4 w 120740"/>
                <a:gd name="connsiteY3" fmla="*/ 56066 h 456491"/>
                <a:gd name="connsiteX4" fmla="*/ 66679 w 120740"/>
                <a:gd name="connsiteY4" fmla="*/ 262441 h 456491"/>
                <a:gd name="connsiteX5" fmla="*/ 120654 w 120740"/>
                <a:gd name="connsiteY5" fmla="*/ 2091 h 456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740" h="456491">
                  <a:moveTo>
                    <a:pt x="120654" y="2091"/>
                  </a:moveTo>
                  <a:cubicBezTo>
                    <a:pt x="118537" y="31195"/>
                    <a:pt x="62446" y="379387"/>
                    <a:pt x="53979" y="437066"/>
                  </a:cubicBezTo>
                  <a:cubicBezTo>
                    <a:pt x="45512" y="494745"/>
                    <a:pt x="78850" y="411666"/>
                    <a:pt x="69854" y="348166"/>
                  </a:cubicBezTo>
                  <a:cubicBezTo>
                    <a:pt x="60858" y="284666"/>
                    <a:pt x="533" y="70354"/>
                    <a:pt x="4" y="56066"/>
                  </a:cubicBezTo>
                  <a:cubicBezTo>
                    <a:pt x="-525" y="41779"/>
                    <a:pt x="47629" y="267733"/>
                    <a:pt x="66679" y="262441"/>
                  </a:cubicBezTo>
                  <a:cubicBezTo>
                    <a:pt x="85729" y="257149"/>
                    <a:pt x="122771" y="-27013"/>
                    <a:pt x="120654" y="2091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3" name="フリーフォーム 1442">
              <a:extLst>
                <a:ext uri="{FF2B5EF4-FFF2-40B4-BE49-F238E27FC236}">
                  <a16:creationId xmlns:a16="http://schemas.microsoft.com/office/drawing/2014/main" id="{EC2678B8-56FD-1B42-EC99-4FD19BAE4BA6}"/>
                </a:ext>
              </a:extLst>
            </p:cNvPr>
            <p:cNvSpPr/>
            <p:nvPr/>
          </p:nvSpPr>
          <p:spPr>
            <a:xfrm>
              <a:off x="7597736" y="4295768"/>
              <a:ext cx="120903" cy="355730"/>
            </a:xfrm>
            <a:custGeom>
              <a:avLst/>
              <a:gdLst>
                <a:gd name="connsiteX0" fmla="*/ 120689 w 120903"/>
                <a:gd name="connsiteY0" fmla="*/ 7 h 355730"/>
                <a:gd name="connsiteX1" fmla="*/ 50839 w 120903"/>
                <a:gd name="connsiteY1" fmla="*/ 133357 h 355730"/>
                <a:gd name="connsiteX2" fmla="*/ 34964 w 120903"/>
                <a:gd name="connsiteY2" fmla="*/ 180982 h 355730"/>
                <a:gd name="connsiteX3" fmla="*/ 39 w 120903"/>
                <a:gd name="connsiteY3" fmla="*/ 355607 h 355730"/>
                <a:gd name="connsiteX4" fmla="*/ 28614 w 120903"/>
                <a:gd name="connsiteY4" fmla="*/ 206382 h 355730"/>
                <a:gd name="connsiteX5" fmla="*/ 54014 w 120903"/>
                <a:gd name="connsiteY5" fmla="*/ 69857 h 355730"/>
                <a:gd name="connsiteX6" fmla="*/ 47664 w 120903"/>
                <a:gd name="connsiteY6" fmla="*/ 133357 h 355730"/>
                <a:gd name="connsiteX7" fmla="*/ 25439 w 120903"/>
                <a:gd name="connsiteY7" fmla="*/ 139707 h 355730"/>
                <a:gd name="connsiteX8" fmla="*/ 120689 w 120903"/>
                <a:gd name="connsiteY8" fmla="*/ 7 h 35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903" h="355730">
                  <a:moveTo>
                    <a:pt x="120689" y="7"/>
                  </a:moveTo>
                  <a:cubicBezTo>
                    <a:pt x="124922" y="-1051"/>
                    <a:pt x="65126" y="103195"/>
                    <a:pt x="50839" y="133357"/>
                  </a:cubicBezTo>
                  <a:cubicBezTo>
                    <a:pt x="36552" y="163519"/>
                    <a:pt x="43431" y="143940"/>
                    <a:pt x="34964" y="180982"/>
                  </a:cubicBezTo>
                  <a:cubicBezTo>
                    <a:pt x="26497" y="218024"/>
                    <a:pt x="1097" y="351374"/>
                    <a:pt x="39" y="355607"/>
                  </a:cubicBezTo>
                  <a:cubicBezTo>
                    <a:pt x="-1019" y="359840"/>
                    <a:pt x="19618" y="254007"/>
                    <a:pt x="28614" y="206382"/>
                  </a:cubicBezTo>
                  <a:cubicBezTo>
                    <a:pt x="37610" y="158757"/>
                    <a:pt x="50839" y="82028"/>
                    <a:pt x="54014" y="69857"/>
                  </a:cubicBezTo>
                  <a:cubicBezTo>
                    <a:pt x="57189" y="57686"/>
                    <a:pt x="52426" y="121715"/>
                    <a:pt x="47664" y="133357"/>
                  </a:cubicBezTo>
                  <a:cubicBezTo>
                    <a:pt x="42902" y="144999"/>
                    <a:pt x="15385" y="158228"/>
                    <a:pt x="25439" y="139707"/>
                  </a:cubicBezTo>
                  <a:cubicBezTo>
                    <a:pt x="35493" y="121186"/>
                    <a:pt x="116456" y="1065"/>
                    <a:pt x="120689" y="7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4" name="フリーフォーム 1443">
              <a:extLst>
                <a:ext uri="{FF2B5EF4-FFF2-40B4-BE49-F238E27FC236}">
                  <a16:creationId xmlns:a16="http://schemas.microsoft.com/office/drawing/2014/main" id="{29DF262E-5D67-675A-4E43-55BA48E733A1}"/>
                </a:ext>
              </a:extLst>
            </p:cNvPr>
            <p:cNvSpPr/>
            <p:nvPr/>
          </p:nvSpPr>
          <p:spPr>
            <a:xfrm>
              <a:off x="8079382" y="4206170"/>
              <a:ext cx="131227" cy="217699"/>
            </a:xfrm>
            <a:custGeom>
              <a:avLst/>
              <a:gdLst>
                <a:gd name="connsiteX0" fmla="*/ 131168 w 131227"/>
                <a:gd name="connsiteY0" fmla="*/ 705 h 217699"/>
                <a:gd name="connsiteX1" fmla="*/ 13693 w 131227"/>
                <a:gd name="connsiteY1" fmla="*/ 146755 h 217699"/>
                <a:gd name="connsiteX2" fmla="*/ 4168 w 131227"/>
                <a:gd name="connsiteY2" fmla="*/ 216605 h 217699"/>
                <a:gd name="connsiteX3" fmla="*/ 29568 w 131227"/>
                <a:gd name="connsiteY3" fmla="*/ 95955 h 217699"/>
                <a:gd name="connsiteX4" fmla="*/ 131168 w 131227"/>
                <a:gd name="connsiteY4" fmla="*/ 705 h 217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227" h="217699">
                  <a:moveTo>
                    <a:pt x="131168" y="705"/>
                  </a:moveTo>
                  <a:cubicBezTo>
                    <a:pt x="128522" y="9172"/>
                    <a:pt x="34860" y="110772"/>
                    <a:pt x="13693" y="146755"/>
                  </a:cubicBezTo>
                  <a:cubicBezTo>
                    <a:pt x="-7474" y="182738"/>
                    <a:pt x="1522" y="225072"/>
                    <a:pt x="4168" y="216605"/>
                  </a:cubicBezTo>
                  <a:cubicBezTo>
                    <a:pt x="6814" y="208138"/>
                    <a:pt x="11047" y="129822"/>
                    <a:pt x="29568" y="95955"/>
                  </a:cubicBezTo>
                  <a:cubicBezTo>
                    <a:pt x="48089" y="62088"/>
                    <a:pt x="133814" y="-7762"/>
                    <a:pt x="131168" y="705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5" name="フリーフォーム 1444">
              <a:extLst>
                <a:ext uri="{FF2B5EF4-FFF2-40B4-BE49-F238E27FC236}">
                  <a16:creationId xmlns:a16="http://schemas.microsoft.com/office/drawing/2014/main" id="{BAD5B775-6EBC-1017-10A8-0C92AED07050}"/>
                </a:ext>
              </a:extLst>
            </p:cNvPr>
            <p:cNvSpPr/>
            <p:nvPr/>
          </p:nvSpPr>
          <p:spPr>
            <a:xfrm>
              <a:off x="8139283" y="5044877"/>
              <a:ext cx="20537" cy="734844"/>
            </a:xfrm>
            <a:custGeom>
              <a:avLst/>
              <a:gdLst>
                <a:gd name="connsiteX0" fmla="*/ 7767 w 20537"/>
                <a:gd name="connsiteY0" fmla="*/ 6548 h 734844"/>
                <a:gd name="connsiteX1" fmla="*/ 20467 w 20537"/>
                <a:gd name="connsiteY1" fmla="*/ 146248 h 734844"/>
                <a:gd name="connsiteX2" fmla="*/ 1417 w 20537"/>
                <a:gd name="connsiteY2" fmla="*/ 733623 h 734844"/>
                <a:gd name="connsiteX3" fmla="*/ 4592 w 20537"/>
                <a:gd name="connsiteY3" fmla="*/ 292298 h 734844"/>
                <a:gd name="connsiteX4" fmla="*/ 7767 w 20537"/>
                <a:gd name="connsiteY4" fmla="*/ 6548 h 734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37" h="734844">
                  <a:moveTo>
                    <a:pt x="7767" y="6548"/>
                  </a:moveTo>
                  <a:cubicBezTo>
                    <a:pt x="10413" y="-17794"/>
                    <a:pt x="21525" y="25069"/>
                    <a:pt x="20467" y="146248"/>
                  </a:cubicBezTo>
                  <a:cubicBezTo>
                    <a:pt x="19409" y="267427"/>
                    <a:pt x="4063" y="709281"/>
                    <a:pt x="1417" y="733623"/>
                  </a:cubicBezTo>
                  <a:cubicBezTo>
                    <a:pt x="-1229" y="757965"/>
                    <a:pt x="-170" y="411889"/>
                    <a:pt x="4592" y="292298"/>
                  </a:cubicBezTo>
                  <a:cubicBezTo>
                    <a:pt x="9354" y="172707"/>
                    <a:pt x="5121" y="30890"/>
                    <a:pt x="7767" y="6548"/>
                  </a:cubicBezTo>
                  <a:close/>
                </a:path>
              </a:pathLst>
            </a:custGeom>
            <a:solidFill>
              <a:srgbClr val="156082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6" name="フリーフォーム 1445">
              <a:extLst>
                <a:ext uri="{FF2B5EF4-FFF2-40B4-BE49-F238E27FC236}">
                  <a16:creationId xmlns:a16="http://schemas.microsoft.com/office/drawing/2014/main" id="{95E92B0F-635C-930C-58D9-812256D6D7DC}"/>
                </a:ext>
              </a:extLst>
            </p:cNvPr>
            <p:cNvSpPr/>
            <p:nvPr/>
          </p:nvSpPr>
          <p:spPr>
            <a:xfrm>
              <a:off x="5816597" y="3702034"/>
              <a:ext cx="478880" cy="66135"/>
            </a:xfrm>
            <a:custGeom>
              <a:avLst/>
              <a:gdLst>
                <a:gd name="connsiteX0" fmla="*/ 3 w 478880"/>
                <a:gd name="connsiteY0" fmla="*/ 16 h 66135"/>
                <a:gd name="connsiteX1" fmla="*/ 307978 w 478880"/>
                <a:gd name="connsiteY1" fmla="*/ 57166 h 66135"/>
                <a:gd name="connsiteX2" fmla="*/ 460378 w 478880"/>
                <a:gd name="connsiteY2" fmla="*/ 53991 h 66135"/>
                <a:gd name="connsiteX3" fmla="*/ 476253 w 478880"/>
                <a:gd name="connsiteY3" fmla="*/ 53991 h 66135"/>
                <a:gd name="connsiteX4" fmla="*/ 314328 w 478880"/>
                <a:gd name="connsiteY4" fmla="*/ 63516 h 66135"/>
                <a:gd name="connsiteX5" fmla="*/ 3 w 478880"/>
                <a:gd name="connsiteY5" fmla="*/ 16 h 66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8880" h="66135">
                  <a:moveTo>
                    <a:pt x="3" y="16"/>
                  </a:moveTo>
                  <a:cubicBezTo>
                    <a:pt x="-1055" y="-1042"/>
                    <a:pt x="231249" y="48170"/>
                    <a:pt x="307978" y="57166"/>
                  </a:cubicBezTo>
                  <a:cubicBezTo>
                    <a:pt x="384707" y="66162"/>
                    <a:pt x="460378" y="53991"/>
                    <a:pt x="460378" y="53991"/>
                  </a:cubicBezTo>
                  <a:cubicBezTo>
                    <a:pt x="488424" y="53462"/>
                    <a:pt x="476253" y="53991"/>
                    <a:pt x="476253" y="53991"/>
                  </a:cubicBezTo>
                  <a:cubicBezTo>
                    <a:pt x="451911" y="55579"/>
                    <a:pt x="399524" y="72512"/>
                    <a:pt x="314328" y="63516"/>
                  </a:cubicBezTo>
                  <a:cubicBezTo>
                    <a:pt x="229132" y="54520"/>
                    <a:pt x="1061" y="1074"/>
                    <a:pt x="3" y="16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7" name="フリーフォーム 1446">
              <a:extLst>
                <a:ext uri="{FF2B5EF4-FFF2-40B4-BE49-F238E27FC236}">
                  <a16:creationId xmlns:a16="http://schemas.microsoft.com/office/drawing/2014/main" id="{D34F97E1-B0AE-977A-03D4-4116C9CF1CEB}"/>
                </a:ext>
              </a:extLst>
            </p:cNvPr>
            <p:cNvSpPr/>
            <p:nvPr/>
          </p:nvSpPr>
          <p:spPr>
            <a:xfrm>
              <a:off x="5666497" y="3673475"/>
              <a:ext cx="661302" cy="61118"/>
            </a:xfrm>
            <a:custGeom>
              <a:avLst/>
              <a:gdLst>
                <a:gd name="connsiteX0" fmla="*/ 878 w 661302"/>
                <a:gd name="connsiteY0" fmla="*/ 28575 h 61118"/>
                <a:gd name="connsiteX1" fmla="*/ 150103 w 661302"/>
                <a:gd name="connsiteY1" fmla="*/ 12700 h 61118"/>
                <a:gd name="connsiteX2" fmla="*/ 381878 w 661302"/>
                <a:gd name="connsiteY2" fmla="*/ 53975 h 61118"/>
                <a:gd name="connsiteX3" fmla="*/ 400928 w 661302"/>
                <a:gd name="connsiteY3" fmla="*/ 41275 h 61118"/>
                <a:gd name="connsiteX4" fmla="*/ 483478 w 661302"/>
                <a:gd name="connsiteY4" fmla="*/ 57150 h 61118"/>
                <a:gd name="connsiteX5" fmla="*/ 661278 w 661302"/>
                <a:gd name="connsiteY5" fmla="*/ 60325 h 61118"/>
                <a:gd name="connsiteX6" fmla="*/ 470778 w 661302"/>
                <a:gd name="connsiteY6" fmla="*/ 57150 h 61118"/>
                <a:gd name="connsiteX7" fmla="*/ 277103 w 661302"/>
                <a:gd name="connsiteY7" fmla="*/ 22225 h 61118"/>
                <a:gd name="connsiteX8" fmla="*/ 216778 w 661302"/>
                <a:gd name="connsiteY8" fmla="*/ 0 h 61118"/>
                <a:gd name="connsiteX9" fmla="*/ 878 w 661302"/>
                <a:gd name="connsiteY9" fmla="*/ 28575 h 61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1302" h="61118">
                  <a:moveTo>
                    <a:pt x="878" y="28575"/>
                  </a:moveTo>
                  <a:cubicBezTo>
                    <a:pt x="-10234" y="30692"/>
                    <a:pt x="86603" y="8467"/>
                    <a:pt x="150103" y="12700"/>
                  </a:cubicBezTo>
                  <a:cubicBezTo>
                    <a:pt x="213603" y="16933"/>
                    <a:pt x="340074" y="49213"/>
                    <a:pt x="381878" y="53975"/>
                  </a:cubicBezTo>
                  <a:cubicBezTo>
                    <a:pt x="423682" y="58737"/>
                    <a:pt x="383995" y="40746"/>
                    <a:pt x="400928" y="41275"/>
                  </a:cubicBezTo>
                  <a:cubicBezTo>
                    <a:pt x="417861" y="41804"/>
                    <a:pt x="440086" y="53975"/>
                    <a:pt x="483478" y="57150"/>
                  </a:cubicBezTo>
                  <a:cubicBezTo>
                    <a:pt x="526870" y="60325"/>
                    <a:pt x="663395" y="60325"/>
                    <a:pt x="661278" y="60325"/>
                  </a:cubicBezTo>
                  <a:cubicBezTo>
                    <a:pt x="659161" y="60325"/>
                    <a:pt x="534807" y="63500"/>
                    <a:pt x="470778" y="57150"/>
                  </a:cubicBezTo>
                  <a:cubicBezTo>
                    <a:pt x="406749" y="50800"/>
                    <a:pt x="319436" y="31750"/>
                    <a:pt x="277103" y="22225"/>
                  </a:cubicBezTo>
                  <a:cubicBezTo>
                    <a:pt x="234770" y="12700"/>
                    <a:pt x="256995" y="0"/>
                    <a:pt x="216778" y="0"/>
                  </a:cubicBezTo>
                  <a:cubicBezTo>
                    <a:pt x="176561" y="0"/>
                    <a:pt x="11990" y="26458"/>
                    <a:pt x="878" y="28575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8" name="フリーフォーム 1447">
              <a:extLst>
                <a:ext uri="{FF2B5EF4-FFF2-40B4-BE49-F238E27FC236}">
                  <a16:creationId xmlns:a16="http://schemas.microsoft.com/office/drawing/2014/main" id="{9EBEEEEA-76F3-E24D-5299-DEB18F7D8046}"/>
                </a:ext>
              </a:extLst>
            </p:cNvPr>
            <p:cNvSpPr/>
            <p:nvPr/>
          </p:nvSpPr>
          <p:spPr>
            <a:xfrm>
              <a:off x="5680702" y="3781211"/>
              <a:ext cx="432657" cy="433900"/>
            </a:xfrm>
            <a:custGeom>
              <a:avLst/>
              <a:gdLst>
                <a:gd name="connsiteX0" fmla="*/ 424823 w 432657"/>
                <a:gd name="connsiteY0" fmla="*/ 9739 h 433900"/>
                <a:gd name="connsiteX1" fmla="*/ 2548 w 432657"/>
                <a:gd name="connsiteY1" fmla="*/ 432014 h 433900"/>
                <a:gd name="connsiteX2" fmla="*/ 256548 w 432657"/>
                <a:gd name="connsiteY2" fmla="*/ 158964 h 433900"/>
                <a:gd name="connsiteX3" fmla="*/ 424823 w 432657"/>
                <a:gd name="connsiteY3" fmla="*/ 9739 h 43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2657" h="433900">
                  <a:moveTo>
                    <a:pt x="424823" y="9739"/>
                  </a:moveTo>
                  <a:cubicBezTo>
                    <a:pt x="382490" y="55247"/>
                    <a:pt x="30594" y="407143"/>
                    <a:pt x="2548" y="432014"/>
                  </a:cubicBezTo>
                  <a:cubicBezTo>
                    <a:pt x="-25498" y="456885"/>
                    <a:pt x="185640" y="228814"/>
                    <a:pt x="256548" y="158964"/>
                  </a:cubicBezTo>
                  <a:cubicBezTo>
                    <a:pt x="327456" y="89114"/>
                    <a:pt x="467156" y="-35769"/>
                    <a:pt x="424823" y="9739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9" name="フリーフォーム 1448">
              <a:extLst>
                <a:ext uri="{FF2B5EF4-FFF2-40B4-BE49-F238E27FC236}">
                  <a16:creationId xmlns:a16="http://schemas.microsoft.com/office/drawing/2014/main" id="{30F25B30-CEAC-4D5F-C5C1-28A1E3C8D378}"/>
                </a:ext>
              </a:extLst>
            </p:cNvPr>
            <p:cNvSpPr/>
            <p:nvPr/>
          </p:nvSpPr>
          <p:spPr>
            <a:xfrm>
              <a:off x="5552784" y="3766676"/>
              <a:ext cx="477165" cy="493048"/>
            </a:xfrm>
            <a:custGeom>
              <a:avLst/>
              <a:gdLst>
                <a:gd name="connsiteX0" fmla="*/ 473366 w 477165"/>
                <a:gd name="connsiteY0" fmla="*/ 5224 h 493048"/>
                <a:gd name="connsiteX1" fmla="*/ 6641 w 477165"/>
                <a:gd name="connsiteY1" fmla="*/ 487824 h 493048"/>
                <a:gd name="connsiteX2" fmla="*/ 216191 w 477165"/>
                <a:gd name="connsiteY2" fmla="*/ 246524 h 493048"/>
                <a:gd name="connsiteX3" fmla="*/ 473366 w 477165"/>
                <a:gd name="connsiteY3" fmla="*/ 5224 h 493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7165" h="493048">
                  <a:moveTo>
                    <a:pt x="473366" y="5224"/>
                  </a:moveTo>
                  <a:cubicBezTo>
                    <a:pt x="438441" y="45441"/>
                    <a:pt x="49503" y="447607"/>
                    <a:pt x="6641" y="487824"/>
                  </a:cubicBezTo>
                  <a:cubicBezTo>
                    <a:pt x="-36221" y="528041"/>
                    <a:pt x="139462" y="325370"/>
                    <a:pt x="216191" y="246524"/>
                  </a:cubicBezTo>
                  <a:cubicBezTo>
                    <a:pt x="292920" y="167678"/>
                    <a:pt x="508291" y="-34993"/>
                    <a:pt x="473366" y="5224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0" name="フリーフォーム 1449">
              <a:extLst>
                <a:ext uri="{FF2B5EF4-FFF2-40B4-BE49-F238E27FC236}">
                  <a16:creationId xmlns:a16="http://schemas.microsoft.com/office/drawing/2014/main" id="{8876A0F5-C86C-5EB8-35E4-1EA2DC9C4618}"/>
                </a:ext>
              </a:extLst>
            </p:cNvPr>
            <p:cNvSpPr/>
            <p:nvPr/>
          </p:nvSpPr>
          <p:spPr>
            <a:xfrm>
              <a:off x="5549684" y="3825648"/>
              <a:ext cx="168596" cy="362327"/>
            </a:xfrm>
            <a:custGeom>
              <a:avLst/>
              <a:gdLst>
                <a:gd name="connsiteX0" fmla="*/ 168491 w 168596"/>
                <a:gd name="connsiteY0" fmla="*/ 227 h 362327"/>
                <a:gd name="connsiteX1" fmla="*/ 57366 w 168596"/>
                <a:gd name="connsiteY1" fmla="*/ 171677 h 362327"/>
                <a:gd name="connsiteX2" fmla="*/ 216 w 168596"/>
                <a:gd name="connsiteY2" fmla="*/ 362177 h 362327"/>
                <a:gd name="connsiteX3" fmla="*/ 76416 w 168596"/>
                <a:gd name="connsiteY3" fmla="*/ 139927 h 362327"/>
                <a:gd name="connsiteX4" fmla="*/ 168491 w 168596"/>
                <a:gd name="connsiteY4" fmla="*/ 227 h 362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596" h="362327">
                  <a:moveTo>
                    <a:pt x="168491" y="227"/>
                  </a:moveTo>
                  <a:cubicBezTo>
                    <a:pt x="165316" y="5519"/>
                    <a:pt x="85412" y="111352"/>
                    <a:pt x="57366" y="171677"/>
                  </a:cubicBezTo>
                  <a:cubicBezTo>
                    <a:pt x="29320" y="232002"/>
                    <a:pt x="-2959" y="367469"/>
                    <a:pt x="216" y="362177"/>
                  </a:cubicBezTo>
                  <a:cubicBezTo>
                    <a:pt x="3391" y="356885"/>
                    <a:pt x="50487" y="196548"/>
                    <a:pt x="76416" y="139927"/>
                  </a:cubicBezTo>
                  <a:cubicBezTo>
                    <a:pt x="102345" y="83306"/>
                    <a:pt x="171666" y="-5065"/>
                    <a:pt x="168491" y="227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1" name="フリーフォーム 1450">
              <a:extLst>
                <a:ext uri="{FF2B5EF4-FFF2-40B4-BE49-F238E27FC236}">
                  <a16:creationId xmlns:a16="http://schemas.microsoft.com/office/drawing/2014/main" id="{68568680-3DB5-48EB-994C-B91FDBA449F8}"/>
                </a:ext>
              </a:extLst>
            </p:cNvPr>
            <p:cNvSpPr/>
            <p:nvPr/>
          </p:nvSpPr>
          <p:spPr>
            <a:xfrm>
              <a:off x="5174772" y="3687520"/>
              <a:ext cx="608814" cy="339748"/>
            </a:xfrm>
            <a:custGeom>
              <a:avLst/>
              <a:gdLst>
                <a:gd name="connsiteX0" fmla="*/ 10003 w 608814"/>
                <a:gd name="connsiteY0" fmla="*/ 338380 h 339748"/>
                <a:gd name="connsiteX1" fmla="*/ 108428 w 608814"/>
                <a:gd name="connsiteY1" fmla="*/ 195505 h 339748"/>
                <a:gd name="connsiteX2" fmla="*/ 606903 w 608814"/>
                <a:gd name="connsiteY2" fmla="*/ 1830 h 339748"/>
                <a:gd name="connsiteX3" fmla="*/ 270353 w 608814"/>
                <a:gd name="connsiteY3" fmla="*/ 109780 h 339748"/>
                <a:gd name="connsiteX4" fmla="*/ 10003 w 608814"/>
                <a:gd name="connsiteY4" fmla="*/ 338380 h 339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8814" h="339748">
                  <a:moveTo>
                    <a:pt x="10003" y="338380"/>
                  </a:moveTo>
                  <a:cubicBezTo>
                    <a:pt x="-16985" y="352668"/>
                    <a:pt x="8945" y="251597"/>
                    <a:pt x="108428" y="195505"/>
                  </a:cubicBezTo>
                  <a:cubicBezTo>
                    <a:pt x="207911" y="139413"/>
                    <a:pt x="579916" y="16117"/>
                    <a:pt x="606903" y="1830"/>
                  </a:cubicBezTo>
                  <a:cubicBezTo>
                    <a:pt x="633891" y="-12458"/>
                    <a:pt x="367720" y="60038"/>
                    <a:pt x="270353" y="109780"/>
                  </a:cubicBezTo>
                  <a:cubicBezTo>
                    <a:pt x="172986" y="159522"/>
                    <a:pt x="36991" y="324092"/>
                    <a:pt x="10003" y="338380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2" name="フリーフォーム 1451">
              <a:extLst>
                <a:ext uri="{FF2B5EF4-FFF2-40B4-BE49-F238E27FC236}">
                  <a16:creationId xmlns:a16="http://schemas.microsoft.com/office/drawing/2014/main" id="{6933269D-F63D-62EB-157C-75D198B37ABE}"/>
                </a:ext>
              </a:extLst>
            </p:cNvPr>
            <p:cNvSpPr/>
            <p:nvPr/>
          </p:nvSpPr>
          <p:spPr>
            <a:xfrm>
              <a:off x="4993350" y="4049651"/>
              <a:ext cx="169863" cy="1011240"/>
            </a:xfrm>
            <a:custGeom>
              <a:avLst/>
              <a:gdLst>
                <a:gd name="connsiteX0" fmla="*/ 169200 w 169863"/>
                <a:gd name="connsiteY0" fmla="*/ 7999 h 1011240"/>
                <a:gd name="connsiteX1" fmla="*/ 54900 w 169863"/>
                <a:gd name="connsiteY1" fmla="*/ 503299 h 1011240"/>
                <a:gd name="connsiteX2" fmla="*/ 925 w 169863"/>
                <a:gd name="connsiteY2" fmla="*/ 1008124 h 1011240"/>
                <a:gd name="connsiteX3" fmla="*/ 96175 w 169863"/>
                <a:gd name="connsiteY3" fmla="*/ 255649 h 1011240"/>
                <a:gd name="connsiteX4" fmla="*/ 169200 w 169863"/>
                <a:gd name="connsiteY4" fmla="*/ 7999 h 1011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863" h="1011240">
                  <a:moveTo>
                    <a:pt x="169200" y="7999"/>
                  </a:moveTo>
                  <a:cubicBezTo>
                    <a:pt x="162321" y="49274"/>
                    <a:pt x="82946" y="336611"/>
                    <a:pt x="54900" y="503299"/>
                  </a:cubicBezTo>
                  <a:cubicBezTo>
                    <a:pt x="26854" y="669987"/>
                    <a:pt x="-5954" y="1049399"/>
                    <a:pt x="925" y="1008124"/>
                  </a:cubicBezTo>
                  <a:cubicBezTo>
                    <a:pt x="7804" y="966849"/>
                    <a:pt x="64425" y="420749"/>
                    <a:pt x="96175" y="255649"/>
                  </a:cubicBezTo>
                  <a:cubicBezTo>
                    <a:pt x="127925" y="90549"/>
                    <a:pt x="176079" y="-33276"/>
                    <a:pt x="169200" y="7999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3" name="フリーフォーム 1452">
              <a:extLst>
                <a:ext uri="{FF2B5EF4-FFF2-40B4-BE49-F238E27FC236}">
                  <a16:creationId xmlns:a16="http://schemas.microsoft.com/office/drawing/2014/main" id="{473EE8F7-D30F-77C4-F0BD-5D41EAA58B2D}"/>
                </a:ext>
              </a:extLst>
            </p:cNvPr>
            <p:cNvSpPr/>
            <p:nvPr/>
          </p:nvSpPr>
          <p:spPr>
            <a:xfrm>
              <a:off x="5213251" y="4527343"/>
              <a:ext cx="81723" cy="343194"/>
            </a:xfrm>
            <a:custGeom>
              <a:avLst/>
              <a:gdLst>
                <a:gd name="connsiteX0" fmla="*/ 73124 w 81723"/>
                <a:gd name="connsiteY0" fmla="*/ 207 h 343194"/>
                <a:gd name="connsiteX1" fmla="*/ 60424 w 81723"/>
                <a:gd name="connsiteY1" fmla="*/ 139907 h 343194"/>
                <a:gd name="connsiteX2" fmla="*/ 99 w 81723"/>
                <a:gd name="connsiteY2" fmla="*/ 343107 h 343194"/>
                <a:gd name="connsiteX3" fmla="*/ 76299 w 81723"/>
                <a:gd name="connsiteY3" fmla="*/ 114507 h 343194"/>
                <a:gd name="connsiteX4" fmla="*/ 73124 w 81723"/>
                <a:gd name="connsiteY4" fmla="*/ 207 h 34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723" h="343194">
                  <a:moveTo>
                    <a:pt x="73124" y="207"/>
                  </a:moveTo>
                  <a:cubicBezTo>
                    <a:pt x="70478" y="4440"/>
                    <a:pt x="72595" y="82757"/>
                    <a:pt x="60424" y="139907"/>
                  </a:cubicBezTo>
                  <a:cubicBezTo>
                    <a:pt x="48253" y="197057"/>
                    <a:pt x="-2547" y="347340"/>
                    <a:pt x="99" y="343107"/>
                  </a:cubicBezTo>
                  <a:cubicBezTo>
                    <a:pt x="2745" y="338874"/>
                    <a:pt x="63599" y="171657"/>
                    <a:pt x="76299" y="114507"/>
                  </a:cubicBezTo>
                  <a:cubicBezTo>
                    <a:pt x="88999" y="57357"/>
                    <a:pt x="75770" y="-4026"/>
                    <a:pt x="73124" y="207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4" name="フリーフォーム 1453">
              <a:extLst>
                <a:ext uri="{FF2B5EF4-FFF2-40B4-BE49-F238E27FC236}">
                  <a16:creationId xmlns:a16="http://schemas.microsoft.com/office/drawing/2014/main" id="{85061C62-E54F-4207-628D-40F8B9729C9E}"/>
                </a:ext>
              </a:extLst>
            </p:cNvPr>
            <p:cNvSpPr/>
            <p:nvPr/>
          </p:nvSpPr>
          <p:spPr>
            <a:xfrm>
              <a:off x="5226050" y="4070097"/>
              <a:ext cx="60354" cy="419559"/>
            </a:xfrm>
            <a:custGeom>
              <a:avLst/>
              <a:gdLst>
                <a:gd name="connsiteX0" fmla="*/ 60325 w 60354"/>
                <a:gd name="connsiteY0" fmla="*/ 253 h 419559"/>
                <a:gd name="connsiteX1" fmla="*/ 50800 w 60354"/>
                <a:gd name="connsiteY1" fmla="*/ 178053 h 419559"/>
                <a:gd name="connsiteX2" fmla="*/ 0 w 60354"/>
                <a:gd name="connsiteY2" fmla="*/ 419353 h 419559"/>
                <a:gd name="connsiteX3" fmla="*/ 50800 w 60354"/>
                <a:gd name="connsiteY3" fmla="*/ 216153 h 419559"/>
                <a:gd name="connsiteX4" fmla="*/ 60325 w 60354"/>
                <a:gd name="connsiteY4" fmla="*/ 253 h 419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354" h="419559">
                  <a:moveTo>
                    <a:pt x="60325" y="253"/>
                  </a:moveTo>
                  <a:cubicBezTo>
                    <a:pt x="60325" y="-6097"/>
                    <a:pt x="60854" y="108203"/>
                    <a:pt x="50800" y="178053"/>
                  </a:cubicBezTo>
                  <a:cubicBezTo>
                    <a:pt x="40746" y="247903"/>
                    <a:pt x="0" y="413003"/>
                    <a:pt x="0" y="419353"/>
                  </a:cubicBezTo>
                  <a:cubicBezTo>
                    <a:pt x="0" y="425703"/>
                    <a:pt x="40217" y="283886"/>
                    <a:pt x="50800" y="216153"/>
                  </a:cubicBezTo>
                  <a:cubicBezTo>
                    <a:pt x="61383" y="148420"/>
                    <a:pt x="60325" y="6603"/>
                    <a:pt x="60325" y="253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5" name="フリーフォーム 1454">
              <a:extLst>
                <a:ext uri="{FF2B5EF4-FFF2-40B4-BE49-F238E27FC236}">
                  <a16:creationId xmlns:a16="http://schemas.microsoft.com/office/drawing/2014/main" id="{FBB40A99-E895-3A98-1200-010C41BC47CF}"/>
                </a:ext>
              </a:extLst>
            </p:cNvPr>
            <p:cNvSpPr/>
            <p:nvPr/>
          </p:nvSpPr>
          <p:spPr>
            <a:xfrm>
              <a:off x="5410191" y="3753002"/>
              <a:ext cx="555646" cy="110993"/>
            </a:xfrm>
            <a:custGeom>
              <a:avLst/>
              <a:gdLst>
                <a:gd name="connsiteX0" fmla="*/ 9 w 555646"/>
                <a:gd name="connsiteY0" fmla="*/ 110973 h 110993"/>
                <a:gd name="connsiteX1" fmla="*/ 311159 w 555646"/>
                <a:gd name="connsiteY1" fmla="*/ 3023 h 110993"/>
                <a:gd name="connsiteX2" fmla="*/ 555634 w 555646"/>
                <a:gd name="connsiteY2" fmla="*/ 28423 h 110993"/>
                <a:gd name="connsiteX3" fmla="*/ 301634 w 555646"/>
                <a:gd name="connsiteY3" fmla="*/ 12548 h 110993"/>
                <a:gd name="connsiteX4" fmla="*/ 9 w 555646"/>
                <a:gd name="connsiteY4" fmla="*/ 110973 h 110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5646" h="110993">
                  <a:moveTo>
                    <a:pt x="9" y="110973"/>
                  </a:moveTo>
                  <a:cubicBezTo>
                    <a:pt x="1596" y="109386"/>
                    <a:pt x="218555" y="16781"/>
                    <a:pt x="311159" y="3023"/>
                  </a:cubicBezTo>
                  <a:cubicBezTo>
                    <a:pt x="403763" y="-10735"/>
                    <a:pt x="557221" y="26836"/>
                    <a:pt x="555634" y="28423"/>
                  </a:cubicBezTo>
                  <a:cubicBezTo>
                    <a:pt x="554047" y="30010"/>
                    <a:pt x="397413" y="1435"/>
                    <a:pt x="301634" y="12548"/>
                  </a:cubicBezTo>
                  <a:cubicBezTo>
                    <a:pt x="205855" y="23660"/>
                    <a:pt x="-1578" y="112560"/>
                    <a:pt x="9" y="110973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6" name="フリーフォーム 1455">
              <a:extLst>
                <a:ext uri="{FF2B5EF4-FFF2-40B4-BE49-F238E27FC236}">
                  <a16:creationId xmlns:a16="http://schemas.microsoft.com/office/drawing/2014/main" id="{8024A93E-117F-7CA0-5840-BAC02885654E}"/>
                </a:ext>
              </a:extLst>
            </p:cNvPr>
            <p:cNvSpPr/>
            <p:nvPr/>
          </p:nvSpPr>
          <p:spPr>
            <a:xfrm>
              <a:off x="5171990" y="4079510"/>
              <a:ext cx="69978" cy="692681"/>
            </a:xfrm>
            <a:custGeom>
              <a:avLst/>
              <a:gdLst>
                <a:gd name="connsiteX0" fmla="*/ 50885 w 69978"/>
                <a:gd name="connsiteY0" fmla="*/ 365 h 692681"/>
                <a:gd name="connsiteX1" fmla="*/ 85 w 69978"/>
                <a:gd name="connsiteY1" fmla="*/ 406765 h 692681"/>
                <a:gd name="connsiteX2" fmla="*/ 38185 w 69978"/>
                <a:gd name="connsiteY2" fmla="*/ 352790 h 692681"/>
                <a:gd name="connsiteX3" fmla="*/ 12785 w 69978"/>
                <a:gd name="connsiteY3" fmla="*/ 692515 h 692681"/>
                <a:gd name="connsiteX4" fmla="*/ 19135 w 69978"/>
                <a:gd name="connsiteY4" fmla="*/ 394065 h 692681"/>
                <a:gd name="connsiteX5" fmla="*/ 69935 w 69978"/>
                <a:gd name="connsiteY5" fmla="*/ 108315 h 692681"/>
                <a:gd name="connsiteX6" fmla="*/ 9610 w 69978"/>
                <a:gd name="connsiteY6" fmla="*/ 330565 h 692681"/>
                <a:gd name="connsiteX7" fmla="*/ 50885 w 69978"/>
                <a:gd name="connsiteY7" fmla="*/ 365 h 692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9978" h="692681">
                  <a:moveTo>
                    <a:pt x="50885" y="365"/>
                  </a:moveTo>
                  <a:cubicBezTo>
                    <a:pt x="49298" y="13065"/>
                    <a:pt x="2202" y="348028"/>
                    <a:pt x="85" y="406765"/>
                  </a:cubicBezTo>
                  <a:cubicBezTo>
                    <a:pt x="-2032" y="465502"/>
                    <a:pt x="36068" y="305165"/>
                    <a:pt x="38185" y="352790"/>
                  </a:cubicBezTo>
                  <a:cubicBezTo>
                    <a:pt x="40302" y="400415"/>
                    <a:pt x="15960" y="685636"/>
                    <a:pt x="12785" y="692515"/>
                  </a:cubicBezTo>
                  <a:cubicBezTo>
                    <a:pt x="9610" y="699394"/>
                    <a:pt x="9610" y="491432"/>
                    <a:pt x="19135" y="394065"/>
                  </a:cubicBezTo>
                  <a:cubicBezTo>
                    <a:pt x="28660" y="296698"/>
                    <a:pt x="71523" y="118898"/>
                    <a:pt x="69935" y="108315"/>
                  </a:cubicBezTo>
                  <a:cubicBezTo>
                    <a:pt x="68348" y="97732"/>
                    <a:pt x="11727" y="351202"/>
                    <a:pt x="9610" y="330565"/>
                  </a:cubicBezTo>
                  <a:cubicBezTo>
                    <a:pt x="7493" y="309928"/>
                    <a:pt x="52472" y="-12335"/>
                    <a:pt x="50885" y="365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2" name="フリーフォーム 1421">
              <a:extLst>
                <a:ext uri="{FF2B5EF4-FFF2-40B4-BE49-F238E27FC236}">
                  <a16:creationId xmlns:a16="http://schemas.microsoft.com/office/drawing/2014/main" id="{1B5DD952-3E01-0BA7-641F-8D2716EFCF72}"/>
                </a:ext>
              </a:extLst>
            </p:cNvPr>
            <p:cNvSpPr/>
            <p:nvPr/>
          </p:nvSpPr>
          <p:spPr>
            <a:xfrm>
              <a:off x="4357768" y="5918829"/>
              <a:ext cx="277732" cy="406185"/>
            </a:xfrm>
            <a:custGeom>
              <a:avLst/>
              <a:gdLst>
                <a:gd name="connsiteX0" fmla="*/ 4682 w 277732"/>
                <a:gd name="connsiteY0" fmla="*/ 5721 h 406185"/>
                <a:gd name="connsiteX1" fmla="*/ 192007 w 277732"/>
                <a:gd name="connsiteY1" fmla="*/ 307346 h 406185"/>
                <a:gd name="connsiteX2" fmla="*/ 277732 w 277732"/>
                <a:gd name="connsiteY2" fmla="*/ 405771 h 406185"/>
                <a:gd name="connsiteX3" fmla="*/ 192007 w 277732"/>
                <a:gd name="connsiteY3" fmla="*/ 278771 h 406185"/>
                <a:gd name="connsiteX4" fmla="*/ 68182 w 277732"/>
                <a:gd name="connsiteY4" fmla="*/ 123196 h 406185"/>
                <a:gd name="connsiteX5" fmla="*/ 4682 w 277732"/>
                <a:gd name="connsiteY5" fmla="*/ 5721 h 406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7732" h="406185">
                  <a:moveTo>
                    <a:pt x="4682" y="5721"/>
                  </a:moveTo>
                  <a:cubicBezTo>
                    <a:pt x="25319" y="36413"/>
                    <a:pt x="146499" y="240671"/>
                    <a:pt x="192007" y="307346"/>
                  </a:cubicBezTo>
                  <a:cubicBezTo>
                    <a:pt x="237515" y="374021"/>
                    <a:pt x="277732" y="410533"/>
                    <a:pt x="277732" y="405771"/>
                  </a:cubicBezTo>
                  <a:cubicBezTo>
                    <a:pt x="277732" y="401009"/>
                    <a:pt x="226932" y="325867"/>
                    <a:pt x="192007" y="278771"/>
                  </a:cubicBezTo>
                  <a:cubicBezTo>
                    <a:pt x="157082" y="231675"/>
                    <a:pt x="99932" y="170821"/>
                    <a:pt x="68182" y="123196"/>
                  </a:cubicBezTo>
                  <a:cubicBezTo>
                    <a:pt x="36432" y="75571"/>
                    <a:pt x="-15955" y="-24971"/>
                    <a:pt x="4682" y="5721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3" name="フリーフォーム 1422">
              <a:extLst>
                <a:ext uri="{FF2B5EF4-FFF2-40B4-BE49-F238E27FC236}">
                  <a16:creationId xmlns:a16="http://schemas.microsoft.com/office/drawing/2014/main" id="{AF48BD07-BE1B-EA70-6EB3-FF70D74E499B}"/>
                </a:ext>
              </a:extLst>
            </p:cNvPr>
            <p:cNvSpPr/>
            <p:nvPr/>
          </p:nvSpPr>
          <p:spPr>
            <a:xfrm>
              <a:off x="4061815" y="5265729"/>
              <a:ext cx="322871" cy="748405"/>
            </a:xfrm>
            <a:custGeom>
              <a:avLst/>
              <a:gdLst>
                <a:gd name="connsiteX0" fmla="*/ 5360 w 322871"/>
                <a:gd name="connsiteY0" fmla="*/ 7946 h 748405"/>
                <a:gd name="connsiteX1" fmla="*/ 297460 w 322871"/>
                <a:gd name="connsiteY1" fmla="*/ 693746 h 748405"/>
                <a:gd name="connsiteX2" fmla="*/ 284760 w 322871"/>
                <a:gd name="connsiteY2" fmla="*/ 658821 h 748405"/>
                <a:gd name="connsiteX3" fmla="*/ 94260 w 322871"/>
                <a:gd name="connsiteY3" fmla="*/ 284171 h 748405"/>
                <a:gd name="connsiteX4" fmla="*/ 106960 w 322871"/>
                <a:gd name="connsiteY4" fmla="*/ 315921 h 748405"/>
                <a:gd name="connsiteX5" fmla="*/ 5360 w 322871"/>
                <a:gd name="connsiteY5" fmla="*/ 7946 h 748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2871" h="748405">
                  <a:moveTo>
                    <a:pt x="5360" y="7946"/>
                  </a:moveTo>
                  <a:cubicBezTo>
                    <a:pt x="37110" y="70917"/>
                    <a:pt x="250893" y="585267"/>
                    <a:pt x="297460" y="693746"/>
                  </a:cubicBezTo>
                  <a:cubicBezTo>
                    <a:pt x="344027" y="802225"/>
                    <a:pt x="318627" y="727083"/>
                    <a:pt x="284760" y="658821"/>
                  </a:cubicBezTo>
                  <a:cubicBezTo>
                    <a:pt x="250893" y="590559"/>
                    <a:pt x="123893" y="341321"/>
                    <a:pt x="94260" y="284171"/>
                  </a:cubicBezTo>
                  <a:cubicBezTo>
                    <a:pt x="64627" y="227021"/>
                    <a:pt x="121247" y="356138"/>
                    <a:pt x="106960" y="315921"/>
                  </a:cubicBezTo>
                  <a:cubicBezTo>
                    <a:pt x="92673" y="275704"/>
                    <a:pt x="-26390" y="-55025"/>
                    <a:pt x="5360" y="7946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7" name="フリーフォーム 1456">
              <a:extLst>
                <a:ext uri="{FF2B5EF4-FFF2-40B4-BE49-F238E27FC236}">
                  <a16:creationId xmlns:a16="http://schemas.microsoft.com/office/drawing/2014/main" id="{CDCAB024-BEE8-FA41-9246-80007807F1FB}"/>
                </a:ext>
              </a:extLst>
            </p:cNvPr>
            <p:cNvSpPr/>
            <p:nvPr/>
          </p:nvSpPr>
          <p:spPr>
            <a:xfrm>
              <a:off x="3476003" y="5421175"/>
              <a:ext cx="302785" cy="586670"/>
            </a:xfrm>
            <a:custGeom>
              <a:avLst/>
              <a:gdLst>
                <a:gd name="connsiteX0" fmla="*/ 622 w 302785"/>
                <a:gd name="connsiteY0" fmla="*/ 1725 h 586670"/>
                <a:gd name="connsiteX1" fmla="*/ 292722 w 302785"/>
                <a:gd name="connsiteY1" fmla="*/ 570050 h 586670"/>
                <a:gd name="connsiteX2" fmla="*/ 216522 w 302785"/>
                <a:gd name="connsiteY2" fmla="*/ 398600 h 586670"/>
                <a:gd name="connsiteX3" fmla="*/ 622 w 302785"/>
                <a:gd name="connsiteY3" fmla="*/ 1725 h 58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2785" h="586670">
                  <a:moveTo>
                    <a:pt x="622" y="1725"/>
                  </a:moveTo>
                  <a:cubicBezTo>
                    <a:pt x="13322" y="30300"/>
                    <a:pt x="256739" y="503904"/>
                    <a:pt x="292722" y="570050"/>
                  </a:cubicBezTo>
                  <a:cubicBezTo>
                    <a:pt x="328705" y="636196"/>
                    <a:pt x="259914" y="489617"/>
                    <a:pt x="216522" y="398600"/>
                  </a:cubicBezTo>
                  <a:cubicBezTo>
                    <a:pt x="173130" y="307583"/>
                    <a:pt x="-12078" y="-26850"/>
                    <a:pt x="622" y="1725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8" name="フリーフォーム 1457">
              <a:extLst>
                <a:ext uri="{FF2B5EF4-FFF2-40B4-BE49-F238E27FC236}">
                  <a16:creationId xmlns:a16="http://schemas.microsoft.com/office/drawing/2014/main" id="{88E85218-2A1A-D708-17C2-DCD980079DCF}"/>
                </a:ext>
              </a:extLst>
            </p:cNvPr>
            <p:cNvSpPr/>
            <p:nvPr/>
          </p:nvSpPr>
          <p:spPr>
            <a:xfrm>
              <a:off x="3774330" y="5993239"/>
              <a:ext cx="406680" cy="906042"/>
            </a:xfrm>
            <a:custGeom>
              <a:avLst/>
              <a:gdLst>
                <a:gd name="connsiteX0" fmla="*/ 7095 w 406680"/>
                <a:gd name="connsiteY0" fmla="*/ 20211 h 906042"/>
                <a:gd name="connsiteX1" fmla="*/ 372220 w 406680"/>
                <a:gd name="connsiteY1" fmla="*/ 839361 h 906042"/>
                <a:gd name="connsiteX2" fmla="*/ 365870 w 406680"/>
                <a:gd name="connsiteY2" fmla="*/ 794911 h 906042"/>
                <a:gd name="connsiteX3" fmla="*/ 146795 w 406680"/>
                <a:gd name="connsiteY3" fmla="*/ 293261 h 906042"/>
                <a:gd name="connsiteX4" fmla="*/ 7095 w 406680"/>
                <a:gd name="connsiteY4" fmla="*/ 20211 h 906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6680" h="906042">
                  <a:moveTo>
                    <a:pt x="7095" y="20211"/>
                  </a:moveTo>
                  <a:cubicBezTo>
                    <a:pt x="44666" y="111228"/>
                    <a:pt x="312424" y="710244"/>
                    <a:pt x="372220" y="839361"/>
                  </a:cubicBezTo>
                  <a:cubicBezTo>
                    <a:pt x="432016" y="968478"/>
                    <a:pt x="403441" y="885928"/>
                    <a:pt x="365870" y="794911"/>
                  </a:cubicBezTo>
                  <a:cubicBezTo>
                    <a:pt x="328299" y="703894"/>
                    <a:pt x="202887" y="418673"/>
                    <a:pt x="146795" y="293261"/>
                  </a:cubicBezTo>
                  <a:cubicBezTo>
                    <a:pt x="90703" y="167849"/>
                    <a:pt x="-30476" y="-70806"/>
                    <a:pt x="7095" y="20211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9" name="フリーフォーム 1458">
              <a:extLst>
                <a:ext uri="{FF2B5EF4-FFF2-40B4-BE49-F238E27FC236}">
                  <a16:creationId xmlns:a16="http://schemas.microsoft.com/office/drawing/2014/main" id="{0997F2CA-3CAD-2801-1B37-1A730DE05245}"/>
                </a:ext>
              </a:extLst>
            </p:cNvPr>
            <p:cNvSpPr/>
            <p:nvPr/>
          </p:nvSpPr>
          <p:spPr>
            <a:xfrm>
              <a:off x="3412849" y="5406853"/>
              <a:ext cx="219709" cy="301976"/>
            </a:xfrm>
            <a:custGeom>
              <a:avLst/>
              <a:gdLst>
                <a:gd name="connsiteX0" fmla="*/ 276 w 219709"/>
                <a:gd name="connsiteY0" fmla="*/ 172 h 301976"/>
                <a:gd name="connsiteX1" fmla="*/ 133626 w 219709"/>
                <a:gd name="connsiteY1" fmla="*/ 165272 h 301976"/>
                <a:gd name="connsiteX2" fmla="*/ 219351 w 219709"/>
                <a:gd name="connsiteY2" fmla="*/ 301797 h 301976"/>
                <a:gd name="connsiteX3" fmla="*/ 101876 w 219709"/>
                <a:gd name="connsiteY3" fmla="*/ 136697 h 301976"/>
                <a:gd name="connsiteX4" fmla="*/ 276 w 219709"/>
                <a:gd name="connsiteY4" fmla="*/ 172 h 301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709" h="301976">
                  <a:moveTo>
                    <a:pt x="276" y="172"/>
                  </a:moveTo>
                  <a:cubicBezTo>
                    <a:pt x="5568" y="4935"/>
                    <a:pt x="97113" y="115001"/>
                    <a:pt x="133626" y="165272"/>
                  </a:cubicBezTo>
                  <a:cubicBezTo>
                    <a:pt x="170139" y="215543"/>
                    <a:pt x="224643" y="306560"/>
                    <a:pt x="219351" y="301797"/>
                  </a:cubicBezTo>
                  <a:cubicBezTo>
                    <a:pt x="214059" y="297035"/>
                    <a:pt x="136801" y="182734"/>
                    <a:pt x="101876" y="136697"/>
                  </a:cubicBezTo>
                  <a:cubicBezTo>
                    <a:pt x="66951" y="90660"/>
                    <a:pt x="-5016" y="-4591"/>
                    <a:pt x="276" y="172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0" name="フリーフォーム 1459">
              <a:extLst>
                <a:ext uri="{FF2B5EF4-FFF2-40B4-BE49-F238E27FC236}">
                  <a16:creationId xmlns:a16="http://schemas.microsoft.com/office/drawing/2014/main" id="{849E4E66-1DC1-0D92-5916-0918629FCF0A}"/>
                </a:ext>
              </a:extLst>
            </p:cNvPr>
            <p:cNvSpPr/>
            <p:nvPr/>
          </p:nvSpPr>
          <p:spPr>
            <a:xfrm>
              <a:off x="3622552" y="5723909"/>
              <a:ext cx="405615" cy="917914"/>
            </a:xfrm>
            <a:custGeom>
              <a:avLst/>
              <a:gdLst>
                <a:gd name="connsiteX0" fmla="*/ 123 w 405615"/>
                <a:gd name="connsiteY0" fmla="*/ 616 h 917914"/>
                <a:gd name="connsiteX1" fmla="*/ 377948 w 405615"/>
                <a:gd name="connsiteY1" fmla="*/ 867391 h 917914"/>
                <a:gd name="connsiteX2" fmla="*/ 336673 w 405615"/>
                <a:gd name="connsiteY2" fmla="*/ 730866 h 917914"/>
                <a:gd name="connsiteX3" fmla="*/ 123 w 405615"/>
                <a:gd name="connsiteY3" fmla="*/ 616 h 917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5615" h="917914">
                  <a:moveTo>
                    <a:pt x="123" y="616"/>
                  </a:moveTo>
                  <a:cubicBezTo>
                    <a:pt x="7002" y="23370"/>
                    <a:pt x="321856" y="745683"/>
                    <a:pt x="377948" y="867391"/>
                  </a:cubicBezTo>
                  <a:cubicBezTo>
                    <a:pt x="434040" y="989099"/>
                    <a:pt x="396998" y="870037"/>
                    <a:pt x="336673" y="730866"/>
                  </a:cubicBezTo>
                  <a:cubicBezTo>
                    <a:pt x="276348" y="591695"/>
                    <a:pt x="-6756" y="-22138"/>
                    <a:pt x="123" y="616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1" name="フリーフォーム 1460">
              <a:extLst>
                <a:ext uri="{FF2B5EF4-FFF2-40B4-BE49-F238E27FC236}">
                  <a16:creationId xmlns:a16="http://schemas.microsoft.com/office/drawing/2014/main" id="{88A09A5D-C59D-E308-9742-902673326743}"/>
                </a:ext>
              </a:extLst>
            </p:cNvPr>
            <p:cNvSpPr/>
            <p:nvPr/>
          </p:nvSpPr>
          <p:spPr>
            <a:xfrm>
              <a:off x="3938151" y="5821888"/>
              <a:ext cx="368025" cy="869397"/>
            </a:xfrm>
            <a:custGeom>
              <a:avLst/>
              <a:gdLst>
                <a:gd name="connsiteX0" fmla="*/ 11549 w 368025"/>
                <a:gd name="connsiteY0" fmla="*/ 32812 h 869397"/>
                <a:gd name="connsiteX1" fmla="*/ 367149 w 368025"/>
                <a:gd name="connsiteY1" fmla="*/ 867837 h 869397"/>
                <a:gd name="connsiteX2" fmla="*/ 109974 w 368025"/>
                <a:gd name="connsiteY2" fmla="*/ 236012 h 869397"/>
                <a:gd name="connsiteX3" fmla="*/ 11549 w 368025"/>
                <a:gd name="connsiteY3" fmla="*/ 32812 h 86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025" h="869397">
                  <a:moveTo>
                    <a:pt x="11549" y="32812"/>
                  </a:moveTo>
                  <a:cubicBezTo>
                    <a:pt x="54411" y="138116"/>
                    <a:pt x="350745" y="833970"/>
                    <a:pt x="367149" y="867837"/>
                  </a:cubicBezTo>
                  <a:cubicBezTo>
                    <a:pt x="383553" y="901704"/>
                    <a:pt x="165007" y="374654"/>
                    <a:pt x="109974" y="236012"/>
                  </a:cubicBezTo>
                  <a:cubicBezTo>
                    <a:pt x="54941" y="97370"/>
                    <a:pt x="-31313" y="-72492"/>
                    <a:pt x="11549" y="32812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2" name="フリーフォーム 1461">
              <a:extLst>
                <a:ext uri="{FF2B5EF4-FFF2-40B4-BE49-F238E27FC236}">
                  <a16:creationId xmlns:a16="http://schemas.microsoft.com/office/drawing/2014/main" id="{6FC92DE2-F65C-FC9E-A4D8-C33B98DFB29D}"/>
                </a:ext>
              </a:extLst>
            </p:cNvPr>
            <p:cNvSpPr/>
            <p:nvPr/>
          </p:nvSpPr>
          <p:spPr>
            <a:xfrm>
              <a:off x="3905250" y="5322681"/>
              <a:ext cx="18272" cy="197812"/>
            </a:xfrm>
            <a:custGeom>
              <a:avLst/>
              <a:gdLst>
                <a:gd name="connsiteX0" fmla="*/ 15875 w 18272"/>
                <a:gd name="connsiteY0" fmla="*/ 1794 h 197812"/>
                <a:gd name="connsiteX1" fmla="*/ 0 w 18272"/>
                <a:gd name="connsiteY1" fmla="*/ 195469 h 197812"/>
                <a:gd name="connsiteX2" fmla="*/ 15875 w 18272"/>
                <a:gd name="connsiteY2" fmla="*/ 103394 h 197812"/>
                <a:gd name="connsiteX3" fmla="*/ 15875 w 18272"/>
                <a:gd name="connsiteY3" fmla="*/ 1794 h 197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72" h="197812">
                  <a:moveTo>
                    <a:pt x="15875" y="1794"/>
                  </a:moveTo>
                  <a:cubicBezTo>
                    <a:pt x="13229" y="17140"/>
                    <a:pt x="0" y="178536"/>
                    <a:pt x="0" y="195469"/>
                  </a:cubicBezTo>
                  <a:cubicBezTo>
                    <a:pt x="0" y="212402"/>
                    <a:pt x="12171" y="133027"/>
                    <a:pt x="15875" y="103394"/>
                  </a:cubicBezTo>
                  <a:cubicBezTo>
                    <a:pt x="19579" y="73761"/>
                    <a:pt x="18521" y="-13552"/>
                    <a:pt x="15875" y="1794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3" name="フリーフォーム 1462">
              <a:extLst>
                <a:ext uri="{FF2B5EF4-FFF2-40B4-BE49-F238E27FC236}">
                  <a16:creationId xmlns:a16="http://schemas.microsoft.com/office/drawing/2014/main" id="{E3074470-4E67-CFD6-B384-3D816E9BFA43}"/>
                </a:ext>
              </a:extLst>
            </p:cNvPr>
            <p:cNvSpPr/>
            <p:nvPr/>
          </p:nvSpPr>
          <p:spPr>
            <a:xfrm>
              <a:off x="3467086" y="5381600"/>
              <a:ext cx="284308" cy="130400"/>
            </a:xfrm>
            <a:custGeom>
              <a:avLst/>
              <a:gdLst>
                <a:gd name="connsiteX0" fmla="*/ 14 w 284308"/>
                <a:gd name="connsiteY0" fmla="*/ 25 h 130400"/>
                <a:gd name="connsiteX1" fmla="*/ 101614 w 284308"/>
                <a:gd name="connsiteY1" fmla="*/ 85750 h 130400"/>
                <a:gd name="connsiteX2" fmla="*/ 282589 w 284308"/>
                <a:gd name="connsiteY2" fmla="*/ 130200 h 130400"/>
                <a:gd name="connsiteX3" fmla="*/ 190514 w 284308"/>
                <a:gd name="connsiteY3" fmla="*/ 101625 h 130400"/>
                <a:gd name="connsiteX4" fmla="*/ 152414 w 284308"/>
                <a:gd name="connsiteY4" fmla="*/ 88925 h 130400"/>
                <a:gd name="connsiteX5" fmla="*/ 76214 w 284308"/>
                <a:gd name="connsiteY5" fmla="*/ 54000 h 130400"/>
                <a:gd name="connsiteX6" fmla="*/ 107964 w 284308"/>
                <a:gd name="connsiteY6" fmla="*/ 76225 h 130400"/>
                <a:gd name="connsiteX7" fmla="*/ 14 w 284308"/>
                <a:gd name="connsiteY7" fmla="*/ 25 h 13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4308" h="130400">
                  <a:moveTo>
                    <a:pt x="14" y="25"/>
                  </a:moveTo>
                  <a:cubicBezTo>
                    <a:pt x="-1044" y="1613"/>
                    <a:pt x="54518" y="64054"/>
                    <a:pt x="101614" y="85750"/>
                  </a:cubicBezTo>
                  <a:cubicBezTo>
                    <a:pt x="148710" y="107446"/>
                    <a:pt x="267772" y="127554"/>
                    <a:pt x="282589" y="130200"/>
                  </a:cubicBezTo>
                  <a:cubicBezTo>
                    <a:pt x="297406" y="132846"/>
                    <a:pt x="212210" y="108504"/>
                    <a:pt x="190514" y="101625"/>
                  </a:cubicBezTo>
                  <a:cubicBezTo>
                    <a:pt x="168818" y="94746"/>
                    <a:pt x="171464" y="96862"/>
                    <a:pt x="152414" y="88925"/>
                  </a:cubicBezTo>
                  <a:cubicBezTo>
                    <a:pt x="133364" y="80988"/>
                    <a:pt x="83622" y="56117"/>
                    <a:pt x="76214" y="54000"/>
                  </a:cubicBezTo>
                  <a:cubicBezTo>
                    <a:pt x="68806" y="51883"/>
                    <a:pt x="118547" y="80458"/>
                    <a:pt x="107964" y="76225"/>
                  </a:cubicBezTo>
                  <a:cubicBezTo>
                    <a:pt x="97381" y="71992"/>
                    <a:pt x="1072" y="-1563"/>
                    <a:pt x="14" y="25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4" name="フリーフォーム 1463">
              <a:extLst>
                <a:ext uri="{FF2B5EF4-FFF2-40B4-BE49-F238E27FC236}">
                  <a16:creationId xmlns:a16="http://schemas.microsoft.com/office/drawing/2014/main" id="{87A56F58-04D2-0BCA-3E18-E455C364D1B3}"/>
                </a:ext>
              </a:extLst>
            </p:cNvPr>
            <p:cNvSpPr/>
            <p:nvPr/>
          </p:nvSpPr>
          <p:spPr>
            <a:xfrm>
              <a:off x="3433681" y="5290227"/>
              <a:ext cx="238271" cy="85595"/>
            </a:xfrm>
            <a:custGeom>
              <a:avLst/>
              <a:gdLst>
                <a:gd name="connsiteX0" fmla="*/ 1669 w 238271"/>
                <a:gd name="connsiteY0" fmla="*/ 85048 h 85595"/>
                <a:gd name="connsiteX1" fmla="*/ 119144 w 238271"/>
                <a:gd name="connsiteY1" fmla="*/ 72348 h 85595"/>
                <a:gd name="connsiteX2" fmla="*/ 100094 w 238271"/>
                <a:gd name="connsiteY2" fmla="*/ 81873 h 85595"/>
                <a:gd name="connsiteX3" fmla="*/ 233444 w 238271"/>
                <a:gd name="connsiteY3" fmla="*/ 2498 h 85595"/>
                <a:gd name="connsiteX4" fmla="*/ 211219 w 238271"/>
                <a:gd name="connsiteY4" fmla="*/ 18373 h 85595"/>
                <a:gd name="connsiteX5" fmla="*/ 141369 w 238271"/>
                <a:gd name="connsiteY5" fmla="*/ 69173 h 85595"/>
                <a:gd name="connsiteX6" fmla="*/ 55644 w 238271"/>
                <a:gd name="connsiteY6" fmla="*/ 81873 h 85595"/>
                <a:gd name="connsiteX7" fmla="*/ 1669 w 238271"/>
                <a:gd name="connsiteY7" fmla="*/ 85048 h 85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8271" h="85595">
                  <a:moveTo>
                    <a:pt x="1669" y="85048"/>
                  </a:moveTo>
                  <a:cubicBezTo>
                    <a:pt x="12252" y="83460"/>
                    <a:pt x="119144" y="72348"/>
                    <a:pt x="119144" y="72348"/>
                  </a:cubicBezTo>
                  <a:cubicBezTo>
                    <a:pt x="135548" y="71819"/>
                    <a:pt x="81044" y="93515"/>
                    <a:pt x="100094" y="81873"/>
                  </a:cubicBezTo>
                  <a:cubicBezTo>
                    <a:pt x="119144" y="70231"/>
                    <a:pt x="214923" y="13081"/>
                    <a:pt x="233444" y="2498"/>
                  </a:cubicBezTo>
                  <a:cubicBezTo>
                    <a:pt x="251965" y="-8085"/>
                    <a:pt x="211219" y="18373"/>
                    <a:pt x="211219" y="18373"/>
                  </a:cubicBezTo>
                  <a:cubicBezTo>
                    <a:pt x="195873" y="29485"/>
                    <a:pt x="167298" y="58590"/>
                    <a:pt x="141369" y="69173"/>
                  </a:cubicBezTo>
                  <a:cubicBezTo>
                    <a:pt x="115440" y="79756"/>
                    <a:pt x="77869" y="79227"/>
                    <a:pt x="55644" y="81873"/>
                  </a:cubicBezTo>
                  <a:cubicBezTo>
                    <a:pt x="33419" y="84519"/>
                    <a:pt x="-8914" y="86636"/>
                    <a:pt x="1669" y="85048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5" name="フリーフォーム 1464">
              <a:extLst>
                <a:ext uri="{FF2B5EF4-FFF2-40B4-BE49-F238E27FC236}">
                  <a16:creationId xmlns:a16="http://schemas.microsoft.com/office/drawing/2014/main" id="{CD1FE8F6-DC76-A146-17B6-51B913EB6E3E}"/>
                </a:ext>
              </a:extLst>
            </p:cNvPr>
            <p:cNvSpPr/>
            <p:nvPr/>
          </p:nvSpPr>
          <p:spPr>
            <a:xfrm>
              <a:off x="3695691" y="5178323"/>
              <a:ext cx="304931" cy="103467"/>
            </a:xfrm>
            <a:custGeom>
              <a:avLst/>
              <a:gdLst>
                <a:gd name="connsiteX0" fmla="*/ 9 w 304931"/>
                <a:gd name="connsiteY0" fmla="*/ 76302 h 103467"/>
                <a:gd name="connsiteX1" fmla="*/ 219084 w 304931"/>
                <a:gd name="connsiteY1" fmla="*/ 85827 h 103467"/>
                <a:gd name="connsiteX2" fmla="*/ 180984 w 304931"/>
                <a:gd name="connsiteY2" fmla="*/ 79477 h 103467"/>
                <a:gd name="connsiteX3" fmla="*/ 257184 w 304931"/>
                <a:gd name="connsiteY3" fmla="*/ 79477 h 103467"/>
                <a:gd name="connsiteX4" fmla="*/ 304809 w 304931"/>
                <a:gd name="connsiteY4" fmla="*/ 102 h 103467"/>
                <a:gd name="connsiteX5" fmla="*/ 269884 w 304931"/>
                <a:gd name="connsiteY5" fmla="*/ 63602 h 103467"/>
                <a:gd name="connsiteX6" fmla="*/ 238134 w 304931"/>
                <a:gd name="connsiteY6" fmla="*/ 101702 h 103467"/>
                <a:gd name="connsiteX7" fmla="*/ 104784 w 304931"/>
                <a:gd name="connsiteY7" fmla="*/ 95352 h 103467"/>
                <a:gd name="connsiteX8" fmla="*/ 209559 w 304931"/>
                <a:gd name="connsiteY8" fmla="*/ 79477 h 103467"/>
                <a:gd name="connsiteX9" fmla="*/ 9 w 304931"/>
                <a:gd name="connsiteY9" fmla="*/ 76302 h 103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4931" h="103467">
                  <a:moveTo>
                    <a:pt x="9" y="76302"/>
                  </a:moveTo>
                  <a:cubicBezTo>
                    <a:pt x="1597" y="77360"/>
                    <a:pt x="188922" y="85298"/>
                    <a:pt x="219084" y="85827"/>
                  </a:cubicBezTo>
                  <a:cubicBezTo>
                    <a:pt x="249247" y="86356"/>
                    <a:pt x="174634" y="80535"/>
                    <a:pt x="180984" y="79477"/>
                  </a:cubicBezTo>
                  <a:cubicBezTo>
                    <a:pt x="187334" y="78419"/>
                    <a:pt x="236546" y="92706"/>
                    <a:pt x="257184" y="79477"/>
                  </a:cubicBezTo>
                  <a:cubicBezTo>
                    <a:pt x="277822" y="66248"/>
                    <a:pt x="302692" y="2748"/>
                    <a:pt x="304809" y="102"/>
                  </a:cubicBezTo>
                  <a:cubicBezTo>
                    <a:pt x="306926" y="-2544"/>
                    <a:pt x="280996" y="46669"/>
                    <a:pt x="269884" y="63602"/>
                  </a:cubicBezTo>
                  <a:cubicBezTo>
                    <a:pt x="258772" y="80535"/>
                    <a:pt x="265651" y="96410"/>
                    <a:pt x="238134" y="101702"/>
                  </a:cubicBezTo>
                  <a:cubicBezTo>
                    <a:pt x="210617" y="106994"/>
                    <a:pt x="109546" y="99056"/>
                    <a:pt x="104784" y="95352"/>
                  </a:cubicBezTo>
                  <a:cubicBezTo>
                    <a:pt x="100022" y="91648"/>
                    <a:pt x="224376" y="81064"/>
                    <a:pt x="209559" y="79477"/>
                  </a:cubicBezTo>
                  <a:cubicBezTo>
                    <a:pt x="194742" y="77890"/>
                    <a:pt x="-1579" y="75244"/>
                    <a:pt x="9" y="76302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6" name="フリーフォーム 1465">
              <a:extLst>
                <a:ext uri="{FF2B5EF4-FFF2-40B4-BE49-F238E27FC236}">
                  <a16:creationId xmlns:a16="http://schemas.microsoft.com/office/drawing/2014/main" id="{C9756EDF-AA76-EDDC-D86E-ACBA690B9AA3}"/>
                </a:ext>
              </a:extLst>
            </p:cNvPr>
            <p:cNvSpPr/>
            <p:nvPr/>
          </p:nvSpPr>
          <p:spPr>
            <a:xfrm>
              <a:off x="3975085" y="5175025"/>
              <a:ext cx="66081" cy="146490"/>
            </a:xfrm>
            <a:custGeom>
              <a:avLst/>
              <a:gdLst>
                <a:gd name="connsiteX0" fmla="*/ 15 w 66081"/>
                <a:gd name="connsiteY0" fmla="*/ 225 h 146490"/>
                <a:gd name="connsiteX1" fmla="*/ 63515 w 66081"/>
                <a:gd name="connsiteY1" fmla="*/ 63725 h 146490"/>
                <a:gd name="connsiteX2" fmla="*/ 53990 w 66081"/>
                <a:gd name="connsiteY2" fmla="*/ 146275 h 146490"/>
                <a:gd name="connsiteX3" fmla="*/ 57165 w 66081"/>
                <a:gd name="connsiteY3" fmla="*/ 85950 h 146490"/>
                <a:gd name="connsiteX4" fmla="*/ 15 w 66081"/>
                <a:gd name="connsiteY4" fmla="*/ 225 h 146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081" h="146490">
                  <a:moveTo>
                    <a:pt x="15" y="225"/>
                  </a:moveTo>
                  <a:cubicBezTo>
                    <a:pt x="1073" y="-3479"/>
                    <a:pt x="54519" y="39383"/>
                    <a:pt x="63515" y="63725"/>
                  </a:cubicBezTo>
                  <a:cubicBezTo>
                    <a:pt x="72511" y="88067"/>
                    <a:pt x="55048" y="142571"/>
                    <a:pt x="53990" y="146275"/>
                  </a:cubicBezTo>
                  <a:cubicBezTo>
                    <a:pt x="52932" y="149979"/>
                    <a:pt x="62986" y="105000"/>
                    <a:pt x="57165" y="85950"/>
                  </a:cubicBezTo>
                  <a:cubicBezTo>
                    <a:pt x="51344" y="66900"/>
                    <a:pt x="-1043" y="3929"/>
                    <a:pt x="15" y="225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7" name="フリーフォーム 1466">
              <a:extLst>
                <a:ext uri="{FF2B5EF4-FFF2-40B4-BE49-F238E27FC236}">
                  <a16:creationId xmlns:a16="http://schemas.microsoft.com/office/drawing/2014/main" id="{A8E603F0-75B5-3410-8F17-CE72C1B685EE}"/>
                </a:ext>
              </a:extLst>
            </p:cNvPr>
            <p:cNvSpPr/>
            <p:nvPr/>
          </p:nvSpPr>
          <p:spPr>
            <a:xfrm>
              <a:off x="3978260" y="5165067"/>
              <a:ext cx="130409" cy="197839"/>
            </a:xfrm>
            <a:custGeom>
              <a:avLst/>
              <a:gdLst>
                <a:gd name="connsiteX0" fmla="*/ 15 w 130409"/>
                <a:gd name="connsiteY0" fmla="*/ 658 h 197839"/>
                <a:gd name="connsiteX1" fmla="*/ 69865 w 130409"/>
                <a:gd name="connsiteY1" fmla="*/ 29233 h 197839"/>
                <a:gd name="connsiteX2" fmla="*/ 95265 w 130409"/>
                <a:gd name="connsiteY2" fmla="*/ 105433 h 197839"/>
                <a:gd name="connsiteX3" fmla="*/ 95265 w 130409"/>
                <a:gd name="connsiteY3" fmla="*/ 70508 h 197839"/>
                <a:gd name="connsiteX4" fmla="*/ 130190 w 130409"/>
                <a:gd name="connsiteY4" fmla="*/ 197508 h 197839"/>
                <a:gd name="connsiteX5" fmla="*/ 76215 w 130409"/>
                <a:gd name="connsiteY5" fmla="*/ 26058 h 197839"/>
                <a:gd name="connsiteX6" fmla="*/ 15 w 130409"/>
                <a:gd name="connsiteY6" fmla="*/ 658 h 197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409" h="197839">
                  <a:moveTo>
                    <a:pt x="15" y="658"/>
                  </a:moveTo>
                  <a:cubicBezTo>
                    <a:pt x="-1043" y="1187"/>
                    <a:pt x="53990" y="11771"/>
                    <a:pt x="69865" y="29233"/>
                  </a:cubicBezTo>
                  <a:cubicBezTo>
                    <a:pt x="85740" y="46695"/>
                    <a:pt x="91032" y="98554"/>
                    <a:pt x="95265" y="105433"/>
                  </a:cubicBezTo>
                  <a:cubicBezTo>
                    <a:pt x="99498" y="112312"/>
                    <a:pt x="89444" y="55162"/>
                    <a:pt x="95265" y="70508"/>
                  </a:cubicBezTo>
                  <a:cubicBezTo>
                    <a:pt x="101086" y="85854"/>
                    <a:pt x="133365" y="204916"/>
                    <a:pt x="130190" y="197508"/>
                  </a:cubicBezTo>
                  <a:cubicBezTo>
                    <a:pt x="127015" y="190100"/>
                    <a:pt x="94207" y="57279"/>
                    <a:pt x="76215" y="26058"/>
                  </a:cubicBezTo>
                  <a:cubicBezTo>
                    <a:pt x="58223" y="-5163"/>
                    <a:pt x="1073" y="129"/>
                    <a:pt x="15" y="658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8" name="フリーフォーム 1467">
              <a:extLst>
                <a:ext uri="{FF2B5EF4-FFF2-40B4-BE49-F238E27FC236}">
                  <a16:creationId xmlns:a16="http://schemas.microsoft.com/office/drawing/2014/main" id="{79021702-397D-CAEB-E1E3-7DAE8BF3F50C}"/>
                </a:ext>
              </a:extLst>
            </p:cNvPr>
            <p:cNvSpPr/>
            <p:nvPr/>
          </p:nvSpPr>
          <p:spPr>
            <a:xfrm>
              <a:off x="3288709" y="5130166"/>
              <a:ext cx="143894" cy="223370"/>
            </a:xfrm>
            <a:custGeom>
              <a:avLst/>
              <a:gdLst>
                <a:gd name="connsiteX0" fmla="*/ 591 w 143894"/>
                <a:gd name="connsiteY0" fmla="*/ 634 h 223370"/>
                <a:gd name="connsiteX1" fmla="*/ 140291 w 143894"/>
                <a:gd name="connsiteY1" fmla="*/ 216534 h 223370"/>
                <a:gd name="connsiteX2" fmla="*/ 92666 w 143894"/>
                <a:gd name="connsiteY2" fmla="*/ 153034 h 223370"/>
                <a:gd name="connsiteX3" fmla="*/ 591 w 143894"/>
                <a:gd name="connsiteY3" fmla="*/ 634 h 223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894" h="223370">
                  <a:moveTo>
                    <a:pt x="591" y="634"/>
                  </a:moveTo>
                  <a:cubicBezTo>
                    <a:pt x="8528" y="11217"/>
                    <a:pt x="124945" y="191134"/>
                    <a:pt x="140291" y="216534"/>
                  </a:cubicBezTo>
                  <a:cubicBezTo>
                    <a:pt x="155637" y="241934"/>
                    <a:pt x="118595" y="191134"/>
                    <a:pt x="92666" y="153034"/>
                  </a:cubicBezTo>
                  <a:cubicBezTo>
                    <a:pt x="66737" y="114934"/>
                    <a:pt x="-7346" y="-9949"/>
                    <a:pt x="591" y="634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9" name="フリーフォーム 1468">
              <a:extLst>
                <a:ext uri="{FF2B5EF4-FFF2-40B4-BE49-F238E27FC236}">
                  <a16:creationId xmlns:a16="http://schemas.microsoft.com/office/drawing/2014/main" id="{BD50C9EA-14FD-D1D0-2B9B-B42B446B6BAE}"/>
                </a:ext>
              </a:extLst>
            </p:cNvPr>
            <p:cNvSpPr/>
            <p:nvPr/>
          </p:nvSpPr>
          <p:spPr>
            <a:xfrm>
              <a:off x="3094925" y="4911494"/>
              <a:ext cx="191633" cy="331026"/>
            </a:xfrm>
            <a:custGeom>
              <a:avLst/>
              <a:gdLst>
                <a:gd name="connsiteX0" fmla="*/ 700 w 191633"/>
                <a:gd name="connsiteY0" fmla="*/ 231 h 331026"/>
                <a:gd name="connsiteX1" fmla="*/ 64200 w 191633"/>
                <a:gd name="connsiteY1" fmla="*/ 174856 h 331026"/>
                <a:gd name="connsiteX2" fmla="*/ 191200 w 191633"/>
                <a:gd name="connsiteY2" fmla="*/ 330431 h 331026"/>
                <a:gd name="connsiteX3" fmla="*/ 108650 w 191633"/>
                <a:gd name="connsiteY3" fmla="*/ 232006 h 331026"/>
                <a:gd name="connsiteX4" fmla="*/ 102300 w 191633"/>
                <a:gd name="connsiteY4" fmla="*/ 212956 h 331026"/>
                <a:gd name="connsiteX5" fmla="*/ 700 w 191633"/>
                <a:gd name="connsiteY5" fmla="*/ 231 h 331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633" h="331026">
                  <a:moveTo>
                    <a:pt x="700" y="231"/>
                  </a:moveTo>
                  <a:cubicBezTo>
                    <a:pt x="-5650" y="-6119"/>
                    <a:pt x="32450" y="119823"/>
                    <a:pt x="64200" y="174856"/>
                  </a:cubicBezTo>
                  <a:cubicBezTo>
                    <a:pt x="95950" y="229889"/>
                    <a:pt x="183792" y="320906"/>
                    <a:pt x="191200" y="330431"/>
                  </a:cubicBezTo>
                  <a:cubicBezTo>
                    <a:pt x="198608" y="339956"/>
                    <a:pt x="108650" y="232006"/>
                    <a:pt x="108650" y="232006"/>
                  </a:cubicBezTo>
                  <a:cubicBezTo>
                    <a:pt x="93833" y="212427"/>
                    <a:pt x="117117" y="246823"/>
                    <a:pt x="102300" y="212956"/>
                  </a:cubicBezTo>
                  <a:cubicBezTo>
                    <a:pt x="87483" y="179089"/>
                    <a:pt x="7050" y="6581"/>
                    <a:pt x="700" y="231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0" name="フリーフォーム 1469">
              <a:extLst>
                <a:ext uri="{FF2B5EF4-FFF2-40B4-BE49-F238E27FC236}">
                  <a16:creationId xmlns:a16="http://schemas.microsoft.com/office/drawing/2014/main" id="{C9475DFF-502F-149C-4812-D2AD8FE4B9BE}"/>
                </a:ext>
              </a:extLst>
            </p:cNvPr>
            <p:cNvSpPr/>
            <p:nvPr/>
          </p:nvSpPr>
          <p:spPr>
            <a:xfrm>
              <a:off x="3231881" y="5148376"/>
              <a:ext cx="146352" cy="221687"/>
            </a:xfrm>
            <a:custGeom>
              <a:avLst/>
              <a:gdLst>
                <a:gd name="connsiteX0" fmla="*/ 269 w 146352"/>
                <a:gd name="connsiteY0" fmla="*/ 1474 h 221687"/>
                <a:gd name="connsiteX1" fmla="*/ 98694 w 146352"/>
                <a:gd name="connsiteY1" fmla="*/ 122124 h 221687"/>
                <a:gd name="connsiteX2" fmla="*/ 146319 w 146352"/>
                <a:gd name="connsiteY2" fmla="*/ 220549 h 221687"/>
                <a:gd name="connsiteX3" fmla="*/ 92344 w 146352"/>
                <a:gd name="connsiteY3" fmla="*/ 55449 h 221687"/>
                <a:gd name="connsiteX4" fmla="*/ 98694 w 146352"/>
                <a:gd name="connsiteY4" fmla="*/ 109424 h 221687"/>
                <a:gd name="connsiteX5" fmla="*/ 70119 w 146352"/>
                <a:gd name="connsiteY5" fmla="*/ 58624 h 221687"/>
                <a:gd name="connsiteX6" fmla="*/ 269 w 146352"/>
                <a:gd name="connsiteY6" fmla="*/ 1474 h 22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352" h="221687">
                  <a:moveTo>
                    <a:pt x="269" y="1474"/>
                  </a:moveTo>
                  <a:cubicBezTo>
                    <a:pt x="5032" y="12057"/>
                    <a:pt x="74352" y="85612"/>
                    <a:pt x="98694" y="122124"/>
                  </a:cubicBezTo>
                  <a:cubicBezTo>
                    <a:pt x="123036" y="158637"/>
                    <a:pt x="147377" y="231661"/>
                    <a:pt x="146319" y="220549"/>
                  </a:cubicBezTo>
                  <a:cubicBezTo>
                    <a:pt x="145261" y="209437"/>
                    <a:pt x="100281" y="73970"/>
                    <a:pt x="92344" y="55449"/>
                  </a:cubicBezTo>
                  <a:cubicBezTo>
                    <a:pt x="84407" y="36928"/>
                    <a:pt x="102398" y="108895"/>
                    <a:pt x="98694" y="109424"/>
                  </a:cubicBezTo>
                  <a:cubicBezTo>
                    <a:pt x="94990" y="109953"/>
                    <a:pt x="84936" y="77145"/>
                    <a:pt x="70119" y="58624"/>
                  </a:cubicBezTo>
                  <a:cubicBezTo>
                    <a:pt x="55302" y="40103"/>
                    <a:pt x="-4494" y="-9109"/>
                    <a:pt x="269" y="1474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1" name="フリーフォーム 1470">
              <a:extLst>
                <a:ext uri="{FF2B5EF4-FFF2-40B4-BE49-F238E27FC236}">
                  <a16:creationId xmlns:a16="http://schemas.microsoft.com/office/drawing/2014/main" id="{331FD26F-2749-4BC3-C1DB-D97F03E2B4F2}"/>
                </a:ext>
              </a:extLst>
            </p:cNvPr>
            <p:cNvSpPr/>
            <p:nvPr/>
          </p:nvSpPr>
          <p:spPr>
            <a:xfrm>
              <a:off x="3069845" y="4868927"/>
              <a:ext cx="175128" cy="366709"/>
            </a:xfrm>
            <a:custGeom>
              <a:avLst/>
              <a:gdLst>
                <a:gd name="connsiteX0" fmla="*/ 380 w 175128"/>
                <a:gd name="connsiteY0" fmla="*/ 1523 h 366709"/>
                <a:gd name="connsiteX1" fmla="*/ 51180 w 175128"/>
                <a:gd name="connsiteY1" fmla="*/ 185673 h 366709"/>
                <a:gd name="connsiteX2" fmla="*/ 175005 w 175128"/>
                <a:gd name="connsiteY2" fmla="*/ 366648 h 366709"/>
                <a:gd name="connsiteX3" fmla="*/ 73405 w 175128"/>
                <a:gd name="connsiteY3" fmla="*/ 204723 h 366709"/>
                <a:gd name="connsiteX4" fmla="*/ 28955 w 175128"/>
                <a:gd name="connsiteY4" fmla="*/ 103123 h 366709"/>
                <a:gd name="connsiteX5" fmla="*/ 380 w 175128"/>
                <a:gd name="connsiteY5" fmla="*/ 1523 h 366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128" h="366709">
                  <a:moveTo>
                    <a:pt x="380" y="1523"/>
                  </a:moveTo>
                  <a:cubicBezTo>
                    <a:pt x="4084" y="15281"/>
                    <a:pt x="22076" y="124819"/>
                    <a:pt x="51180" y="185673"/>
                  </a:cubicBezTo>
                  <a:cubicBezTo>
                    <a:pt x="80284" y="246527"/>
                    <a:pt x="171301" y="363473"/>
                    <a:pt x="175005" y="366648"/>
                  </a:cubicBezTo>
                  <a:cubicBezTo>
                    <a:pt x="178709" y="369823"/>
                    <a:pt x="97747" y="248644"/>
                    <a:pt x="73405" y="204723"/>
                  </a:cubicBezTo>
                  <a:cubicBezTo>
                    <a:pt x="49063" y="160802"/>
                    <a:pt x="36892" y="135402"/>
                    <a:pt x="28955" y="103123"/>
                  </a:cubicBezTo>
                  <a:cubicBezTo>
                    <a:pt x="21018" y="70844"/>
                    <a:pt x="-3324" y="-12235"/>
                    <a:pt x="380" y="1523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2" name="フリーフォーム 1471">
              <a:extLst>
                <a:ext uri="{FF2B5EF4-FFF2-40B4-BE49-F238E27FC236}">
                  <a16:creationId xmlns:a16="http://schemas.microsoft.com/office/drawing/2014/main" id="{12D795EA-AF6E-281F-3093-C92839006DC4}"/>
                </a:ext>
              </a:extLst>
            </p:cNvPr>
            <p:cNvSpPr/>
            <p:nvPr/>
          </p:nvSpPr>
          <p:spPr>
            <a:xfrm>
              <a:off x="3206621" y="5168573"/>
              <a:ext cx="210434" cy="255185"/>
            </a:xfrm>
            <a:custGeom>
              <a:avLst/>
              <a:gdLst>
                <a:gd name="connsiteX0" fmla="*/ 129 w 210434"/>
                <a:gd name="connsiteY0" fmla="*/ 327 h 255185"/>
                <a:gd name="connsiteX1" fmla="*/ 133479 w 210434"/>
                <a:gd name="connsiteY1" fmla="*/ 149552 h 255185"/>
                <a:gd name="connsiteX2" fmla="*/ 209679 w 210434"/>
                <a:gd name="connsiteY2" fmla="*/ 254327 h 255185"/>
                <a:gd name="connsiteX3" fmla="*/ 89029 w 210434"/>
                <a:gd name="connsiteY3" fmla="*/ 92402 h 255185"/>
                <a:gd name="connsiteX4" fmla="*/ 108079 w 210434"/>
                <a:gd name="connsiteY4" fmla="*/ 108277 h 255185"/>
                <a:gd name="connsiteX5" fmla="*/ 129 w 210434"/>
                <a:gd name="connsiteY5" fmla="*/ 327 h 255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0434" h="255185">
                  <a:moveTo>
                    <a:pt x="129" y="327"/>
                  </a:moveTo>
                  <a:cubicBezTo>
                    <a:pt x="4362" y="7206"/>
                    <a:pt x="98554" y="107219"/>
                    <a:pt x="133479" y="149552"/>
                  </a:cubicBezTo>
                  <a:cubicBezTo>
                    <a:pt x="168404" y="191885"/>
                    <a:pt x="217087" y="263852"/>
                    <a:pt x="209679" y="254327"/>
                  </a:cubicBezTo>
                  <a:cubicBezTo>
                    <a:pt x="202271" y="244802"/>
                    <a:pt x="105962" y="116744"/>
                    <a:pt x="89029" y="92402"/>
                  </a:cubicBezTo>
                  <a:cubicBezTo>
                    <a:pt x="72096" y="68060"/>
                    <a:pt x="119721" y="119390"/>
                    <a:pt x="108079" y="108277"/>
                  </a:cubicBezTo>
                  <a:cubicBezTo>
                    <a:pt x="96437" y="97165"/>
                    <a:pt x="-4104" y="-6552"/>
                    <a:pt x="129" y="327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3" name="フリーフォーム 1472">
              <a:extLst>
                <a:ext uri="{FF2B5EF4-FFF2-40B4-BE49-F238E27FC236}">
                  <a16:creationId xmlns:a16="http://schemas.microsoft.com/office/drawing/2014/main" id="{C96CFD89-2B02-EA07-D892-8786057632EB}"/>
                </a:ext>
              </a:extLst>
            </p:cNvPr>
            <p:cNvSpPr/>
            <p:nvPr/>
          </p:nvSpPr>
          <p:spPr>
            <a:xfrm>
              <a:off x="3295235" y="5270748"/>
              <a:ext cx="99311" cy="143961"/>
            </a:xfrm>
            <a:custGeom>
              <a:avLst/>
              <a:gdLst>
                <a:gd name="connsiteX0" fmla="*/ 415 w 99311"/>
                <a:gd name="connsiteY0" fmla="*/ 2927 h 143961"/>
                <a:gd name="connsiteX1" fmla="*/ 41690 w 99311"/>
                <a:gd name="connsiteY1" fmla="*/ 31502 h 143961"/>
                <a:gd name="connsiteX2" fmla="*/ 98840 w 99311"/>
                <a:gd name="connsiteY2" fmla="*/ 142627 h 143961"/>
                <a:gd name="connsiteX3" fmla="*/ 67090 w 99311"/>
                <a:gd name="connsiteY3" fmla="*/ 88652 h 143961"/>
                <a:gd name="connsiteX4" fmla="*/ 415 w 99311"/>
                <a:gd name="connsiteY4" fmla="*/ 2927 h 143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311" h="143961">
                  <a:moveTo>
                    <a:pt x="415" y="2927"/>
                  </a:moveTo>
                  <a:cubicBezTo>
                    <a:pt x="-3818" y="-6598"/>
                    <a:pt x="25286" y="8219"/>
                    <a:pt x="41690" y="31502"/>
                  </a:cubicBezTo>
                  <a:cubicBezTo>
                    <a:pt x="58094" y="54785"/>
                    <a:pt x="94607" y="133102"/>
                    <a:pt x="98840" y="142627"/>
                  </a:cubicBezTo>
                  <a:cubicBezTo>
                    <a:pt x="103073" y="152152"/>
                    <a:pt x="77673" y="108231"/>
                    <a:pt x="67090" y="88652"/>
                  </a:cubicBezTo>
                  <a:cubicBezTo>
                    <a:pt x="56507" y="69073"/>
                    <a:pt x="4648" y="12452"/>
                    <a:pt x="415" y="2927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4" name="フリーフォーム 1473">
              <a:extLst>
                <a:ext uri="{FF2B5EF4-FFF2-40B4-BE49-F238E27FC236}">
                  <a16:creationId xmlns:a16="http://schemas.microsoft.com/office/drawing/2014/main" id="{3FD773FE-7D28-1F46-F030-DEC0E471B921}"/>
                </a:ext>
              </a:extLst>
            </p:cNvPr>
            <p:cNvSpPr/>
            <p:nvPr/>
          </p:nvSpPr>
          <p:spPr>
            <a:xfrm>
              <a:off x="3101948" y="4895823"/>
              <a:ext cx="101033" cy="190560"/>
            </a:xfrm>
            <a:custGeom>
              <a:avLst/>
              <a:gdLst>
                <a:gd name="connsiteX0" fmla="*/ 27 w 101033"/>
                <a:gd name="connsiteY0" fmla="*/ 27 h 190560"/>
                <a:gd name="connsiteX1" fmla="*/ 82577 w 101033"/>
                <a:gd name="connsiteY1" fmla="*/ 104802 h 190560"/>
                <a:gd name="connsiteX2" fmla="*/ 98452 w 101033"/>
                <a:gd name="connsiteY2" fmla="*/ 190527 h 190560"/>
                <a:gd name="connsiteX3" fmla="*/ 92102 w 101033"/>
                <a:gd name="connsiteY3" fmla="*/ 95277 h 190560"/>
                <a:gd name="connsiteX4" fmla="*/ 27 w 101033"/>
                <a:gd name="connsiteY4" fmla="*/ 27 h 190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033" h="190560">
                  <a:moveTo>
                    <a:pt x="27" y="27"/>
                  </a:moveTo>
                  <a:cubicBezTo>
                    <a:pt x="-1560" y="1614"/>
                    <a:pt x="66173" y="73052"/>
                    <a:pt x="82577" y="104802"/>
                  </a:cubicBezTo>
                  <a:cubicBezTo>
                    <a:pt x="98981" y="136552"/>
                    <a:pt x="96865" y="192114"/>
                    <a:pt x="98452" y="190527"/>
                  </a:cubicBezTo>
                  <a:cubicBezTo>
                    <a:pt x="100039" y="188940"/>
                    <a:pt x="105860" y="124910"/>
                    <a:pt x="92102" y="95277"/>
                  </a:cubicBezTo>
                  <a:cubicBezTo>
                    <a:pt x="78344" y="65644"/>
                    <a:pt x="1614" y="-1560"/>
                    <a:pt x="27" y="27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5" name="フリーフォーム 1474">
              <a:extLst>
                <a:ext uri="{FF2B5EF4-FFF2-40B4-BE49-F238E27FC236}">
                  <a16:creationId xmlns:a16="http://schemas.microsoft.com/office/drawing/2014/main" id="{E18AB85C-0354-C937-1BC2-8ADECAB98B32}"/>
                </a:ext>
              </a:extLst>
            </p:cNvPr>
            <p:cNvSpPr/>
            <p:nvPr/>
          </p:nvSpPr>
          <p:spPr>
            <a:xfrm>
              <a:off x="3249657" y="5054600"/>
              <a:ext cx="147611" cy="141286"/>
            </a:xfrm>
            <a:custGeom>
              <a:avLst/>
              <a:gdLst>
                <a:gd name="connsiteX0" fmla="*/ 1543 w 147611"/>
                <a:gd name="connsiteY0" fmla="*/ 0 h 141286"/>
                <a:gd name="connsiteX1" fmla="*/ 26943 w 147611"/>
                <a:gd name="connsiteY1" fmla="*/ 50800 h 141286"/>
                <a:gd name="connsiteX2" fmla="*/ 122193 w 147611"/>
                <a:gd name="connsiteY2" fmla="*/ 69850 h 141286"/>
                <a:gd name="connsiteX3" fmla="*/ 128543 w 147611"/>
                <a:gd name="connsiteY3" fmla="*/ 101600 h 141286"/>
                <a:gd name="connsiteX4" fmla="*/ 125368 w 147611"/>
                <a:gd name="connsiteY4" fmla="*/ 139700 h 141286"/>
                <a:gd name="connsiteX5" fmla="*/ 147593 w 147611"/>
                <a:gd name="connsiteY5" fmla="*/ 44450 h 141286"/>
                <a:gd name="connsiteX6" fmla="*/ 128543 w 147611"/>
                <a:gd name="connsiteY6" fmla="*/ 53975 h 141286"/>
                <a:gd name="connsiteX7" fmla="*/ 96793 w 147611"/>
                <a:gd name="connsiteY7" fmla="*/ 63500 h 141286"/>
                <a:gd name="connsiteX8" fmla="*/ 61868 w 147611"/>
                <a:gd name="connsiteY8" fmla="*/ 50800 h 141286"/>
                <a:gd name="connsiteX9" fmla="*/ 1543 w 147611"/>
                <a:gd name="connsiteY9" fmla="*/ 0 h 141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7611" h="141286">
                  <a:moveTo>
                    <a:pt x="1543" y="0"/>
                  </a:moveTo>
                  <a:cubicBezTo>
                    <a:pt x="-4278" y="0"/>
                    <a:pt x="6835" y="39158"/>
                    <a:pt x="26943" y="50800"/>
                  </a:cubicBezTo>
                  <a:cubicBezTo>
                    <a:pt x="47051" y="62442"/>
                    <a:pt x="105260" y="61383"/>
                    <a:pt x="122193" y="69850"/>
                  </a:cubicBezTo>
                  <a:cubicBezTo>
                    <a:pt x="139126" y="78317"/>
                    <a:pt x="128014" y="89958"/>
                    <a:pt x="128543" y="101600"/>
                  </a:cubicBezTo>
                  <a:cubicBezTo>
                    <a:pt x="129072" y="113242"/>
                    <a:pt x="122193" y="149225"/>
                    <a:pt x="125368" y="139700"/>
                  </a:cubicBezTo>
                  <a:cubicBezTo>
                    <a:pt x="128543" y="130175"/>
                    <a:pt x="147593" y="44450"/>
                    <a:pt x="147593" y="44450"/>
                  </a:cubicBezTo>
                  <a:cubicBezTo>
                    <a:pt x="148122" y="30163"/>
                    <a:pt x="137010" y="50800"/>
                    <a:pt x="128543" y="53975"/>
                  </a:cubicBezTo>
                  <a:cubicBezTo>
                    <a:pt x="120076" y="57150"/>
                    <a:pt x="107905" y="64029"/>
                    <a:pt x="96793" y="63500"/>
                  </a:cubicBezTo>
                  <a:cubicBezTo>
                    <a:pt x="85681" y="62971"/>
                    <a:pt x="80918" y="56092"/>
                    <a:pt x="61868" y="50800"/>
                  </a:cubicBezTo>
                  <a:cubicBezTo>
                    <a:pt x="42818" y="45508"/>
                    <a:pt x="7364" y="0"/>
                    <a:pt x="1543" y="0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6" name="フリーフォーム 1475">
              <a:extLst>
                <a:ext uri="{FF2B5EF4-FFF2-40B4-BE49-F238E27FC236}">
                  <a16:creationId xmlns:a16="http://schemas.microsoft.com/office/drawing/2014/main" id="{20D936BC-4D3A-0DC3-51C7-34DECE8A1CE4}"/>
                </a:ext>
              </a:extLst>
            </p:cNvPr>
            <p:cNvSpPr/>
            <p:nvPr/>
          </p:nvSpPr>
          <p:spPr>
            <a:xfrm>
              <a:off x="3421485" y="5082296"/>
              <a:ext cx="48843" cy="276221"/>
            </a:xfrm>
            <a:custGeom>
              <a:avLst/>
              <a:gdLst>
                <a:gd name="connsiteX0" fmla="*/ 1165 w 48843"/>
                <a:gd name="connsiteY0" fmla="*/ 879 h 276221"/>
                <a:gd name="connsiteX1" fmla="*/ 7515 w 48843"/>
                <a:gd name="connsiteY1" fmla="*/ 99304 h 276221"/>
                <a:gd name="connsiteX2" fmla="*/ 36090 w 48843"/>
                <a:gd name="connsiteY2" fmla="*/ 273929 h 276221"/>
                <a:gd name="connsiteX3" fmla="*/ 32915 w 48843"/>
                <a:gd name="connsiteY3" fmla="*/ 188204 h 276221"/>
                <a:gd name="connsiteX4" fmla="*/ 48790 w 48843"/>
                <a:gd name="connsiteY4" fmla="*/ 32629 h 276221"/>
                <a:gd name="connsiteX5" fmla="*/ 26565 w 48843"/>
                <a:gd name="connsiteY5" fmla="*/ 153279 h 276221"/>
                <a:gd name="connsiteX6" fmla="*/ 1165 w 48843"/>
                <a:gd name="connsiteY6" fmla="*/ 879 h 276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843" h="276221">
                  <a:moveTo>
                    <a:pt x="1165" y="879"/>
                  </a:moveTo>
                  <a:cubicBezTo>
                    <a:pt x="-2010" y="-8117"/>
                    <a:pt x="1694" y="53796"/>
                    <a:pt x="7515" y="99304"/>
                  </a:cubicBezTo>
                  <a:cubicBezTo>
                    <a:pt x="13336" y="144812"/>
                    <a:pt x="31857" y="259112"/>
                    <a:pt x="36090" y="273929"/>
                  </a:cubicBezTo>
                  <a:cubicBezTo>
                    <a:pt x="40323" y="288746"/>
                    <a:pt x="30798" y="228421"/>
                    <a:pt x="32915" y="188204"/>
                  </a:cubicBezTo>
                  <a:cubicBezTo>
                    <a:pt x="35032" y="147987"/>
                    <a:pt x="49848" y="38450"/>
                    <a:pt x="48790" y="32629"/>
                  </a:cubicBezTo>
                  <a:cubicBezTo>
                    <a:pt x="47732" y="26808"/>
                    <a:pt x="33444" y="153279"/>
                    <a:pt x="26565" y="153279"/>
                  </a:cubicBezTo>
                  <a:cubicBezTo>
                    <a:pt x="19686" y="153279"/>
                    <a:pt x="4340" y="9875"/>
                    <a:pt x="1165" y="879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7" name="フリーフォーム 1476">
              <a:extLst>
                <a:ext uri="{FF2B5EF4-FFF2-40B4-BE49-F238E27FC236}">
                  <a16:creationId xmlns:a16="http://schemas.microsoft.com/office/drawing/2014/main" id="{702C223E-71D6-E9BF-8ABF-84E2355857AC}"/>
                </a:ext>
              </a:extLst>
            </p:cNvPr>
            <p:cNvSpPr/>
            <p:nvPr/>
          </p:nvSpPr>
          <p:spPr>
            <a:xfrm>
              <a:off x="3501890" y="5126821"/>
              <a:ext cx="63635" cy="210685"/>
            </a:xfrm>
            <a:custGeom>
              <a:avLst/>
              <a:gdLst>
                <a:gd name="connsiteX0" fmla="*/ 135 w 63635"/>
                <a:gd name="connsiteY0" fmla="*/ 35729 h 210685"/>
                <a:gd name="connsiteX1" fmla="*/ 41410 w 63635"/>
                <a:gd name="connsiteY1" fmla="*/ 77004 h 210685"/>
                <a:gd name="connsiteX2" fmla="*/ 41410 w 63635"/>
                <a:gd name="connsiteY2" fmla="*/ 124629 h 210685"/>
                <a:gd name="connsiteX3" fmla="*/ 57285 w 63635"/>
                <a:gd name="connsiteY3" fmla="*/ 89704 h 210685"/>
                <a:gd name="connsiteX4" fmla="*/ 63635 w 63635"/>
                <a:gd name="connsiteY4" fmla="*/ 210354 h 210685"/>
                <a:gd name="connsiteX5" fmla="*/ 57285 w 63635"/>
                <a:gd name="connsiteY5" fmla="*/ 121454 h 210685"/>
                <a:gd name="connsiteX6" fmla="*/ 60460 w 63635"/>
                <a:gd name="connsiteY6" fmla="*/ 804 h 210685"/>
                <a:gd name="connsiteX7" fmla="*/ 57285 w 63635"/>
                <a:gd name="connsiteY7" fmla="*/ 67479 h 210685"/>
                <a:gd name="connsiteX8" fmla="*/ 135 w 63635"/>
                <a:gd name="connsiteY8" fmla="*/ 35729 h 210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635" h="210685">
                  <a:moveTo>
                    <a:pt x="135" y="35729"/>
                  </a:moveTo>
                  <a:cubicBezTo>
                    <a:pt x="-2511" y="37317"/>
                    <a:pt x="34531" y="62187"/>
                    <a:pt x="41410" y="77004"/>
                  </a:cubicBezTo>
                  <a:cubicBezTo>
                    <a:pt x="48289" y="91821"/>
                    <a:pt x="38764" y="122512"/>
                    <a:pt x="41410" y="124629"/>
                  </a:cubicBezTo>
                  <a:cubicBezTo>
                    <a:pt x="44056" y="126746"/>
                    <a:pt x="53581" y="75417"/>
                    <a:pt x="57285" y="89704"/>
                  </a:cubicBezTo>
                  <a:cubicBezTo>
                    <a:pt x="60989" y="103991"/>
                    <a:pt x="63635" y="205062"/>
                    <a:pt x="63635" y="210354"/>
                  </a:cubicBezTo>
                  <a:cubicBezTo>
                    <a:pt x="63635" y="215646"/>
                    <a:pt x="57814" y="156379"/>
                    <a:pt x="57285" y="121454"/>
                  </a:cubicBezTo>
                  <a:cubicBezTo>
                    <a:pt x="56756" y="86529"/>
                    <a:pt x="60460" y="9800"/>
                    <a:pt x="60460" y="804"/>
                  </a:cubicBezTo>
                  <a:cubicBezTo>
                    <a:pt x="60460" y="-8192"/>
                    <a:pt x="63635" y="61129"/>
                    <a:pt x="57285" y="67479"/>
                  </a:cubicBezTo>
                  <a:cubicBezTo>
                    <a:pt x="50935" y="73829"/>
                    <a:pt x="2781" y="34141"/>
                    <a:pt x="135" y="35729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8" name="フリーフォーム 1477">
              <a:extLst>
                <a:ext uri="{FF2B5EF4-FFF2-40B4-BE49-F238E27FC236}">
                  <a16:creationId xmlns:a16="http://schemas.microsoft.com/office/drawing/2014/main" id="{6E4AFFFD-EE5F-B128-FBC4-8EC550640D46}"/>
                </a:ext>
              </a:extLst>
            </p:cNvPr>
            <p:cNvSpPr/>
            <p:nvPr/>
          </p:nvSpPr>
          <p:spPr>
            <a:xfrm>
              <a:off x="3635959" y="5117779"/>
              <a:ext cx="113726" cy="191103"/>
            </a:xfrm>
            <a:custGeom>
              <a:avLst/>
              <a:gdLst>
                <a:gd name="connsiteX0" fmla="*/ 2591 w 113726"/>
                <a:gd name="connsiteY0" fmla="*/ 321 h 191103"/>
                <a:gd name="connsiteX1" fmla="*/ 12116 w 113726"/>
                <a:gd name="connsiteY1" fmla="*/ 76521 h 191103"/>
                <a:gd name="connsiteX2" fmla="*/ 113716 w 113726"/>
                <a:gd name="connsiteY2" fmla="*/ 190821 h 191103"/>
                <a:gd name="connsiteX3" fmla="*/ 18466 w 113726"/>
                <a:gd name="connsiteY3" fmla="*/ 105096 h 191103"/>
                <a:gd name="connsiteX4" fmla="*/ 2591 w 113726"/>
                <a:gd name="connsiteY4" fmla="*/ 321 h 191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726" h="191103">
                  <a:moveTo>
                    <a:pt x="2591" y="321"/>
                  </a:moveTo>
                  <a:cubicBezTo>
                    <a:pt x="1533" y="-4441"/>
                    <a:pt x="-6405" y="44771"/>
                    <a:pt x="12116" y="76521"/>
                  </a:cubicBezTo>
                  <a:cubicBezTo>
                    <a:pt x="30637" y="108271"/>
                    <a:pt x="112658" y="186059"/>
                    <a:pt x="113716" y="190821"/>
                  </a:cubicBezTo>
                  <a:cubicBezTo>
                    <a:pt x="114774" y="195583"/>
                    <a:pt x="38045" y="138963"/>
                    <a:pt x="18466" y="105096"/>
                  </a:cubicBezTo>
                  <a:cubicBezTo>
                    <a:pt x="-1113" y="71229"/>
                    <a:pt x="3649" y="5083"/>
                    <a:pt x="2591" y="321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9" name="フリーフォーム 1478">
              <a:extLst>
                <a:ext uri="{FF2B5EF4-FFF2-40B4-BE49-F238E27FC236}">
                  <a16:creationId xmlns:a16="http://schemas.microsoft.com/office/drawing/2014/main" id="{CF40B81A-D7B4-6AE9-4F1C-3CBB77F67A4C}"/>
                </a:ext>
              </a:extLst>
            </p:cNvPr>
            <p:cNvSpPr/>
            <p:nvPr/>
          </p:nvSpPr>
          <p:spPr>
            <a:xfrm>
              <a:off x="3540122" y="5127535"/>
              <a:ext cx="88968" cy="194134"/>
            </a:xfrm>
            <a:custGeom>
              <a:avLst/>
              <a:gdLst>
                <a:gd name="connsiteX0" fmla="*/ 3 w 88968"/>
                <a:gd name="connsiteY0" fmla="*/ 90 h 194134"/>
                <a:gd name="connsiteX1" fmla="*/ 73028 w 88968"/>
                <a:gd name="connsiteY1" fmla="*/ 98515 h 194134"/>
                <a:gd name="connsiteX2" fmla="*/ 79378 w 88968"/>
                <a:gd name="connsiteY2" fmla="*/ 193765 h 194134"/>
                <a:gd name="connsiteX3" fmla="*/ 76203 w 88968"/>
                <a:gd name="connsiteY3" fmla="*/ 127090 h 194134"/>
                <a:gd name="connsiteX4" fmla="*/ 88903 w 88968"/>
                <a:gd name="connsiteY4" fmla="*/ 19140 h 194134"/>
                <a:gd name="connsiteX5" fmla="*/ 69853 w 88968"/>
                <a:gd name="connsiteY5" fmla="*/ 79465 h 194134"/>
                <a:gd name="connsiteX6" fmla="*/ 3 w 88968"/>
                <a:gd name="connsiteY6" fmla="*/ 90 h 19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968" h="194134">
                  <a:moveTo>
                    <a:pt x="3" y="90"/>
                  </a:moveTo>
                  <a:cubicBezTo>
                    <a:pt x="532" y="3265"/>
                    <a:pt x="59799" y="66236"/>
                    <a:pt x="73028" y="98515"/>
                  </a:cubicBezTo>
                  <a:cubicBezTo>
                    <a:pt x="86257" y="130794"/>
                    <a:pt x="78849" y="189003"/>
                    <a:pt x="79378" y="193765"/>
                  </a:cubicBezTo>
                  <a:cubicBezTo>
                    <a:pt x="79907" y="198528"/>
                    <a:pt x="74616" y="156194"/>
                    <a:pt x="76203" y="127090"/>
                  </a:cubicBezTo>
                  <a:cubicBezTo>
                    <a:pt x="77790" y="97986"/>
                    <a:pt x="89961" y="27077"/>
                    <a:pt x="88903" y="19140"/>
                  </a:cubicBezTo>
                  <a:cubicBezTo>
                    <a:pt x="87845" y="11203"/>
                    <a:pt x="79907" y="80523"/>
                    <a:pt x="69853" y="79465"/>
                  </a:cubicBezTo>
                  <a:cubicBezTo>
                    <a:pt x="59799" y="78407"/>
                    <a:pt x="-526" y="-3085"/>
                    <a:pt x="3" y="90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0" name="フリーフォーム 1479">
              <a:extLst>
                <a:ext uri="{FF2B5EF4-FFF2-40B4-BE49-F238E27FC236}">
                  <a16:creationId xmlns:a16="http://schemas.microsoft.com/office/drawing/2014/main" id="{D04950C8-8079-C030-0AA2-93A11F395909}"/>
                </a:ext>
              </a:extLst>
            </p:cNvPr>
            <p:cNvSpPr/>
            <p:nvPr/>
          </p:nvSpPr>
          <p:spPr>
            <a:xfrm>
              <a:off x="3781316" y="5289286"/>
              <a:ext cx="255965" cy="44772"/>
            </a:xfrm>
            <a:custGeom>
              <a:avLst/>
              <a:gdLst>
                <a:gd name="connsiteX0" fmla="*/ 109 w 255965"/>
                <a:gd name="connsiteY0" fmla="*/ 25664 h 44772"/>
                <a:gd name="connsiteX1" fmla="*/ 171559 w 255965"/>
                <a:gd name="connsiteY1" fmla="*/ 264 h 44772"/>
                <a:gd name="connsiteX2" fmla="*/ 254109 w 255965"/>
                <a:gd name="connsiteY2" fmla="*/ 44714 h 44772"/>
                <a:gd name="connsiteX3" fmla="*/ 222359 w 255965"/>
                <a:gd name="connsiteY3" fmla="*/ 9789 h 44772"/>
                <a:gd name="connsiteX4" fmla="*/ 146159 w 255965"/>
                <a:gd name="connsiteY4" fmla="*/ 12964 h 44772"/>
                <a:gd name="connsiteX5" fmla="*/ 109 w 255965"/>
                <a:gd name="connsiteY5" fmla="*/ 25664 h 44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5965" h="44772">
                  <a:moveTo>
                    <a:pt x="109" y="25664"/>
                  </a:moveTo>
                  <a:cubicBezTo>
                    <a:pt x="4342" y="23547"/>
                    <a:pt x="129226" y="-2911"/>
                    <a:pt x="171559" y="264"/>
                  </a:cubicBezTo>
                  <a:cubicBezTo>
                    <a:pt x="213892" y="3439"/>
                    <a:pt x="245642" y="43127"/>
                    <a:pt x="254109" y="44714"/>
                  </a:cubicBezTo>
                  <a:cubicBezTo>
                    <a:pt x="262576" y="46301"/>
                    <a:pt x="240351" y="15081"/>
                    <a:pt x="222359" y="9789"/>
                  </a:cubicBezTo>
                  <a:cubicBezTo>
                    <a:pt x="204367" y="4497"/>
                    <a:pt x="176851" y="9260"/>
                    <a:pt x="146159" y="12964"/>
                  </a:cubicBezTo>
                  <a:cubicBezTo>
                    <a:pt x="115467" y="16668"/>
                    <a:pt x="-4124" y="27781"/>
                    <a:pt x="109" y="25664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1" name="フリーフォーム 1480">
              <a:extLst>
                <a:ext uri="{FF2B5EF4-FFF2-40B4-BE49-F238E27FC236}">
                  <a16:creationId xmlns:a16="http://schemas.microsoft.com/office/drawing/2014/main" id="{653E3405-470A-9ADA-EDD6-AF2E7229CE29}"/>
                </a:ext>
              </a:extLst>
            </p:cNvPr>
            <p:cNvSpPr/>
            <p:nvPr/>
          </p:nvSpPr>
          <p:spPr>
            <a:xfrm>
              <a:off x="3685976" y="5343525"/>
              <a:ext cx="32245" cy="107950"/>
            </a:xfrm>
            <a:custGeom>
              <a:avLst/>
              <a:gdLst>
                <a:gd name="connsiteX0" fmla="*/ 16074 w 32245"/>
                <a:gd name="connsiteY0" fmla="*/ 0 h 107950"/>
                <a:gd name="connsiteX1" fmla="*/ 16074 w 32245"/>
                <a:gd name="connsiteY1" fmla="*/ 73025 h 107950"/>
                <a:gd name="connsiteX2" fmla="*/ 31949 w 32245"/>
                <a:gd name="connsiteY2" fmla="*/ 107950 h 107950"/>
                <a:gd name="connsiteX3" fmla="*/ 199 w 32245"/>
                <a:gd name="connsiteY3" fmla="*/ 73025 h 107950"/>
                <a:gd name="connsiteX4" fmla="*/ 16074 w 32245"/>
                <a:gd name="connsiteY4" fmla="*/ 0 h 107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245" h="107950">
                  <a:moveTo>
                    <a:pt x="16074" y="0"/>
                  </a:moveTo>
                  <a:cubicBezTo>
                    <a:pt x="18720" y="0"/>
                    <a:pt x="13428" y="55033"/>
                    <a:pt x="16074" y="73025"/>
                  </a:cubicBezTo>
                  <a:cubicBezTo>
                    <a:pt x="18720" y="91017"/>
                    <a:pt x="34595" y="107950"/>
                    <a:pt x="31949" y="107950"/>
                  </a:cubicBezTo>
                  <a:cubicBezTo>
                    <a:pt x="29303" y="107950"/>
                    <a:pt x="2316" y="86254"/>
                    <a:pt x="199" y="73025"/>
                  </a:cubicBezTo>
                  <a:cubicBezTo>
                    <a:pt x="-1918" y="59796"/>
                    <a:pt x="13428" y="0"/>
                    <a:pt x="16074" y="0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2" name="フリーフォーム 1481">
              <a:extLst>
                <a:ext uri="{FF2B5EF4-FFF2-40B4-BE49-F238E27FC236}">
                  <a16:creationId xmlns:a16="http://schemas.microsoft.com/office/drawing/2014/main" id="{CC41C9DB-0431-1B24-CF70-0EDFFFA547ED}"/>
                </a:ext>
              </a:extLst>
            </p:cNvPr>
            <p:cNvSpPr/>
            <p:nvPr/>
          </p:nvSpPr>
          <p:spPr>
            <a:xfrm>
              <a:off x="3603478" y="5377961"/>
              <a:ext cx="75442" cy="77899"/>
            </a:xfrm>
            <a:custGeom>
              <a:avLst/>
              <a:gdLst>
                <a:gd name="connsiteX0" fmla="*/ 147 w 75442"/>
                <a:gd name="connsiteY0" fmla="*/ 489 h 77899"/>
                <a:gd name="connsiteX1" fmla="*/ 73172 w 75442"/>
                <a:gd name="connsiteY1" fmla="*/ 76689 h 77899"/>
                <a:gd name="connsiteX2" fmla="*/ 54122 w 75442"/>
                <a:gd name="connsiteY2" fmla="*/ 44939 h 77899"/>
                <a:gd name="connsiteX3" fmla="*/ 147 w 75442"/>
                <a:gd name="connsiteY3" fmla="*/ 489 h 77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442" h="77899">
                  <a:moveTo>
                    <a:pt x="147" y="489"/>
                  </a:moveTo>
                  <a:cubicBezTo>
                    <a:pt x="3322" y="5781"/>
                    <a:pt x="64176" y="69281"/>
                    <a:pt x="73172" y="76689"/>
                  </a:cubicBezTo>
                  <a:cubicBezTo>
                    <a:pt x="82168" y="84097"/>
                    <a:pt x="62059" y="55522"/>
                    <a:pt x="54122" y="44939"/>
                  </a:cubicBezTo>
                  <a:cubicBezTo>
                    <a:pt x="46185" y="34356"/>
                    <a:pt x="-3028" y="-4803"/>
                    <a:pt x="147" y="489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3" name="フリーフォーム 1482">
              <a:extLst>
                <a:ext uri="{FF2B5EF4-FFF2-40B4-BE49-F238E27FC236}">
                  <a16:creationId xmlns:a16="http://schemas.microsoft.com/office/drawing/2014/main" id="{17E7C16E-35AD-9825-DE2D-B4EDFF34513F}"/>
                </a:ext>
              </a:extLst>
            </p:cNvPr>
            <p:cNvSpPr/>
            <p:nvPr/>
          </p:nvSpPr>
          <p:spPr>
            <a:xfrm>
              <a:off x="3692508" y="5095740"/>
              <a:ext cx="102114" cy="130571"/>
            </a:xfrm>
            <a:custGeom>
              <a:avLst/>
              <a:gdLst>
                <a:gd name="connsiteX0" fmla="*/ 17 w 102114"/>
                <a:gd name="connsiteY0" fmla="*/ 50935 h 130571"/>
                <a:gd name="connsiteX1" fmla="*/ 63517 w 102114"/>
                <a:gd name="connsiteY1" fmla="*/ 95385 h 130571"/>
                <a:gd name="connsiteX2" fmla="*/ 101617 w 102114"/>
                <a:gd name="connsiteY2" fmla="*/ 130310 h 130571"/>
                <a:gd name="connsiteX3" fmla="*/ 82567 w 102114"/>
                <a:gd name="connsiteY3" fmla="*/ 104910 h 130571"/>
                <a:gd name="connsiteX4" fmla="*/ 44467 w 102114"/>
                <a:gd name="connsiteY4" fmla="*/ 135 h 130571"/>
                <a:gd name="connsiteX5" fmla="*/ 69867 w 102114"/>
                <a:gd name="connsiteY5" fmla="*/ 82685 h 130571"/>
                <a:gd name="connsiteX6" fmla="*/ 17 w 102114"/>
                <a:gd name="connsiteY6" fmla="*/ 50935 h 130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114" h="130571">
                  <a:moveTo>
                    <a:pt x="17" y="50935"/>
                  </a:moveTo>
                  <a:cubicBezTo>
                    <a:pt x="-1041" y="53052"/>
                    <a:pt x="46584" y="82156"/>
                    <a:pt x="63517" y="95385"/>
                  </a:cubicBezTo>
                  <a:cubicBezTo>
                    <a:pt x="80450" y="108614"/>
                    <a:pt x="98442" y="128723"/>
                    <a:pt x="101617" y="130310"/>
                  </a:cubicBezTo>
                  <a:cubicBezTo>
                    <a:pt x="104792" y="131897"/>
                    <a:pt x="92092" y="126606"/>
                    <a:pt x="82567" y="104910"/>
                  </a:cubicBezTo>
                  <a:cubicBezTo>
                    <a:pt x="73042" y="83214"/>
                    <a:pt x="46584" y="3839"/>
                    <a:pt x="44467" y="135"/>
                  </a:cubicBezTo>
                  <a:cubicBezTo>
                    <a:pt x="42350" y="-3569"/>
                    <a:pt x="74100" y="69985"/>
                    <a:pt x="69867" y="82685"/>
                  </a:cubicBezTo>
                  <a:cubicBezTo>
                    <a:pt x="65634" y="95385"/>
                    <a:pt x="1075" y="48818"/>
                    <a:pt x="17" y="50935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4" name="フリーフォーム 1483">
              <a:extLst>
                <a:ext uri="{FF2B5EF4-FFF2-40B4-BE49-F238E27FC236}">
                  <a16:creationId xmlns:a16="http://schemas.microsoft.com/office/drawing/2014/main" id="{25B84B5F-5C73-E219-F982-09E51809AD6F}"/>
                </a:ext>
              </a:extLst>
            </p:cNvPr>
            <p:cNvSpPr/>
            <p:nvPr/>
          </p:nvSpPr>
          <p:spPr>
            <a:xfrm>
              <a:off x="3796662" y="4936794"/>
              <a:ext cx="168643" cy="192884"/>
            </a:xfrm>
            <a:custGeom>
              <a:avLst/>
              <a:gdLst>
                <a:gd name="connsiteX0" fmla="*/ 638 w 168643"/>
                <a:gd name="connsiteY0" fmla="*/ 331 h 192884"/>
                <a:gd name="connsiteX1" fmla="*/ 22863 w 168643"/>
                <a:gd name="connsiteY1" fmla="*/ 86056 h 192884"/>
                <a:gd name="connsiteX2" fmla="*/ 165738 w 168643"/>
                <a:gd name="connsiteY2" fmla="*/ 190831 h 192884"/>
                <a:gd name="connsiteX3" fmla="*/ 111763 w 168643"/>
                <a:gd name="connsiteY3" fmla="*/ 152731 h 192884"/>
                <a:gd name="connsiteX4" fmla="*/ 26038 w 168643"/>
                <a:gd name="connsiteY4" fmla="*/ 117806 h 192884"/>
                <a:gd name="connsiteX5" fmla="*/ 638 w 168643"/>
                <a:gd name="connsiteY5" fmla="*/ 331 h 192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643" h="192884">
                  <a:moveTo>
                    <a:pt x="638" y="331"/>
                  </a:moveTo>
                  <a:cubicBezTo>
                    <a:pt x="109" y="-4961"/>
                    <a:pt x="-4654" y="54306"/>
                    <a:pt x="22863" y="86056"/>
                  </a:cubicBezTo>
                  <a:cubicBezTo>
                    <a:pt x="50380" y="117806"/>
                    <a:pt x="150922" y="179719"/>
                    <a:pt x="165738" y="190831"/>
                  </a:cubicBezTo>
                  <a:cubicBezTo>
                    <a:pt x="180554" y="201943"/>
                    <a:pt x="135046" y="164902"/>
                    <a:pt x="111763" y="152731"/>
                  </a:cubicBezTo>
                  <a:cubicBezTo>
                    <a:pt x="88480" y="140560"/>
                    <a:pt x="44559" y="140031"/>
                    <a:pt x="26038" y="117806"/>
                  </a:cubicBezTo>
                  <a:cubicBezTo>
                    <a:pt x="7517" y="95581"/>
                    <a:pt x="1167" y="5623"/>
                    <a:pt x="638" y="331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5" name="フリーフォーム 1484">
              <a:extLst>
                <a:ext uri="{FF2B5EF4-FFF2-40B4-BE49-F238E27FC236}">
                  <a16:creationId xmlns:a16="http://schemas.microsoft.com/office/drawing/2014/main" id="{351D4A3D-F11C-067E-AB14-043E711693ED}"/>
                </a:ext>
              </a:extLst>
            </p:cNvPr>
            <p:cNvSpPr/>
            <p:nvPr/>
          </p:nvSpPr>
          <p:spPr>
            <a:xfrm>
              <a:off x="3747720" y="4984605"/>
              <a:ext cx="128681" cy="176612"/>
            </a:xfrm>
            <a:custGeom>
              <a:avLst/>
              <a:gdLst>
                <a:gd name="connsiteX0" fmla="*/ 8305 w 128681"/>
                <a:gd name="connsiteY0" fmla="*/ 145 h 176612"/>
                <a:gd name="connsiteX1" fmla="*/ 43230 w 128681"/>
                <a:gd name="connsiteY1" fmla="*/ 85870 h 176612"/>
                <a:gd name="connsiteX2" fmla="*/ 125780 w 128681"/>
                <a:gd name="connsiteY2" fmla="*/ 174770 h 176612"/>
                <a:gd name="connsiteX3" fmla="*/ 100380 w 128681"/>
                <a:gd name="connsiteY3" fmla="*/ 139845 h 176612"/>
                <a:gd name="connsiteX4" fmla="*/ 8305 w 128681"/>
                <a:gd name="connsiteY4" fmla="*/ 66820 h 176612"/>
                <a:gd name="connsiteX5" fmla="*/ 8305 w 128681"/>
                <a:gd name="connsiteY5" fmla="*/ 145 h 176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681" h="176612">
                  <a:moveTo>
                    <a:pt x="8305" y="145"/>
                  </a:moveTo>
                  <a:cubicBezTo>
                    <a:pt x="14126" y="3320"/>
                    <a:pt x="23651" y="56766"/>
                    <a:pt x="43230" y="85870"/>
                  </a:cubicBezTo>
                  <a:cubicBezTo>
                    <a:pt x="62809" y="114974"/>
                    <a:pt x="116255" y="165774"/>
                    <a:pt x="125780" y="174770"/>
                  </a:cubicBezTo>
                  <a:cubicBezTo>
                    <a:pt x="135305" y="183766"/>
                    <a:pt x="119959" y="157837"/>
                    <a:pt x="100380" y="139845"/>
                  </a:cubicBezTo>
                  <a:cubicBezTo>
                    <a:pt x="80801" y="121853"/>
                    <a:pt x="23651" y="86928"/>
                    <a:pt x="8305" y="66820"/>
                  </a:cubicBezTo>
                  <a:cubicBezTo>
                    <a:pt x="-7041" y="46712"/>
                    <a:pt x="2484" y="-3030"/>
                    <a:pt x="8305" y="145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6" name="フリーフォーム 1485">
              <a:extLst>
                <a:ext uri="{FF2B5EF4-FFF2-40B4-BE49-F238E27FC236}">
                  <a16:creationId xmlns:a16="http://schemas.microsoft.com/office/drawing/2014/main" id="{C99B696B-727D-81A6-A1B0-A9B218ED21F5}"/>
                </a:ext>
              </a:extLst>
            </p:cNvPr>
            <p:cNvSpPr/>
            <p:nvPr/>
          </p:nvSpPr>
          <p:spPr>
            <a:xfrm>
              <a:off x="3951225" y="4762320"/>
              <a:ext cx="81716" cy="398232"/>
            </a:xfrm>
            <a:custGeom>
              <a:avLst/>
              <a:gdLst>
                <a:gd name="connsiteX0" fmla="*/ 52450 w 81716"/>
                <a:gd name="connsiteY0" fmla="*/ 180 h 398232"/>
                <a:gd name="connsiteX1" fmla="*/ 71500 w 81716"/>
                <a:gd name="connsiteY1" fmla="*/ 127180 h 398232"/>
                <a:gd name="connsiteX2" fmla="*/ 39750 w 81716"/>
                <a:gd name="connsiteY2" fmla="*/ 247830 h 398232"/>
                <a:gd name="connsiteX3" fmla="*/ 65150 w 81716"/>
                <a:gd name="connsiteY3" fmla="*/ 216080 h 398232"/>
                <a:gd name="connsiteX4" fmla="*/ 27050 w 81716"/>
                <a:gd name="connsiteY4" fmla="*/ 298630 h 398232"/>
                <a:gd name="connsiteX5" fmla="*/ 1650 w 81716"/>
                <a:gd name="connsiteY5" fmla="*/ 397055 h 398232"/>
                <a:gd name="connsiteX6" fmla="*/ 11175 w 81716"/>
                <a:gd name="connsiteY6" fmla="*/ 339905 h 398232"/>
                <a:gd name="connsiteX7" fmla="*/ 81025 w 81716"/>
                <a:gd name="connsiteY7" fmla="*/ 155755 h 398232"/>
                <a:gd name="connsiteX8" fmla="*/ 52450 w 81716"/>
                <a:gd name="connsiteY8" fmla="*/ 180 h 398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716" h="398232">
                  <a:moveTo>
                    <a:pt x="52450" y="180"/>
                  </a:moveTo>
                  <a:cubicBezTo>
                    <a:pt x="50863" y="-4582"/>
                    <a:pt x="73617" y="85905"/>
                    <a:pt x="71500" y="127180"/>
                  </a:cubicBezTo>
                  <a:cubicBezTo>
                    <a:pt x="69383" y="168455"/>
                    <a:pt x="40808" y="233013"/>
                    <a:pt x="39750" y="247830"/>
                  </a:cubicBezTo>
                  <a:cubicBezTo>
                    <a:pt x="38692" y="262647"/>
                    <a:pt x="67267" y="207613"/>
                    <a:pt x="65150" y="216080"/>
                  </a:cubicBezTo>
                  <a:cubicBezTo>
                    <a:pt x="63033" y="224547"/>
                    <a:pt x="37633" y="268468"/>
                    <a:pt x="27050" y="298630"/>
                  </a:cubicBezTo>
                  <a:cubicBezTo>
                    <a:pt x="16467" y="328793"/>
                    <a:pt x="4296" y="390176"/>
                    <a:pt x="1650" y="397055"/>
                  </a:cubicBezTo>
                  <a:cubicBezTo>
                    <a:pt x="-996" y="403934"/>
                    <a:pt x="-2054" y="380122"/>
                    <a:pt x="11175" y="339905"/>
                  </a:cubicBezTo>
                  <a:cubicBezTo>
                    <a:pt x="24404" y="299688"/>
                    <a:pt x="75204" y="208142"/>
                    <a:pt x="81025" y="155755"/>
                  </a:cubicBezTo>
                  <a:cubicBezTo>
                    <a:pt x="86846" y="103368"/>
                    <a:pt x="54037" y="4942"/>
                    <a:pt x="52450" y="180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7" name="フリーフォーム 1486">
              <a:extLst>
                <a:ext uri="{FF2B5EF4-FFF2-40B4-BE49-F238E27FC236}">
                  <a16:creationId xmlns:a16="http://schemas.microsoft.com/office/drawing/2014/main" id="{BB58BE73-02BD-A1C8-A600-5E49946C13A6}"/>
                </a:ext>
              </a:extLst>
            </p:cNvPr>
            <p:cNvSpPr/>
            <p:nvPr/>
          </p:nvSpPr>
          <p:spPr>
            <a:xfrm>
              <a:off x="3886162" y="4698861"/>
              <a:ext cx="60399" cy="314884"/>
            </a:xfrm>
            <a:custGeom>
              <a:avLst/>
              <a:gdLst>
                <a:gd name="connsiteX0" fmla="*/ 60363 w 60399"/>
                <a:gd name="connsiteY0" fmla="*/ 139 h 314884"/>
                <a:gd name="connsiteX1" fmla="*/ 9563 w 60399"/>
                <a:gd name="connsiteY1" fmla="*/ 193814 h 314884"/>
                <a:gd name="connsiteX2" fmla="*/ 47663 w 60399"/>
                <a:gd name="connsiteY2" fmla="*/ 314464 h 314884"/>
                <a:gd name="connsiteX3" fmla="*/ 38 w 60399"/>
                <a:gd name="connsiteY3" fmla="*/ 225564 h 314884"/>
                <a:gd name="connsiteX4" fmla="*/ 60363 w 60399"/>
                <a:gd name="connsiteY4" fmla="*/ 139 h 31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399" h="314884">
                  <a:moveTo>
                    <a:pt x="60363" y="139"/>
                  </a:moveTo>
                  <a:cubicBezTo>
                    <a:pt x="61950" y="-5153"/>
                    <a:pt x="11680" y="141427"/>
                    <a:pt x="9563" y="193814"/>
                  </a:cubicBezTo>
                  <a:cubicBezTo>
                    <a:pt x="7446" y="246201"/>
                    <a:pt x="49250" y="309172"/>
                    <a:pt x="47663" y="314464"/>
                  </a:cubicBezTo>
                  <a:cubicBezTo>
                    <a:pt x="46076" y="319756"/>
                    <a:pt x="-1549" y="274247"/>
                    <a:pt x="38" y="225564"/>
                  </a:cubicBezTo>
                  <a:cubicBezTo>
                    <a:pt x="1625" y="176881"/>
                    <a:pt x="58776" y="5431"/>
                    <a:pt x="60363" y="139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8" name="フリーフォーム 1487">
              <a:extLst>
                <a:ext uri="{FF2B5EF4-FFF2-40B4-BE49-F238E27FC236}">
                  <a16:creationId xmlns:a16="http://schemas.microsoft.com/office/drawing/2014/main" id="{F3B453BA-145F-A9D2-2712-BC086A8272F3}"/>
                </a:ext>
              </a:extLst>
            </p:cNvPr>
            <p:cNvSpPr/>
            <p:nvPr/>
          </p:nvSpPr>
          <p:spPr>
            <a:xfrm>
              <a:off x="3893995" y="4668165"/>
              <a:ext cx="52625" cy="214070"/>
            </a:xfrm>
            <a:custGeom>
              <a:avLst/>
              <a:gdLst>
                <a:gd name="connsiteX0" fmla="*/ 52530 w 52625"/>
                <a:gd name="connsiteY0" fmla="*/ 2260 h 214070"/>
                <a:gd name="connsiteX1" fmla="*/ 1730 w 52625"/>
                <a:gd name="connsiteY1" fmla="*/ 211810 h 214070"/>
                <a:gd name="connsiteX2" fmla="*/ 14430 w 52625"/>
                <a:gd name="connsiteY2" fmla="*/ 107035 h 214070"/>
                <a:gd name="connsiteX3" fmla="*/ 52530 w 52625"/>
                <a:gd name="connsiteY3" fmla="*/ 2260 h 214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625" h="214070">
                  <a:moveTo>
                    <a:pt x="52530" y="2260"/>
                  </a:moveTo>
                  <a:cubicBezTo>
                    <a:pt x="50413" y="19722"/>
                    <a:pt x="8080" y="194348"/>
                    <a:pt x="1730" y="211810"/>
                  </a:cubicBezTo>
                  <a:cubicBezTo>
                    <a:pt x="-4620" y="229272"/>
                    <a:pt x="8080" y="140902"/>
                    <a:pt x="14430" y="107035"/>
                  </a:cubicBezTo>
                  <a:cubicBezTo>
                    <a:pt x="20780" y="73168"/>
                    <a:pt x="54647" y="-15202"/>
                    <a:pt x="52530" y="2260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9" name="フリーフォーム 1488">
              <a:extLst>
                <a:ext uri="{FF2B5EF4-FFF2-40B4-BE49-F238E27FC236}">
                  <a16:creationId xmlns:a16="http://schemas.microsoft.com/office/drawing/2014/main" id="{13C55A1E-DFAE-5C7A-0091-4FA0917198CF}"/>
                </a:ext>
              </a:extLst>
            </p:cNvPr>
            <p:cNvSpPr/>
            <p:nvPr/>
          </p:nvSpPr>
          <p:spPr>
            <a:xfrm>
              <a:off x="3784597" y="4730730"/>
              <a:ext cx="92121" cy="209612"/>
            </a:xfrm>
            <a:custGeom>
              <a:avLst/>
              <a:gdLst>
                <a:gd name="connsiteX0" fmla="*/ 92078 w 92121"/>
                <a:gd name="connsiteY0" fmla="*/ 20 h 209612"/>
                <a:gd name="connsiteX1" fmla="*/ 73028 w 92121"/>
                <a:gd name="connsiteY1" fmla="*/ 133370 h 209612"/>
                <a:gd name="connsiteX2" fmla="*/ 3 w 92121"/>
                <a:gd name="connsiteY2" fmla="*/ 209570 h 209612"/>
                <a:gd name="connsiteX3" fmla="*/ 69853 w 92121"/>
                <a:gd name="connsiteY3" fmla="*/ 123845 h 209612"/>
                <a:gd name="connsiteX4" fmla="*/ 92078 w 92121"/>
                <a:gd name="connsiteY4" fmla="*/ 20 h 209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21" h="209612">
                  <a:moveTo>
                    <a:pt x="92078" y="20"/>
                  </a:moveTo>
                  <a:cubicBezTo>
                    <a:pt x="92607" y="1607"/>
                    <a:pt x="88374" y="98445"/>
                    <a:pt x="73028" y="133370"/>
                  </a:cubicBezTo>
                  <a:cubicBezTo>
                    <a:pt x="57682" y="168295"/>
                    <a:pt x="532" y="211157"/>
                    <a:pt x="3" y="209570"/>
                  </a:cubicBezTo>
                  <a:cubicBezTo>
                    <a:pt x="-526" y="207983"/>
                    <a:pt x="52920" y="160358"/>
                    <a:pt x="69853" y="123845"/>
                  </a:cubicBezTo>
                  <a:cubicBezTo>
                    <a:pt x="86786" y="87333"/>
                    <a:pt x="91549" y="-1567"/>
                    <a:pt x="92078" y="20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0" name="フリーフォーム 1489">
              <a:extLst>
                <a:ext uri="{FF2B5EF4-FFF2-40B4-BE49-F238E27FC236}">
                  <a16:creationId xmlns:a16="http://schemas.microsoft.com/office/drawing/2014/main" id="{CC873E73-37CC-1B5E-7225-92B5AA49B099}"/>
                </a:ext>
              </a:extLst>
            </p:cNvPr>
            <p:cNvSpPr/>
            <p:nvPr/>
          </p:nvSpPr>
          <p:spPr>
            <a:xfrm>
              <a:off x="3773384" y="4365638"/>
              <a:ext cx="286348" cy="548324"/>
            </a:xfrm>
            <a:custGeom>
              <a:avLst/>
              <a:gdLst>
                <a:gd name="connsiteX0" fmla="*/ 281091 w 286348"/>
                <a:gd name="connsiteY0" fmla="*/ 12687 h 548324"/>
                <a:gd name="connsiteX1" fmla="*/ 1691 w 286348"/>
                <a:gd name="connsiteY1" fmla="*/ 546087 h 548324"/>
                <a:gd name="connsiteX2" fmla="*/ 169966 w 286348"/>
                <a:gd name="connsiteY2" fmla="*/ 196837 h 548324"/>
                <a:gd name="connsiteX3" fmla="*/ 281091 w 286348"/>
                <a:gd name="connsiteY3" fmla="*/ 12687 h 548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6348" h="548324">
                  <a:moveTo>
                    <a:pt x="281091" y="12687"/>
                  </a:moveTo>
                  <a:cubicBezTo>
                    <a:pt x="253045" y="70895"/>
                    <a:pt x="20212" y="515396"/>
                    <a:pt x="1691" y="546087"/>
                  </a:cubicBezTo>
                  <a:cubicBezTo>
                    <a:pt x="-16830" y="576778"/>
                    <a:pt x="121812" y="283091"/>
                    <a:pt x="169966" y="196837"/>
                  </a:cubicBezTo>
                  <a:cubicBezTo>
                    <a:pt x="218120" y="110583"/>
                    <a:pt x="309137" y="-45521"/>
                    <a:pt x="281091" y="12687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1" name="フリーフォーム 1490">
              <a:extLst>
                <a:ext uri="{FF2B5EF4-FFF2-40B4-BE49-F238E27FC236}">
                  <a16:creationId xmlns:a16="http://schemas.microsoft.com/office/drawing/2014/main" id="{DD00B0E4-4D9A-7131-9C73-5F470D2AC34A}"/>
                </a:ext>
              </a:extLst>
            </p:cNvPr>
            <p:cNvSpPr/>
            <p:nvPr/>
          </p:nvSpPr>
          <p:spPr>
            <a:xfrm>
              <a:off x="3981450" y="4663407"/>
              <a:ext cx="165116" cy="483417"/>
            </a:xfrm>
            <a:custGeom>
              <a:avLst/>
              <a:gdLst>
                <a:gd name="connsiteX0" fmla="*/ 165100 w 165116"/>
                <a:gd name="connsiteY0" fmla="*/ 668 h 483417"/>
                <a:gd name="connsiteX1" fmla="*/ 95250 w 165116"/>
                <a:gd name="connsiteY1" fmla="*/ 254668 h 483417"/>
                <a:gd name="connsiteX2" fmla="*/ 107950 w 165116"/>
                <a:gd name="connsiteY2" fmla="*/ 184818 h 483417"/>
                <a:gd name="connsiteX3" fmla="*/ 92075 w 165116"/>
                <a:gd name="connsiteY3" fmla="*/ 305468 h 483417"/>
                <a:gd name="connsiteX4" fmla="*/ 50800 w 165116"/>
                <a:gd name="connsiteY4" fmla="*/ 359443 h 483417"/>
                <a:gd name="connsiteX5" fmla="*/ 69850 w 165116"/>
                <a:gd name="connsiteY5" fmla="*/ 308643 h 483417"/>
                <a:gd name="connsiteX6" fmla="*/ 0 w 165116"/>
                <a:gd name="connsiteY6" fmla="*/ 483268 h 483417"/>
                <a:gd name="connsiteX7" fmla="*/ 69850 w 165116"/>
                <a:gd name="connsiteY7" fmla="*/ 337218 h 483417"/>
                <a:gd name="connsiteX8" fmla="*/ 98425 w 165116"/>
                <a:gd name="connsiteY8" fmla="*/ 238793 h 483417"/>
                <a:gd name="connsiteX9" fmla="*/ 101600 w 165116"/>
                <a:gd name="connsiteY9" fmla="*/ 181643 h 483417"/>
                <a:gd name="connsiteX10" fmla="*/ 165100 w 165116"/>
                <a:gd name="connsiteY10" fmla="*/ 668 h 483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116" h="483417">
                  <a:moveTo>
                    <a:pt x="165100" y="668"/>
                  </a:moveTo>
                  <a:cubicBezTo>
                    <a:pt x="164042" y="12839"/>
                    <a:pt x="104775" y="223976"/>
                    <a:pt x="95250" y="254668"/>
                  </a:cubicBezTo>
                  <a:cubicBezTo>
                    <a:pt x="85725" y="285360"/>
                    <a:pt x="108479" y="176351"/>
                    <a:pt x="107950" y="184818"/>
                  </a:cubicBezTo>
                  <a:cubicBezTo>
                    <a:pt x="107421" y="193285"/>
                    <a:pt x="101600" y="276364"/>
                    <a:pt x="92075" y="305468"/>
                  </a:cubicBezTo>
                  <a:cubicBezTo>
                    <a:pt x="82550" y="334572"/>
                    <a:pt x="54504" y="358914"/>
                    <a:pt x="50800" y="359443"/>
                  </a:cubicBezTo>
                  <a:cubicBezTo>
                    <a:pt x="47096" y="359972"/>
                    <a:pt x="78317" y="288005"/>
                    <a:pt x="69850" y="308643"/>
                  </a:cubicBezTo>
                  <a:cubicBezTo>
                    <a:pt x="61383" y="329281"/>
                    <a:pt x="0" y="478506"/>
                    <a:pt x="0" y="483268"/>
                  </a:cubicBezTo>
                  <a:cubicBezTo>
                    <a:pt x="0" y="488030"/>
                    <a:pt x="53446" y="377964"/>
                    <a:pt x="69850" y="337218"/>
                  </a:cubicBezTo>
                  <a:cubicBezTo>
                    <a:pt x="86254" y="296472"/>
                    <a:pt x="93133" y="264722"/>
                    <a:pt x="98425" y="238793"/>
                  </a:cubicBezTo>
                  <a:cubicBezTo>
                    <a:pt x="103717" y="212864"/>
                    <a:pt x="87842" y="217097"/>
                    <a:pt x="101600" y="181643"/>
                  </a:cubicBezTo>
                  <a:cubicBezTo>
                    <a:pt x="115358" y="146189"/>
                    <a:pt x="166158" y="-11503"/>
                    <a:pt x="165100" y="668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2" name="フリーフォーム 1491">
              <a:extLst>
                <a:ext uri="{FF2B5EF4-FFF2-40B4-BE49-F238E27FC236}">
                  <a16:creationId xmlns:a16="http://schemas.microsoft.com/office/drawing/2014/main" id="{5E557114-7A72-B8E4-72E3-E14C51772646}"/>
                </a:ext>
              </a:extLst>
            </p:cNvPr>
            <p:cNvSpPr/>
            <p:nvPr/>
          </p:nvSpPr>
          <p:spPr>
            <a:xfrm>
              <a:off x="3984383" y="4672132"/>
              <a:ext cx="9804" cy="292881"/>
            </a:xfrm>
            <a:custGeom>
              <a:avLst/>
              <a:gdLst>
                <a:gd name="connsiteX0" fmla="*/ 242 w 9804"/>
                <a:gd name="connsiteY0" fmla="*/ 1468 h 292881"/>
                <a:gd name="connsiteX1" fmla="*/ 3417 w 9804"/>
                <a:gd name="connsiteY1" fmla="*/ 287218 h 292881"/>
                <a:gd name="connsiteX2" fmla="*/ 9767 w 9804"/>
                <a:gd name="connsiteY2" fmla="*/ 179268 h 292881"/>
                <a:gd name="connsiteX3" fmla="*/ 242 w 9804"/>
                <a:gd name="connsiteY3" fmla="*/ 1468 h 292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04" h="292881">
                  <a:moveTo>
                    <a:pt x="242" y="1468"/>
                  </a:moveTo>
                  <a:cubicBezTo>
                    <a:pt x="-816" y="19459"/>
                    <a:pt x="1830" y="257585"/>
                    <a:pt x="3417" y="287218"/>
                  </a:cubicBezTo>
                  <a:cubicBezTo>
                    <a:pt x="5004" y="316851"/>
                    <a:pt x="10296" y="222660"/>
                    <a:pt x="9767" y="179268"/>
                  </a:cubicBezTo>
                  <a:cubicBezTo>
                    <a:pt x="9238" y="135876"/>
                    <a:pt x="1300" y="-16523"/>
                    <a:pt x="242" y="1468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3" name="フリーフォーム 1492">
              <a:extLst>
                <a:ext uri="{FF2B5EF4-FFF2-40B4-BE49-F238E27FC236}">
                  <a16:creationId xmlns:a16="http://schemas.microsoft.com/office/drawing/2014/main" id="{E06EF2A8-6869-813B-9EF3-7C278ECA8960}"/>
                </a:ext>
              </a:extLst>
            </p:cNvPr>
            <p:cNvSpPr/>
            <p:nvPr/>
          </p:nvSpPr>
          <p:spPr>
            <a:xfrm>
              <a:off x="3924150" y="4816473"/>
              <a:ext cx="161500" cy="374665"/>
            </a:xfrm>
            <a:custGeom>
              <a:avLst/>
              <a:gdLst>
                <a:gd name="connsiteX0" fmla="*/ 158900 w 161500"/>
                <a:gd name="connsiteY0" fmla="*/ 2 h 374665"/>
                <a:gd name="connsiteX1" fmla="*/ 155725 w 161500"/>
                <a:gd name="connsiteY1" fmla="*/ 120652 h 374665"/>
                <a:gd name="connsiteX2" fmla="*/ 101750 w 161500"/>
                <a:gd name="connsiteY2" fmla="*/ 263527 h 374665"/>
                <a:gd name="connsiteX3" fmla="*/ 133500 w 161500"/>
                <a:gd name="connsiteY3" fmla="*/ 219077 h 374665"/>
                <a:gd name="connsiteX4" fmla="*/ 50950 w 161500"/>
                <a:gd name="connsiteY4" fmla="*/ 365127 h 374665"/>
                <a:gd name="connsiteX5" fmla="*/ 66825 w 161500"/>
                <a:gd name="connsiteY5" fmla="*/ 333377 h 374665"/>
                <a:gd name="connsiteX6" fmla="*/ 150 w 161500"/>
                <a:gd name="connsiteY6" fmla="*/ 374652 h 374665"/>
                <a:gd name="connsiteX7" fmla="*/ 50950 w 161500"/>
                <a:gd name="connsiteY7" fmla="*/ 336552 h 374665"/>
                <a:gd name="connsiteX8" fmla="*/ 123975 w 161500"/>
                <a:gd name="connsiteY8" fmla="*/ 231777 h 374665"/>
                <a:gd name="connsiteX9" fmla="*/ 146200 w 161500"/>
                <a:gd name="connsiteY9" fmla="*/ 123827 h 374665"/>
                <a:gd name="connsiteX10" fmla="*/ 158900 w 161500"/>
                <a:gd name="connsiteY10" fmla="*/ 2 h 374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500" h="374665">
                  <a:moveTo>
                    <a:pt x="158900" y="2"/>
                  </a:moveTo>
                  <a:cubicBezTo>
                    <a:pt x="160487" y="-527"/>
                    <a:pt x="165250" y="76731"/>
                    <a:pt x="155725" y="120652"/>
                  </a:cubicBezTo>
                  <a:cubicBezTo>
                    <a:pt x="146200" y="164573"/>
                    <a:pt x="105454" y="247123"/>
                    <a:pt x="101750" y="263527"/>
                  </a:cubicBezTo>
                  <a:cubicBezTo>
                    <a:pt x="98046" y="279931"/>
                    <a:pt x="141967" y="202144"/>
                    <a:pt x="133500" y="219077"/>
                  </a:cubicBezTo>
                  <a:cubicBezTo>
                    <a:pt x="125033" y="236010"/>
                    <a:pt x="62062" y="346077"/>
                    <a:pt x="50950" y="365127"/>
                  </a:cubicBezTo>
                  <a:cubicBezTo>
                    <a:pt x="39838" y="384177"/>
                    <a:pt x="75292" y="331790"/>
                    <a:pt x="66825" y="333377"/>
                  </a:cubicBezTo>
                  <a:cubicBezTo>
                    <a:pt x="58358" y="334964"/>
                    <a:pt x="2796" y="374123"/>
                    <a:pt x="150" y="374652"/>
                  </a:cubicBezTo>
                  <a:cubicBezTo>
                    <a:pt x="-2496" y="375181"/>
                    <a:pt x="30313" y="360364"/>
                    <a:pt x="50950" y="336552"/>
                  </a:cubicBezTo>
                  <a:cubicBezTo>
                    <a:pt x="71587" y="312740"/>
                    <a:pt x="108100" y="267231"/>
                    <a:pt x="123975" y="231777"/>
                  </a:cubicBezTo>
                  <a:cubicBezTo>
                    <a:pt x="139850" y="196323"/>
                    <a:pt x="140379" y="158223"/>
                    <a:pt x="146200" y="123827"/>
                  </a:cubicBezTo>
                  <a:cubicBezTo>
                    <a:pt x="152021" y="89431"/>
                    <a:pt x="157313" y="531"/>
                    <a:pt x="158900" y="2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4" name="フリーフォーム 1493">
              <a:extLst>
                <a:ext uri="{FF2B5EF4-FFF2-40B4-BE49-F238E27FC236}">
                  <a16:creationId xmlns:a16="http://schemas.microsoft.com/office/drawing/2014/main" id="{98BE9DC8-416C-76EB-942E-A67EFB4FF775}"/>
                </a:ext>
              </a:extLst>
            </p:cNvPr>
            <p:cNvSpPr/>
            <p:nvPr/>
          </p:nvSpPr>
          <p:spPr>
            <a:xfrm>
              <a:off x="3946544" y="4330642"/>
              <a:ext cx="244528" cy="353525"/>
            </a:xfrm>
            <a:custGeom>
              <a:avLst/>
              <a:gdLst>
                <a:gd name="connsiteX0" fmla="*/ 244456 w 244528"/>
                <a:gd name="connsiteY0" fmla="*/ 58 h 353525"/>
                <a:gd name="connsiteX1" fmla="*/ 104756 w 244528"/>
                <a:gd name="connsiteY1" fmla="*/ 146108 h 353525"/>
                <a:gd name="connsiteX2" fmla="*/ 3156 w 244528"/>
                <a:gd name="connsiteY2" fmla="*/ 346133 h 353525"/>
                <a:gd name="connsiteX3" fmla="*/ 31731 w 244528"/>
                <a:gd name="connsiteY3" fmla="*/ 304858 h 353525"/>
                <a:gd name="connsiteX4" fmla="*/ 92056 w 244528"/>
                <a:gd name="connsiteY4" fmla="*/ 250883 h 353525"/>
                <a:gd name="connsiteX5" fmla="*/ 44431 w 244528"/>
                <a:gd name="connsiteY5" fmla="*/ 279458 h 353525"/>
                <a:gd name="connsiteX6" fmla="*/ 85706 w 244528"/>
                <a:gd name="connsiteY6" fmla="*/ 130233 h 353525"/>
                <a:gd name="connsiteX7" fmla="*/ 244456 w 244528"/>
                <a:gd name="connsiteY7" fmla="*/ 58 h 35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4528" h="353525">
                  <a:moveTo>
                    <a:pt x="244456" y="58"/>
                  </a:moveTo>
                  <a:cubicBezTo>
                    <a:pt x="247631" y="2704"/>
                    <a:pt x="144973" y="88429"/>
                    <a:pt x="104756" y="146108"/>
                  </a:cubicBezTo>
                  <a:cubicBezTo>
                    <a:pt x="64539" y="203787"/>
                    <a:pt x="15327" y="319675"/>
                    <a:pt x="3156" y="346133"/>
                  </a:cubicBezTo>
                  <a:cubicBezTo>
                    <a:pt x="-9015" y="372591"/>
                    <a:pt x="16914" y="320733"/>
                    <a:pt x="31731" y="304858"/>
                  </a:cubicBezTo>
                  <a:cubicBezTo>
                    <a:pt x="46548" y="288983"/>
                    <a:pt x="89939" y="255116"/>
                    <a:pt x="92056" y="250883"/>
                  </a:cubicBezTo>
                  <a:cubicBezTo>
                    <a:pt x="94173" y="246650"/>
                    <a:pt x="45489" y="299566"/>
                    <a:pt x="44431" y="279458"/>
                  </a:cubicBezTo>
                  <a:cubicBezTo>
                    <a:pt x="43373" y="259350"/>
                    <a:pt x="56073" y="175741"/>
                    <a:pt x="85706" y="130233"/>
                  </a:cubicBezTo>
                  <a:cubicBezTo>
                    <a:pt x="115339" y="84725"/>
                    <a:pt x="241281" y="-2588"/>
                    <a:pt x="244456" y="58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5" name="フリーフォーム 1494">
              <a:extLst>
                <a:ext uri="{FF2B5EF4-FFF2-40B4-BE49-F238E27FC236}">
                  <a16:creationId xmlns:a16="http://schemas.microsoft.com/office/drawing/2014/main" id="{94D4A4DB-2816-70E0-3C6B-74B0D2377F2B}"/>
                </a:ext>
              </a:extLst>
            </p:cNvPr>
            <p:cNvSpPr/>
            <p:nvPr/>
          </p:nvSpPr>
          <p:spPr>
            <a:xfrm>
              <a:off x="4171827" y="4463977"/>
              <a:ext cx="67024" cy="152534"/>
            </a:xfrm>
            <a:custGeom>
              <a:avLst/>
              <a:gdLst>
                <a:gd name="connsiteX0" fmla="*/ 57273 w 67024"/>
                <a:gd name="connsiteY0" fmla="*/ 73 h 152534"/>
                <a:gd name="connsiteX1" fmla="*/ 47748 w 67024"/>
                <a:gd name="connsiteY1" fmla="*/ 76273 h 152534"/>
                <a:gd name="connsiteX2" fmla="*/ 123 w 67024"/>
                <a:gd name="connsiteY2" fmla="*/ 152473 h 152534"/>
                <a:gd name="connsiteX3" fmla="*/ 63623 w 67024"/>
                <a:gd name="connsiteY3" fmla="*/ 63573 h 152534"/>
                <a:gd name="connsiteX4" fmla="*/ 57273 w 67024"/>
                <a:gd name="connsiteY4" fmla="*/ 73 h 152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24" h="152534">
                  <a:moveTo>
                    <a:pt x="57273" y="73"/>
                  </a:moveTo>
                  <a:cubicBezTo>
                    <a:pt x="54627" y="2190"/>
                    <a:pt x="57273" y="50873"/>
                    <a:pt x="47748" y="76273"/>
                  </a:cubicBezTo>
                  <a:cubicBezTo>
                    <a:pt x="38223" y="101673"/>
                    <a:pt x="-2523" y="154590"/>
                    <a:pt x="123" y="152473"/>
                  </a:cubicBezTo>
                  <a:cubicBezTo>
                    <a:pt x="2769" y="150356"/>
                    <a:pt x="54098" y="84740"/>
                    <a:pt x="63623" y="63573"/>
                  </a:cubicBezTo>
                  <a:cubicBezTo>
                    <a:pt x="73148" y="42406"/>
                    <a:pt x="59919" y="-2044"/>
                    <a:pt x="57273" y="73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6" name="フリーフォーム 1495">
              <a:extLst>
                <a:ext uri="{FF2B5EF4-FFF2-40B4-BE49-F238E27FC236}">
                  <a16:creationId xmlns:a16="http://schemas.microsoft.com/office/drawing/2014/main" id="{2C88D42C-B858-C813-9D0D-999A4268A7AE}"/>
                </a:ext>
              </a:extLst>
            </p:cNvPr>
            <p:cNvSpPr/>
            <p:nvPr/>
          </p:nvSpPr>
          <p:spPr>
            <a:xfrm>
              <a:off x="4193998" y="4374382"/>
              <a:ext cx="10892" cy="165787"/>
            </a:xfrm>
            <a:custGeom>
              <a:avLst/>
              <a:gdLst>
                <a:gd name="connsiteX0" fmla="*/ 9702 w 10892"/>
                <a:gd name="connsiteY0" fmla="*/ 768 h 165787"/>
                <a:gd name="connsiteX1" fmla="*/ 9702 w 10892"/>
                <a:gd name="connsiteY1" fmla="*/ 162693 h 165787"/>
                <a:gd name="connsiteX2" fmla="*/ 177 w 10892"/>
                <a:gd name="connsiteY2" fmla="*/ 102368 h 165787"/>
                <a:gd name="connsiteX3" fmla="*/ 9702 w 10892"/>
                <a:gd name="connsiteY3" fmla="*/ 768 h 165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92" h="165787">
                  <a:moveTo>
                    <a:pt x="9702" y="768"/>
                  </a:moveTo>
                  <a:cubicBezTo>
                    <a:pt x="11289" y="10822"/>
                    <a:pt x="11290" y="145760"/>
                    <a:pt x="9702" y="162693"/>
                  </a:cubicBezTo>
                  <a:cubicBezTo>
                    <a:pt x="8114" y="179626"/>
                    <a:pt x="1764" y="122476"/>
                    <a:pt x="177" y="102368"/>
                  </a:cubicBezTo>
                  <a:cubicBezTo>
                    <a:pt x="-1411" y="82260"/>
                    <a:pt x="8115" y="-9286"/>
                    <a:pt x="9702" y="768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7" name="フリーフォーム 1496">
              <a:extLst>
                <a:ext uri="{FF2B5EF4-FFF2-40B4-BE49-F238E27FC236}">
                  <a16:creationId xmlns:a16="http://schemas.microsoft.com/office/drawing/2014/main" id="{8A52315D-581B-278B-76D5-60F958F94EF2}"/>
                </a:ext>
              </a:extLst>
            </p:cNvPr>
            <p:cNvSpPr/>
            <p:nvPr/>
          </p:nvSpPr>
          <p:spPr>
            <a:xfrm>
              <a:off x="4032242" y="4683034"/>
              <a:ext cx="73041" cy="165343"/>
            </a:xfrm>
            <a:custGeom>
              <a:avLst/>
              <a:gdLst>
                <a:gd name="connsiteX0" fmla="*/ 8 w 73041"/>
                <a:gd name="connsiteY0" fmla="*/ 91 h 165343"/>
                <a:gd name="connsiteX1" fmla="*/ 34933 w 73041"/>
                <a:gd name="connsiteY1" fmla="*/ 165191 h 165343"/>
                <a:gd name="connsiteX2" fmla="*/ 73033 w 73041"/>
                <a:gd name="connsiteY2" fmla="*/ 31841 h 165343"/>
                <a:gd name="connsiteX3" fmla="*/ 38108 w 73041"/>
                <a:gd name="connsiteY3" fmla="*/ 139791 h 165343"/>
                <a:gd name="connsiteX4" fmla="*/ 8 w 73041"/>
                <a:gd name="connsiteY4" fmla="*/ 91 h 165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041" h="165343">
                  <a:moveTo>
                    <a:pt x="8" y="91"/>
                  </a:moveTo>
                  <a:cubicBezTo>
                    <a:pt x="-521" y="4324"/>
                    <a:pt x="22762" y="159899"/>
                    <a:pt x="34933" y="165191"/>
                  </a:cubicBezTo>
                  <a:cubicBezTo>
                    <a:pt x="47104" y="170483"/>
                    <a:pt x="72504" y="36074"/>
                    <a:pt x="73033" y="31841"/>
                  </a:cubicBezTo>
                  <a:cubicBezTo>
                    <a:pt x="73562" y="27608"/>
                    <a:pt x="48162" y="140320"/>
                    <a:pt x="38108" y="139791"/>
                  </a:cubicBezTo>
                  <a:cubicBezTo>
                    <a:pt x="28054" y="139262"/>
                    <a:pt x="537" y="-4142"/>
                    <a:pt x="8" y="91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8" name="フリーフォーム 1497">
              <a:extLst>
                <a:ext uri="{FF2B5EF4-FFF2-40B4-BE49-F238E27FC236}">
                  <a16:creationId xmlns:a16="http://schemas.microsoft.com/office/drawing/2014/main" id="{F54E9630-7843-8F89-7C80-CE8B90F85AD2}"/>
                </a:ext>
              </a:extLst>
            </p:cNvPr>
            <p:cNvSpPr/>
            <p:nvPr/>
          </p:nvSpPr>
          <p:spPr>
            <a:xfrm>
              <a:off x="3995577" y="4394200"/>
              <a:ext cx="151407" cy="250784"/>
            </a:xfrm>
            <a:custGeom>
              <a:avLst/>
              <a:gdLst>
                <a:gd name="connsiteX0" fmla="*/ 147798 w 151407"/>
                <a:gd name="connsiteY0" fmla="*/ 0 h 250784"/>
                <a:gd name="connsiteX1" fmla="*/ 135098 w 151407"/>
                <a:gd name="connsiteY1" fmla="*/ 117475 h 250784"/>
                <a:gd name="connsiteX2" fmla="*/ 1748 w 151407"/>
                <a:gd name="connsiteY2" fmla="*/ 247650 h 250784"/>
                <a:gd name="connsiteX3" fmla="*/ 58898 w 151407"/>
                <a:gd name="connsiteY3" fmla="*/ 200025 h 250784"/>
                <a:gd name="connsiteX4" fmla="*/ 58898 w 151407"/>
                <a:gd name="connsiteY4" fmla="*/ 85725 h 250784"/>
                <a:gd name="connsiteX5" fmla="*/ 84298 w 151407"/>
                <a:gd name="connsiteY5" fmla="*/ 161925 h 250784"/>
                <a:gd name="connsiteX6" fmla="*/ 122398 w 151407"/>
                <a:gd name="connsiteY6" fmla="*/ 117475 h 250784"/>
                <a:gd name="connsiteX7" fmla="*/ 147798 w 151407"/>
                <a:gd name="connsiteY7" fmla="*/ 0 h 250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1407" h="250784">
                  <a:moveTo>
                    <a:pt x="147798" y="0"/>
                  </a:moveTo>
                  <a:cubicBezTo>
                    <a:pt x="149915" y="0"/>
                    <a:pt x="159440" y="76200"/>
                    <a:pt x="135098" y="117475"/>
                  </a:cubicBezTo>
                  <a:cubicBezTo>
                    <a:pt x="110756" y="158750"/>
                    <a:pt x="14448" y="233892"/>
                    <a:pt x="1748" y="247650"/>
                  </a:cubicBezTo>
                  <a:cubicBezTo>
                    <a:pt x="-10952" y="261408"/>
                    <a:pt x="49373" y="227012"/>
                    <a:pt x="58898" y="200025"/>
                  </a:cubicBezTo>
                  <a:cubicBezTo>
                    <a:pt x="68423" y="173038"/>
                    <a:pt x="54665" y="92075"/>
                    <a:pt x="58898" y="85725"/>
                  </a:cubicBezTo>
                  <a:cubicBezTo>
                    <a:pt x="63131" y="79375"/>
                    <a:pt x="73715" y="156633"/>
                    <a:pt x="84298" y="161925"/>
                  </a:cubicBezTo>
                  <a:cubicBezTo>
                    <a:pt x="94881" y="167217"/>
                    <a:pt x="110756" y="143404"/>
                    <a:pt x="122398" y="117475"/>
                  </a:cubicBezTo>
                  <a:cubicBezTo>
                    <a:pt x="134040" y="91546"/>
                    <a:pt x="145681" y="0"/>
                    <a:pt x="147798" y="0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9" name="フリーフォーム 1498">
              <a:extLst>
                <a:ext uri="{FF2B5EF4-FFF2-40B4-BE49-F238E27FC236}">
                  <a16:creationId xmlns:a16="http://schemas.microsoft.com/office/drawing/2014/main" id="{28CF5817-E01B-A8C5-8FE7-53CB8E2C4D54}"/>
                </a:ext>
              </a:extLst>
            </p:cNvPr>
            <p:cNvSpPr/>
            <p:nvPr/>
          </p:nvSpPr>
          <p:spPr>
            <a:xfrm>
              <a:off x="4054288" y="4524236"/>
              <a:ext cx="87523" cy="146195"/>
            </a:xfrm>
            <a:custGeom>
              <a:avLst/>
              <a:gdLst>
                <a:gd name="connsiteX0" fmla="*/ 70037 w 87523"/>
                <a:gd name="connsiteY0" fmla="*/ 139 h 146195"/>
                <a:gd name="connsiteX1" fmla="*/ 85912 w 87523"/>
                <a:gd name="connsiteY1" fmla="*/ 111264 h 146195"/>
                <a:gd name="connsiteX2" fmla="*/ 85912 w 87523"/>
                <a:gd name="connsiteY2" fmla="*/ 146189 h 146195"/>
                <a:gd name="connsiteX3" fmla="*/ 76387 w 87523"/>
                <a:gd name="connsiteY3" fmla="*/ 114439 h 146195"/>
                <a:gd name="connsiteX4" fmla="*/ 47812 w 87523"/>
                <a:gd name="connsiteY4" fmla="*/ 130314 h 146195"/>
                <a:gd name="connsiteX5" fmla="*/ 187 w 87523"/>
                <a:gd name="connsiteY5" fmla="*/ 101739 h 146195"/>
                <a:gd name="connsiteX6" fmla="*/ 66862 w 87523"/>
                <a:gd name="connsiteY6" fmla="*/ 136664 h 146195"/>
                <a:gd name="connsiteX7" fmla="*/ 73212 w 87523"/>
                <a:gd name="connsiteY7" fmla="*/ 89039 h 146195"/>
                <a:gd name="connsiteX8" fmla="*/ 70037 w 87523"/>
                <a:gd name="connsiteY8" fmla="*/ 139 h 146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523" h="146195">
                  <a:moveTo>
                    <a:pt x="70037" y="139"/>
                  </a:moveTo>
                  <a:cubicBezTo>
                    <a:pt x="72154" y="3843"/>
                    <a:pt x="83266" y="86922"/>
                    <a:pt x="85912" y="111264"/>
                  </a:cubicBezTo>
                  <a:cubicBezTo>
                    <a:pt x="88558" y="135606"/>
                    <a:pt x="87499" y="145660"/>
                    <a:pt x="85912" y="146189"/>
                  </a:cubicBezTo>
                  <a:cubicBezTo>
                    <a:pt x="84325" y="146718"/>
                    <a:pt x="82737" y="117085"/>
                    <a:pt x="76387" y="114439"/>
                  </a:cubicBezTo>
                  <a:cubicBezTo>
                    <a:pt x="70037" y="111793"/>
                    <a:pt x="60512" y="132431"/>
                    <a:pt x="47812" y="130314"/>
                  </a:cubicBezTo>
                  <a:cubicBezTo>
                    <a:pt x="35112" y="128197"/>
                    <a:pt x="-2988" y="100681"/>
                    <a:pt x="187" y="101739"/>
                  </a:cubicBezTo>
                  <a:cubicBezTo>
                    <a:pt x="3362" y="102797"/>
                    <a:pt x="54691" y="138781"/>
                    <a:pt x="66862" y="136664"/>
                  </a:cubicBezTo>
                  <a:cubicBezTo>
                    <a:pt x="79033" y="134547"/>
                    <a:pt x="74270" y="110735"/>
                    <a:pt x="73212" y="89039"/>
                  </a:cubicBezTo>
                  <a:cubicBezTo>
                    <a:pt x="72154" y="67343"/>
                    <a:pt x="67920" y="-3565"/>
                    <a:pt x="70037" y="139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0" name="フリーフォーム 1499">
              <a:extLst>
                <a:ext uri="{FF2B5EF4-FFF2-40B4-BE49-F238E27FC236}">
                  <a16:creationId xmlns:a16="http://schemas.microsoft.com/office/drawing/2014/main" id="{6BECC8AA-EC79-73FE-6F32-2509F9129083}"/>
                </a:ext>
              </a:extLst>
            </p:cNvPr>
            <p:cNvSpPr/>
            <p:nvPr/>
          </p:nvSpPr>
          <p:spPr>
            <a:xfrm>
              <a:off x="4016113" y="4610096"/>
              <a:ext cx="118365" cy="50908"/>
            </a:xfrm>
            <a:custGeom>
              <a:avLst/>
              <a:gdLst>
                <a:gd name="connsiteX0" fmla="*/ 262 w 118365"/>
                <a:gd name="connsiteY0" fmla="*/ 4 h 50908"/>
                <a:gd name="connsiteX1" fmla="*/ 63762 w 118365"/>
                <a:gd name="connsiteY1" fmla="*/ 47629 h 50908"/>
                <a:gd name="connsiteX2" fmla="*/ 117737 w 118365"/>
                <a:gd name="connsiteY2" fmla="*/ 34929 h 50908"/>
                <a:gd name="connsiteX3" fmla="*/ 89162 w 118365"/>
                <a:gd name="connsiteY3" fmla="*/ 50804 h 50908"/>
                <a:gd name="connsiteX4" fmla="*/ 262 w 118365"/>
                <a:gd name="connsiteY4" fmla="*/ 4 h 50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365" h="50908">
                  <a:moveTo>
                    <a:pt x="262" y="4"/>
                  </a:moveTo>
                  <a:cubicBezTo>
                    <a:pt x="-3971" y="-525"/>
                    <a:pt x="44183" y="41808"/>
                    <a:pt x="63762" y="47629"/>
                  </a:cubicBezTo>
                  <a:cubicBezTo>
                    <a:pt x="83341" y="53450"/>
                    <a:pt x="113504" y="34400"/>
                    <a:pt x="117737" y="34929"/>
                  </a:cubicBezTo>
                  <a:cubicBezTo>
                    <a:pt x="121970" y="35458"/>
                    <a:pt x="103979" y="52391"/>
                    <a:pt x="89162" y="50804"/>
                  </a:cubicBezTo>
                  <a:cubicBezTo>
                    <a:pt x="74345" y="49217"/>
                    <a:pt x="4495" y="533"/>
                    <a:pt x="262" y="4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1" name="フリーフォーム 1500">
              <a:extLst>
                <a:ext uri="{FF2B5EF4-FFF2-40B4-BE49-F238E27FC236}">
                  <a16:creationId xmlns:a16="http://schemas.microsoft.com/office/drawing/2014/main" id="{126276A9-61D1-0307-61DF-EC2C3CF18FCD}"/>
                </a:ext>
              </a:extLst>
            </p:cNvPr>
            <p:cNvSpPr/>
            <p:nvPr/>
          </p:nvSpPr>
          <p:spPr>
            <a:xfrm>
              <a:off x="4035317" y="4686271"/>
              <a:ext cx="98874" cy="35652"/>
            </a:xfrm>
            <a:custGeom>
              <a:avLst/>
              <a:gdLst>
                <a:gd name="connsiteX0" fmla="*/ 108 w 98874"/>
                <a:gd name="connsiteY0" fmla="*/ 12729 h 35652"/>
                <a:gd name="connsiteX1" fmla="*/ 60433 w 98874"/>
                <a:gd name="connsiteY1" fmla="*/ 28604 h 35652"/>
                <a:gd name="connsiteX2" fmla="*/ 98533 w 98874"/>
                <a:gd name="connsiteY2" fmla="*/ 29 h 35652"/>
                <a:gd name="connsiteX3" fmla="*/ 76308 w 98874"/>
                <a:gd name="connsiteY3" fmla="*/ 34954 h 35652"/>
                <a:gd name="connsiteX4" fmla="*/ 108 w 98874"/>
                <a:gd name="connsiteY4" fmla="*/ 12729 h 35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74" h="35652">
                  <a:moveTo>
                    <a:pt x="108" y="12729"/>
                  </a:moveTo>
                  <a:cubicBezTo>
                    <a:pt x="-2538" y="11671"/>
                    <a:pt x="44029" y="30721"/>
                    <a:pt x="60433" y="28604"/>
                  </a:cubicBezTo>
                  <a:cubicBezTo>
                    <a:pt x="76837" y="26487"/>
                    <a:pt x="95887" y="-1029"/>
                    <a:pt x="98533" y="29"/>
                  </a:cubicBezTo>
                  <a:cubicBezTo>
                    <a:pt x="101179" y="1087"/>
                    <a:pt x="87950" y="29662"/>
                    <a:pt x="76308" y="34954"/>
                  </a:cubicBezTo>
                  <a:cubicBezTo>
                    <a:pt x="64666" y="40246"/>
                    <a:pt x="2754" y="13787"/>
                    <a:pt x="108" y="12729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2" name="フリーフォーム 1501">
              <a:extLst>
                <a:ext uri="{FF2B5EF4-FFF2-40B4-BE49-F238E27FC236}">
                  <a16:creationId xmlns:a16="http://schemas.microsoft.com/office/drawing/2014/main" id="{F23FC0C2-DCFC-C682-96D4-D9B5D55CE937}"/>
                </a:ext>
              </a:extLst>
            </p:cNvPr>
            <p:cNvSpPr/>
            <p:nvPr/>
          </p:nvSpPr>
          <p:spPr>
            <a:xfrm>
              <a:off x="3939963" y="4747869"/>
              <a:ext cx="6631" cy="243263"/>
            </a:xfrm>
            <a:custGeom>
              <a:avLst/>
              <a:gdLst>
                <a:gd name="connsiteX0" fmla="*/ 3387 w 6631"/>
                <a:gd name="connsiteY0" fmla="*/ 1931 h 243263"/>
                <a:gd name="connsiteX1" fmla="*/ 6562 w 6631"/>
                <a:gd name="connsiteY1" fmla="*/ 240056 h 243263"/>
                <a:gd name="connsiteX2" fmla="*/ 212 w 6631"/>
                <a:gd name="connsiteY2" fmla="*/ 132106 h 243263"/>
                <a:gd name="connsiteX3" fmla="*/ 3387 w 6631"/>
                <a:gd name="connsiteY3" fmla="*/ 1931 h 243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31" h="243263">
                  <a:moveTo>
                    <a:pt x="3387" y="1931"/>
                  </a:moveTo>
                  <a:cubicBezTo>
                    <a:pt x="4445" y="19922"/>
                    <a:pt x="7091" y="218360"/>
                    <a:pt x="6562" y="240056"/>
                  </a:cubicBezTo>
                  <a:cubicBezTo>
                    <a:pt x="6033" y="261752"/>
                    <a:pt x="1270" y="167560"/>
                    <a:pt x="212" y="132106"/>
                  </a:cubicBezTo>
                  <a:cubicBezTo>
                    <a:pt x="-846" y="96652"/>
                    <a:pt x="2329" y="-16060"/>
                    <a:pt x="3387" y="1931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3" name="フリーフォーム 1502">
              <a:extLst>
                <a:ext uri="{FF2B5EF4-FFF2-40B4-BE49-F238E27FC236}">
                  <a16:creationId xmlns:a16="http://schemas.microsoft.com/office/drawing/2014/main" id="{674C1DE2-8DF7-39A4-3634-5CA5FE29E4BB}"/>
                </a:ext>
              </a:extLst>
            </p:cNvPr>
            <p:cNvSpPr/>
            <p:nvPr/>
          </p:nvSpPr>
          <p:spPr>
            <a:xfrm>
              <a:off x="3850321" y="4911443"/>
              <a:ext cx="99472" cy="146957"/>
            </a:xfrm>
            <a:custGeom>
              <a:avLst/>
              <a:gdLst>
                <a:gd name="connsiteX0" fmla="*/ 954 w 99472"/>
                <a:gd name="connsiteY0" fmla="*/ 282 h 146957"/>
                <a:gd name="connsiteX1" fmla="*/ 16829 w 99472"/>
                <a:gd name="connsiteY1" fmla="*/ 76482 h 146957"/>
                <a:gd name="connsiteX2" fmla="*/ 99379 w 99472"/>
                <a:gd name="connsiteY2" fmla="*/ 146332 h 146957"/>
                <a:gd name="connsiteX3" fmla="*/ 32704 w 99472"/>
                <a:gd name="connsiteY3" fmla="*/ 105057 h 146957"/>
                <a:gd name="connsiteX4" fmla="*/ 954 w 99472"/>
                <a:gd name="connsiteY4" fmla="*/ 282 h 146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472" h="146957">
                  <a:moveTo>
                    <a:pt x="954" y="282"/>
                  </a:moveTo>
                  <a:cubicBezTo>
                    <a:pt x="-1692" y="-4480"/>
                    <a:pt x="425" y="52140"/>
                    <a:pt x="16829" y="76482"/>
                  </a:cubicBezTo>
                  <a:cubicBezTo>
                    <a:pt x="33233" y="100824"/>
                    <a:pt x="96733" y="141570"/>
                    <a:pt x="99379" y="146332"/>
                  </a:cubicBezTo>
                  <a:cubicBezTo>
                    <a:pt x="102025" y="151094"/>
                    <a:pt x="47521" y="127811"/>
                    <a:pt x="32704" y="105057"/>
                  </a:cubicBezTo>
                  <a:cubicBezTo>
                    <a:pt x="17887" y="82303"/>
                    <a:pt x="3600" y="5044"/>
                    <a:pt x="954" y="282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4" name="フリーフォーム 1503">
              <a:extLst>
                <a:ext uri="{FF2B5EF4-FFF2-40B4-BE49-F238E27FC236}">
                  <a16:creationId xmlns:a16="http://schemas.microsoft.com/office/drawing/2014/main" id="{C83662B8-395F-9003-1C14-4F24391783A9}"/>
                </a:ext>
              </a:extLst>
            </p:cNvPr>
            <p:cNvSpPr/>
            <p:nvPr/>
          </p:nvSpPr>
          <p:spPr>
            <a:xfrm>
              <a:off x="4220104" y="4193518"/>
              <a:ext cx="148999" cy="290948"/>
            </a:xfrm>
            <a:custGeom>
              <a:avLst/>
              <a:gdLst>
                <a:gd name="connsiteX0" fmla="*/ 148696 w 148999"/>
                <a:gd name="connsiteY0" fmla="*/ 657 h 290948"/>
                <a:gd name="connsiteX1" fmla="*/ 5821 w 148999"/>
                <a:gd name="connsiteY1" fmla="*/ 276882 h 290948"/>
                <a:gd name="connsiteX2" fmla="*/ 28046 w 148999"/>
                <a:gd name="connsiteY2" fmla="*/ 238782 h 290948"/>
                <a:gd name="connsiteX3" fmla="*/ 31221 w 148999"/>
                <a:gd name="connsiteY3" fmla="*/ 137182 h 290948"/>
                <a:gd name="connsiteX4" fmla="*/ 43921 w 148999"/>
                <a:gd name="connsiteY4" fmla="*/ 197507 h 290948"/>
                <a:gd name="connsiteX5" fmla="*/ 148696 w 148999"/>
                <a:gd name="connsiteY5" fmla="*/ 657 h 29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999" h="290948">
                  <a:moveTo>
                    <a:pt x="148696" y="657"/>
                  </a:moveTo>
                  <a:cubicBezTo>
                    <a:pt x="142346" y="13886"/>
                    <a:pt x="25929" y="237194"/>
                    <a:pt x="5821" y="276882"/>
                  </a:cubicBezTo>
                  <a:cubicBezTo>
                    <a:pt x="-14287" y="316570"/>
                    <a:pt x="23813" y="262065"/>
                    <a:pt x="28046" y="238782"/>
                  </a:cubicBezTo>
                  <a:cubicBezTo>
                    <a:pt x="32279" y="215499"/>
                    <a:pt x="28575" y="144061"/>
                    <a:pt x="31221" y="137182"/>
                  </a:cubicBezTo>
                  <a:cubicBezTo>
                    <a:pt x="33867" y="130303"/>
                    <a:pt x="28046" y="217086"/>
                    <a:pt x="43921" y="197507"/>
                  </a:cubicBezTo>
                  <a:cubicBezTo>
                    <a:pt x="59796" y="177928"/>
                    <a:pt x="155046" y="-12572"/>
                    <a:pt x="148696" y="657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5" name="フリーフォーム 1504">
              <a:extLst>
                <a:ext uri="{FF2B5EF4-FFF2-40B4-BE49-F238E27FC236}">
                  <a16:creationId xmlns:a16="http://schemas.microsoft.com/office/drawing/2014/main" id="{B92CAFFE-6D75-20D1-ADF7-C05282065CC1}"/>
                </a:ext>
              </a:extLst>
            </p:cNvPr>
            <p:cNvSpPr/>
            <p:nvPr/>
          </p:nvSpPr>
          <p:spPr>
            <a:xfrm>
              <a:off x="4262902" y="4232745"/>
              <a:ext cx="81084" cy="175357"/>
            </a:xfrm>
            <a:custGeom>
              <a:avLst/>
              <a:gdLst>
                <a:gd name="connsiteX0" fmla="*/ 80498 w 81084"/>
                <a:gd name="connsiteY0" fmla="*/ 2705 h 175357"/>
                <a:gd name="connsiteX1" fmla="*/ 1123 w 81084"/>
                <a:gd name="connsiteY1" fmla="*/ 174155 h 175357"/>
                <a:gd name="connsiteX2" fmla="*/ 36048 w 81084"/>
                <a:gd name="connsiteY2" fmla="*/ 75730 h 175357"/>
                <a:gd name="connsiteX3" fmla="*/ 80498 w 81084"/>
                <a:gd name="connsiteY3" fmla="*/ 2705 h 175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084" h="175357">
                  <a:moveTo>
                    <a:pt x="80498" y="2705"/>
                  </a:moveTo>
                  <a:cubicBezTo>
                    <a:pt x="74677" y="19109"/>
                    <a:pt x="8531" y="161984"/>
                    <a:pt x="1123" y="174155"/>
                  </a:cubicBezTo>
                  <a:cubicBezTo>
                    <a:pt x="-6285" y="186326"/>
                    <a:pt x="24936" y="102717"/>
                    <a:pt x="36048" y="75730"/>
                  </a:cubicBezTo>
                  <a:cubicBezTo>
                    <a:pt x="47160" y="48743"/>
                    <a:pt x="86319" y="-13699"/>
                    <a:pt x="80498" y="2705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6" name="フリーフォーム 1505">
              <a:extLst>
                <a:ext uri="{FF2B5EF4-FFF2-40B4-BE49-F238E27FC236}">
                  <a16:creationId xmlns:a16="http://schemas.microsoft.com/office/drawing/2014/main" id="{42604F60-5F89-4D0F-72E9-47AD2319A6FC}"/>
                </a:ext>
              </a:extLst>
            </p:cNvPr>
            <p:cNvSpPr/>
            <p:nvPr/>
          </p:nvSpPr>
          <p:spPr>
            <a:xfrm>
              <a:off x="4238092" y="4193292"/>
              <a:ext cx="156235" cy="326089"/>
            </a:xfrm>
            <a:custGeom>
              <a:avLst/>
              <a:gdLst>
                <a:gd name="connsiteX0" fmla="*/ 156108 w 156235"/>
                <a:gd name="connsiteY0" fmla="*/ 883 h 326089"/>
                <a:gd name="connsiteX1" fmla="*/ 38633 w 156235"/>
                <a:gd name="connsiteY1" fmla="*/ 216783 h 326089"/>
                <a:gd name="connsiteX2" fmla="*/ 533 w 156235"/>
                <a:gd name="connsiteY2" fmla="*/ 324733 h 326089"/>
                <a:gd name="connsiteX3" fmla="*/ 60858 w 156235"/>
                <a:gd name="connsiteY3" fmla="*/ 146933 h 326089"/>
                <a:gd name="connsiteX4" fmla="*/ 156108 w 156235"/>
                <a:gd name="connsiteY4" fmla="*/ 883 h 326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235" h="326089">
                  <a:moveTo>
                    <a:pt x="156108" y="883"/>
                  </a:moveTo>
                  <a:cubicBezTo>
                    <a:pt x="152404" y="12525"/>
                    <a:pt x="64562" y="162808"/>
                    <a:pt x="38633" y="216783"/>
                  </a:cubicBezTo>
                  <a:cubicBezTo>
                    <a:pt x="12704" y="270758"/>
                    <a:pt x="-3171" y="336375"/>
                    <a:pt x="533" y="324733"/>
                  </a:cubicBezTo>
                  <a:cubicBezTo>
                    <a:pt x="4237" y="313091"/>
                    <a:pt x="39691" y="198262"/>
                    <a:pt x="60858" y="146933"/>
                  </a:cubicBezTo>
                  <a:cubicBezTo>
                    <a:pt x="82025" y="95604"/>
                    <a:pt x="159812" y="-10759"/>
                    <a:pt x="156108" y="883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7" name="フリーフォーム 1506">
              <a:extLst>
                <a:ext uri="{FF2B5EF4-FFF2-40B4-BE49-F238E27FC236}">
                  <a16:creationId xmlns:a16="http://schemas.microsoft.com/office/drawing/2014/main" id="{9EE66C27-D6EF-5E7C-747A-86906956FBF1}"/>
                </a:ext>
              </a:extLst>
            </p:cNvPr>
            <p:cNvSpPr/>
            <p:nvPr/>
          </p:nvSpPr>
          <p:spPr>
            <a:xfrm>
              <a:off x="4349486" y="4037841"/>
              <a:ext cx="35618" cy="172691"/>
            </a:xfrm>
            <a:custGeom>
              <a:avLst/>
              <a:gdLst>
                <a:gd name="connsiteX0" fmla="*/ 264 w 35618"/>
                <a:gd name="connsiteY0" fmla="*/ 759 h 172691"/>
                <a:gd name="connsiteX1" fmla="*/ 35189 w 35618"/>
                <a:gd name="connsiteY1" fmla="*/ 169034 h 172691"/>
                <a:gd name="connsiteX2" fmla="*/ 19314 w 35618"/>
                <a:gd name="connsiteY2" fmla="*/ 108709 h 172691"/>
                <a:gd name="connsiteX3" fmla="*/ 264 w 35618"/>
                <a:gd name="connsiteY3" fmla="*/ 759 h 17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618" h="172691">
                  <a:moveTo>
                    <a:pt x="264" y="759"/>
                  </a:moveTo>
                  <a:cubicBezTo>
                    <a:pt x="2910" y="10813"/>
                    <a:pt x="32014" y="151042"/>
                    <a:pt x="35189" y="169034"/>
                  </a:cubicBezTo>
                  <a:cubicBezTo>
                    <a:pt x="38364" y="187026"/>
                    <a:pt x="23018" y="134109"/>
                    <a:pt x="19314" y="108709"/>
                  </a:cubicBezTo>
                  <a:cubicBezTo>
                    <a:pt x="15610" y="83309"/>
                    <a:pt x="-2382" y="-9295"/>
                    <a:pt x="264" y="759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8" name="フリーフォーム 1507">
              <a:extLst>
                <a:ext uri="{FF2B5EF4-FFF2-40B4-BE49-F238E27FC236}">
                  <a16:creationId xmlns:a16="http://schemas.microsoft.com/office/drawing/2014/main" id="{5C3C0E93-7B0C-D3A7-375A-3C150243C887}"/>
                </a:ext>
              </a:extLst>
            </p:cNvPr>
            <p:cNvSpPr/>
            <p:nvPr/>
          </p:nvSpPr>
          <p:spPr>
            <a:xfrm>
              <a:off x="4328868" y="3806768"/>
              <a:ext cx="46312" cy="292326"/>
            </a:xfrm>
            <a:custGeom>
              <a:avLst/>
              <a:gdLst>
                <a:gd name="connsiteX0" fmla="*/ 46282 w 46312"/>
                <a:gd name="connsiteY0" fmla="*/ 57 h 292326"/>
                <a:gd name="connsiteX1" fmla="*/ 17707 w 46312"/>
                <a:gd name="connsiteY1" fmla="*/ 130232 h 292326"/>
                <a:gd name="connsiteX2" fmla="*/ 27232 w 46312"/>
                <a:gd name="connsiteY2" fmla="*/ 282632 h 292326"/>
                <a:gd name="connsiteX3" fmla="*/ 20882 w 46312"/>
                <a:gd name="connsiteY3" fmla="*/ 263582 h 292326"/>
                <a:gd name="connsiteX4" fmla="*/ 1832 w 46312"/>
                <a:gd name="connsiteY4" fmla="*/ 155632 h 292326"/>
                <a:gd name="connsiteX5" fmla="*/ 1832 w 46312"/>
                <a:gd name="connsiteY5" fmla="*/ 184207 h 292326"/>
                <a:gd name="connsiteX6" fmla="*/ 11357 w 46312"/>
                <a:gd name="connsiteY6" fmla="*/ 114357 h 292326"/>
                <a:gd name="connsiteX7" fmla="*/ 46282 w 46312"/>
                <a:gd name="connsiteY7" fmla="*/ 57 h 292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312" h="292326">
                  <a:moveTo>
                    <a:pt x="46282" y="57"/>
                  </a:moveTo>
                  <a:cubicBezTo>
                    <a:pt x="47340" y="2703"/>
                    <a:pt x="20882" y="83136"/>
                    <a:pt x="17707" y="130232"/>
                  </a:cubicBezTo>
                  <a:cubicBezTo>
                    <a:pt x="14532" y="177328"/>
                    <a:pt x="27232" y="282632"/>
                    <a:pt x="27232" y="282632"/>
                  </a:cubicBezTo>
                  <a:cubicBezTo>
                    <a:pt x="27761" y="304857"/>
                    <a:pt x="25115" y="284749"/>
                    <a:pt x="20882" y="263582"/>
                  </a:cubicBezTo>
                  <a:cubicBezTo>
                    <a:pt x="16649" y="242415"/>
                    <a:pt x="5007" y="168861"/>
                    <a:pt x="1832" y="155632"/>
                  </a:cubicBezTo>
                  <a:cubicBezTo>
                    <a:pt x="-1343" y="142403"/>
                    <a:pt x="245" y="191086"/>
                    <a:pt x="1832" y="184207"/>
                  </a:cubicBezTo>
                  <a:cubicBezTo>
                    <a:pt x="3419" y="177328"/>
                    <a:pt x="4478" y="141344"/>
                    <a:pt x="11357" y="114357"/>
                  </a:cubicBezTo>
                  <a:cubicBezTo>
                    <a:pt x="18236" y="87370"/>
                    <a:pt x="45224" y="-2589"/>
                    <a:pt x="46282" y="57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9" name="フリーフォーム 1508">
              <a:extLst>
                <a:ext uri="{FF2B5EF4-FFF2-40B4-BE49-F238E27FC236}">
                  <a16:creationId xmlns:a16="http://schemas.microsoft.com/office/drawing/2014/main" id="{19AB112D-30BB-6F9B-EA6E-DBF1CF9DB417}"/>
                </a:ext>
              </a:extLst>
            </p:cNvPr>
            <p:cNvSpPr/>
            <p:nvPr/>
          </p:nvSpPr>
          <p:spPr>
            <a:xfrm>
              <a:off x="4233140" y="3810397"/>
              <a:ext cx="123404" cy="263323"/>
            </a:xfrm>
            <a:custGeom>
              <a:avLst/>
              <a:gdLst>
                <a:gd name="connsiteX0" fmla="*/ 122960 w 123404"/>
                <a:gd name="connsiteY0" fmla="*/ 2778 h 263323"/>
                <a:gd name="connsiteX1" fmla="*/ 21360 w 123404"/>
                <a:gd name="connsiteY1" fmla="*/ 186928 h 263323"/>
                <a:gd name="connsiteX2" fmla="*/ 2310 w 123404"/>
                <a:gd name="connsiteY2" fmla="*/ 259953 h 263323"/>
                <a:gd name="connsiteX3" fmla="*/ 56285 w 123404"/>
                <a:gd name="connsiteY3" fmla="*/ 88503 h 263323"/>
                <a:gd name="connsiteX4" fmla="*/ 122960 w 123404"/>
                <a:gd name="connsiteY4" fmla="*/ 2778 h 263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404" h="263323">
                  <a:moveTo>
                    <a:pt x="122960" y="2778"/>
                  </a:moveTo>
                  <a:cubicBezTo>
                    <a:pt x="117139" y="19182"/>
                    <a:pt x="41468" y="144066"/>
                    <a:pt x="21360" y="186928"/>
                  </a:cubicBezTo>
                  <a:cubicBezTo>
                    <a:pt x="1252" y="229790"/>
                    <a:pt x="-3511" y="276357"/>
                    <a:pt x="2310" y="259953"/>
                  </a:cubicBezTo>
                  <a:cubicBezTo>
                    <a:pt x="8131" y="243549"/>
                    <a:pt x="36706" y="130836"/>
                    <a:pt x="56285" y="88503"/>
                  </a:cubicBezTo>
                  <a:cubicBezTo>
                    <a:pt x="75864" y="46170"/>
                    <a:pt x="128781" y="-13626"/>
                    <a:pt x="122960" y="2778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0" name="フリーフォーム 1509">
              <a:extLst>
                <a:ext uri="{FF2B5EF4-FFF2-40B4-BE49-F238E27FC236}">
                  <a16:creationId xmlns:a16="http://schemas.microsoft.com/office/drawing/2014/main" id="{9F44C439-E62D-59E3-4091-C16445E0DE3D}"/>
                </a:ext>
              </a:extLst>
            </p:cNvPr>
            <p:cNvSpPr/>
            <p:nvPr/>
          </p:nvSpPr>
          <p:spPr>
            <a:xfrm>
              <a:off x="4206869" y="3797164"/>
              <a:ext cx="171662" cy="248296"/>
            </a:xfrm>
            <a:custGeom>
              <a:avLst/>
              <a:gdLst>
                <a:gd name="connsiteX0" fmla="*/ 171456 w 171662"/>
                <a:gd name="connsiteY0" fmla="*/ 136 h 248296"/>
                <a:gd name="connsiteX1" fmla="*/ 76206 w 171662"/>
                <a:gd name="connsiteY1" fmla="*/ 73161 h 248296"/>
                <a:gd name="connsiteX2" fmla="*/ 44456 w 171662"/>
                <a:gd name="connsiteY2" fmla="*/ 139836 h 248296"/>
                <a:gd name="connsiteX3" fmla="*/ 6 w 171662"/>
                <a:gd name="connsiteY3" fmla="*/ 247786 h 248296"/>
                <a:gd name="connsiteX4" fmla="*/ 47631 w 171662"/>
                <a:gd name="connsiteY4" fmla="*/ 92211 h 248296"/>
                <a:gd name="connsiteX5" fmla="*/ 171456 w 171662"/>
                <a:gd name="connsiteY5" fmla="*/ 136 h 24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1662" h="248296">
                  <a:moveTo>
                    <a:pt x="171456" y="136"/>
                  </a:moveTo>
                  <a:cubicBezTo>
                    <a:pt x="176218" y="-3039"/>
                    <a:pt x="97373" y="49878"/>
                    <a:pt x="76206" y="73161"/>
                  </a:cubicBezTo>
                  <a:cubicBezTo>
                    <a:pt x="55039" y="96444"/>
                    <a:pt x="57156" y="110732"/>
                    <a:pt x="44456" y="139836"/>
                  </a:cubicBezTo>
                  <a:cubicBezTo>
                    <a:pt x="31756" y="168940"/>
                    <a:pt x="-523" y="255724"/>
                    <a:pt x="6" y="247786"/>
                  </a:cubicBezTo>
                  <a:cubicBezTo>
                    <a:pt x="535" y="239849"/>
                    <a:pt x="25406" y="128194"/>
                    <a:pt x="47631" y="92211"/>
                  </a:cubicBezTo>
                  <a:cubicBezTo>
                    <a:pt x="69856" y="56228"/>
                    <a:pt x="166694" y="3311"/>
                    <a:pt x="171456" y="136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1" name="フリーフォーム 1510">
              <a:extLst>
                <a:ext uri="{FF2B5EF4-FFF2-40B4-BE49-F238E27FC236}">
                  <a16:creationId xmlns:a16="http://schemas.microsoft.com/office/drawing/2014/main" id="{7154C4FD-287F-3FD1-861B-10131BDDC5C3}"/>
                </a:ext>
              </a:extLst>
            </p:cNvPr>
            <p:cNvSpPr/>
            <p:nvPr/>
          </p:nvSpPr>
          <p:spPr>
            <a:xfrm>
              <a:off x="4115937" y="4124312"/>
              <a:ext cx="198674" cy="123957"/>
            </a:xfrm>
            <a:custGeom>
              <a:avLst/>
              <a:gdLst>
                <a:gd name="connsiteX0" fmla="*/ 2038 w 198674"/>
                <a:gd name="connsiteY0" fmla="*/ 123838 h 123957"/>
                <a:gd name="connsiteX1" fmla="*/ 195713 w 198674"/>
                <a:gd name="connsiteY1" fmla="*/ 66688 h 123957"/>
                <a:gd name="connsiteX2" fmla="*/ 116338 w 198674"/>
                <a:gd name="connsiteY2" fmla="*/ 73038 h 123957"/>
                <a:gd name="connsiteX3" fmla="*/ 75063 w 198674"/>
                <a:gd name="connsiteY3" fmla="*/ 13 h 123957"/>
                <a:gd name="connsiteX4" fmla="*/ 94113 w 198674"/>
                <a:gd name="connsiteY4" fmla="*/ 79388 h 123957"/>
                <a:gd name="connsiteX5" fmla="*/ 2038 w 198674"/>
                <a:gd name="connsiteY5" fmla="*/ 123838 h 123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674" h="123957">
                  <a:moveTo>
                    <a:pt x="2038" y="123838"/>
                  </a:moveTo>
                  <a:cubicBezTo>
                    <a:pt x="18971" y="121721"/>
                    <a:pt x="176663" y="75155"/>
                    <a:pt x="195713" y="66688"/>
                  </a:cubicBezTo>
                  <a:cubicBezTo>
                    <a:pt x="214763" y="58221"/>
                    <a:pt x="136446" y="84150"/>
                    <a:pt x="116338" y="73038"/>
                  </a:cubicBezTo>
                  <a:cubicBezTo>
                    <a:pt x="96230" y="61926"/>
                    <a:pt x="78767" y="-1045"/>
                    <a:pt x="75063" y="13"/>
                  </a:cubicBezTo>
                  <a:cubicBezTo>
                    <a:pt x="71359" y="1071"/>
                    <a:pt x="109459" y="59280"/>
                    <a:pt x="94113" y="79388"/>
                  </a:cubicBezTo>
                  <a:cubicBezTo>
                    <a:pt x="78767" y="99496"/>
                    <a:pt x="-14895" y="125955"/>
                    <a:pt x="2038" y="123838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2" name="フリーフォーム 1511">
              <a:extLst>
                <a:ext uri="{FF2B5EF4-FFF2-40B4-BE49-F238E27FC236}">
                  <a16:creationId xmlns:a16="http://schemas.microsoft.com/office/drawing/2014/main" id="{961D7A46-BDDC-6473-35BD-A385FA1E7320}"/>
                </a:ext>
              </a:extLst>
            </p:cNvPr>
            <p:cNvSpPr/>
            <p:nvPr/>
          </p:nvSpPr>
          <p:spPr>
            <a:xfrm>
              <a:off x="4277682" y="3932707"/>
              <a:ext cx="50204" cy="259614"/>
            </a:xfrm>
            <a:custGeom>
              <a:avLst/>
              <a:gdLst>
                <a:gd name="connsiteX0" fmla="*/ 33968 w 50204"/>
                <a:gd name="connsiteY0" fmla="*/ 1118 h 259614"/>
                <a:gd name="connsiteX1" fmla="*/ 18093 w 50204"/>
                <a:gd name="connsiteY1" fmla="*/ 96368 h 259614"/>
                <a:gd name="connsiteX2" fmla="*/ 30793 w 50204"/>
                <a:gd name="connsiteY2" fmla="*/ 191618 h 259614"/>
                <a:gd name="connsiteX3" fmla="*/ 40318 w 50204"/>
                <a:gd name="connsiteY3" fmla="*/ 147168 h 259614"/>
                <a:gd name="connsiteX4" fmla="*/ 49843 w 50204"/>
                <a:gd name="connsiteY4" fmla="*/ 258293 h 259614"/>
                <a:gd name="connsiteX5" fmla="*/ 43493 w 50204"/>
                <a:gd name="connsiteY5" fmla="*/ 204318 h 259614"/>
                <a:gd name="connsiteX6" fmla="*/ 2218 w 50204"/>
                <a:gd name="connsiteY6" fmla="*/ 143993 h 259614"/>
                <a:gd name="connsiteX7" fmla="*/ 8568 w 50204"/>
                <a:gd name="connsiteY7" fmla="*/ 163043 h 259614"/>
                <a:gd name="connsiteX8" fmla="*/ 33968 w 50204"/>
                <a:gd name="connsiteY8" fmla="*/ 1118 h 259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204" h="259614">
                  <a:moveTo>
                    <a:pt x="33968" y="1118"/>
                  </a:moveTo>
                  <a:cubicBezTo>
                    <a:pt x="35555" y="-9994"/>
                    <a:pt x="18622" y="64618"/>
                    <a:pt x="18093" y="96368"/>
                  </a:cubicBezTo>
                  <a:cubicBezTo>
                    <a:pt x="17564" y="128118"/>
                    <a:pt x="27089" y="183151"/>
                    <a:pt x="30793" y="191618"/>
                  </a:cubicBezTo>
                  <a:cubicBezTo>
                    <a:pt x="34497" y="200085"/>
                    <a:pt x="37143" y="136055"/>
                    <a:pt x="40318" y="147168"/>
                  </a:cubicBezTo>
                  <a:cubicBezTo>
                    <a:pt x="43493" y="158281"/>
                    <a:pt x="49314" y="248768"/>
                    <a:pt x="49843" y="258293"/>
                  </a:cubicBezTo>
                  <a:cubicBezTo>
                    <a:pt x="50372" y="267818"/>
                    <a:pt x="51430" y="223368"/>
                    <a:pt x="43493" y="204318"/>
                  </a:cubicBezTo>
                  <a:cubicBezTo>
                    <a:pt x="35556" y="185268"/>
                    <a:pt x="2218" y="143993"/>
                    <a:pt x="2218" y="143993"/>
                  </a:cubicBezTo>
                  <a:cubicBezTo>
                    <a:pt x="-3603" y="137114"/>
                    <a:pt x="3276" y="182622"/>
                    <a:pt x="8568" y="163043"/>
                  </a:cubicBezTo>
                  <a:cubicBezTo>
                    <a:pt x="13860" y="143464"/>
                    <a:pt x="32381" y="12230"/>
                    <a:pt x="33968" y="1118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3" name="フリーフォーム 1512">
              <a:extLst>
                <a:ext uri="{FF2B5EF4-FFF2-40B4-BE49-F238E27FC236}">
                  <a16:creationId xmlns:a16="http://schemas.microsoft.com/office/drawing/2014/main" id="{679A13BB-884F-5168-DA50-0C81CC71DB78}"/>
                </a:ext>
              </a:extLst>
            </p:cNvPr>
            <p:cNvSpPr/>
            <p:nvPr/>
          </p:nvSpPr>
          <p:spPr>
            <a:xfrm>
              <a:off x="4082794" y="4225873"/>
              <a:ext cx="170768" cy="86225"/>
            </a:xfrm>
            <a:custGeom>
              <a:avLst/>
              <a:gdLst>
                <a:gd name="connsiteX0" fmla="*/ 256 w 170768"/>
                <a:gd name="connsiteY0" fmla="*/ 85777 h 86225"/>
                <a:gd name="connsiteX1" fmla="*/ 95506 w 170768"/>
                <a:gd name="connsiteY1" fmla="*/ 12752 h 86225"/>
                <a:gd name="connsiteX2" fmla="*/ 168531 w 170768"/>
                <a:gd name="connsiteY2" fmla="*/ 52 h 86225"/>
                <a:gd name="connsiteX3" fmla="*/ 143131 w 170768"/>
                <a:gd name="connsiteY3" fmla="*/ 12752 h 86225"/>
                <a:gd name="connsiteX4" fmla="*/ 54231 w 170768"/>
                <a:gd name="connsiteY4" fmla="*/ 79427 h 86225"/>
                <a:gd name="connsiteX5" fmla="*/ 130431 w 170768"/>
                <a:gd name="connsiteY5" fmla="*/ 6402 h 86225"/>
                <a:gd name="connsiteX6" fmla="*/ 70106 w 170768"/>
                <a:gd name="connsiteY6" fmla="*/ 41327 h 86225"/>
                <a:gd name="connsiteX7" fmla="*/ 256 w 170768"/>
                <a:gd name="connsiteY7" fmla="*/ 85777 h 8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0768" h="86225">
                  <a:moveTo>
                    <a:pt x="256" y="85777"/>
                  </a:moveTo>
                  <a:cubicBezTo>
                    <a:pt x="4489" y="81015"/>
                    <a:pt x="67460" y="27039"/>
                    <a:pt x="95506" y="12752"/>
                  </a:cubicBezTo>
                  <a:cubicBezTo>
                    <a:pt x="123552" y="-1536"/>
                    <a:pt x="160594" y="52"/>
                    <a:pt x="168531" y="52"/>
                  </a:cubicBezTo>
                  <a:cubicBezTo>
                    <a:pt x="176468" y="52"/>
                    <a:pt x="162181" y="-477"/>
                    <a:pt x="143131" y="12752"/>
                  </a:cubicBezTo>
                  <a:cubicBezTo>
                    <a:pt x="124081" y="25981"/>
                    <a:pt x="56348" y="80485"/>
                    <a:pt x="54231" y="79427"/>
                  </a:cubicBezTo>
                  <a:cubicBezTo>
                    <a:pt x="52114" y="78369"/>
                    <a:pt x="127785" y="12752"/>
                    <a:pt x="130431" y="6402"/>
                  </a:cubicBezTo>
                  <a:cubicBezTo>
                    <a:pt x="133077" y="52"/>
                    <a:pt x="94977" y="26510"/>
                    <a:pt x="70106" y="41327"/>
                  </a:cubicBezTo>
                  <a:cubicBezTo>
                    <a:pt x="45235" y="56144"/>
                    <a:pt x="-3977" y="90539"/>
                    <a:pt x="256" y="85777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4" name="フリーフォーム 1513">
              <a:extLst>
                <a:ext uri="{FF2B5EF4-FFF2-40B4-BE49-F238E27FC236}">
                  <a16:creationId xmlns:a16="http://schemas.microsoft.com/office/drawing/2014/main" id="{EC3922FC-5932-BF96-8780-47AB33D7D2D6}"/>
                </a:ext>
              </a:extLst>
            </p:cNvPr>
            <p:cNvSpPr/>
            <p:nvPr/>
          </p:nvSpPr>
          <p:spPr>
            <a:xfrm>
              <a:off x="4349746" y="4035209"/>
              <a:ext cx="51105" cy="206780"/>
            </a:xfrm>
            <a:custGeom>
              <a:avLst/>
              <a:gdLst>
                <a:gd name="connsiteX0" fmla="*/ 12704 w 51105"/>
                <a:gd name="connsiteY0" fmla="*/ 216 h 206780"/>
                <a:gd name="connsiteX1" fmla="*/ 47629 w 51105"/>
                <a:gd name="connsiteY1" fmla="*/ 89116 h 206780"/>
                <a:gd name="connsiteX2" fmla="*/ 4 w 51105"/>
                <a:gd name="connsiteY2" fmla="*/ 206591 h 206780"/>
                <a:gd name="connsiteX3" fmla="*/ 50804 w 51105"/>
                <a:gd name="connsiteY3" fmla="*/ 114516 h 206780"/>
                <a:gd name="connsiteX4" fmla="*/ 12704 w 51105"/>
                <a:gd name="connsiteY4" fmla="*/ 216 h 206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105" h="206780">
                  <a:moveTo>
                    <a:pt x="12704" y="216"/>
                  </a:moveTo>
                  <a:cubicBezTo>
                    <a:pt x="12175" y="-4017"/>
                    <a:pt x="49746" y="54720"/>
                    <a:pt x="47629" y="89116"/>
                  </a:cubicBezTo>
                  <a:cubicBezTo>
                    <a:pt x="45512" y="123512"/>
                    <a:pt x="-525" y="202358"/>
                    <a:pt x="4" y="206591"/>
                  </a:cubicBezTo>
                  <a:cubicBezTo>
                    <a:pt x="533" y="210824"/>
                    <a:pt x="46571" y="143091"/>
                    <a:pt x="50804" y="114516"/>
                  </a:cubicBezTo>
                  <a:cubicBezTo>
                    <a:pt x="55037" y="85941"/>
                    <a:pt x="13233" y="4449"/>
                    <a:pt x="12704" y="216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5" name="フリーフォーム 1514">
              <a:extLst>
                <a:ext uri="{FF2B5EF4-FFF2-40B4-BE49-F238E27FC236}">
                  <a16:creationId xmlns:a16="http://schemas.microsoft.com/office/drawing/2014/main" id="{08DF4117-124B-6F88-6C64-BF2190AA8BEE}"/>
                </a:ext>
              </a:extLst>
            </p:cNvPr>
            <p:cNvSpPr/>
            <p:nvPr/>
          </p:nvSpPr>
          <p:spPr>
            <a:xfrm>
              <a:off x="4347692" y="3800352"/>
              <a:ext cx="24294" cy="228723"/>
            </a:xfrm>
            <a:custGeom>
              <a:avLst/>
              <a:gdLst>
                <a:gd name="connsiteX0" fmla="*/ 24283 w 24294"/>
                <a:gd name="connsiteY0" fmla="*/ 123 h 228723"/>
                <a:gd name="connsiteX1" fmla="*/ 2058 w 24294"/>
                <a:gd name="connsiteY1" fmla="*/ 139823 h 228723"/>
                <a:gd name="connsiteX2" fmla="*/ 2058 w 24294"/>
                <a:gd name="connsiteY2" fmla="*/ 228723 h 228723"/>
                <a:gd name="connsiteX3" fmla="*/ 11583 w 24294"/>
                <a:gd name="connsiteY3" fmla="*/ 139823 h 228723"/>
                <a:gd name="connsiteX4" fmla="*/ 5233 w 24294"/>
                <a:gd name="connsiteY4" fmla="*/ 165223 h 228723"/>
                <a:gd name="connsiteX5" fmla="*/ 24283 w 24294"/>
                <a:gd name="connsiteY5" fmla="*/ 123 h 228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294" h="228723">
                  <a:moveTo>
                    <a:pt x="24283" y="123"/>
                  </a:moveTo>
                  <a:cubicBezTo>
                    <a:pt x="23754" y="-4110"/>
                    <a:pt x="5762" y="101723"/>
                    <a:pt x="2058" y="139823"/>
                  </a:cubicBezTo>
                  <a:cubicBezTo>
                    <a:pt x="-1646" y="177923"/>
                    <a:pt x="471" y="228723"/>
                    <a:pt x="2058" y="228723"/>
                  </a:cubicBezTo>
                  <a:cubicBezTo>
                    <a:pt x="3645" y="228723"/>
                    <a:pt x="11054" y="150406"/>
                    <a:pt x="11583" y="139823"/>
                  </a:cubicBezTo>
                  <a:cubicBezTo>
                    <a:pt x="12112" y="129240"/>
                    <a:pt x="4175" y="186390"/>
                    <a:pt x="5233" y="165223"/>
                  </a:cubicBezTo>
                  <a:cubicBezTo>
                    <a:pt x="6291" y="144056"/>
                    <a:pt x="24812" y="4356"/>
                    <a:pt x="24283" y="123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6" name="フリーフォーム 1515">
              <a:extLst>
                <a:ext uri="{FF2B5EF4-FFF2-40B4-BE49-F238E27FC236}">
                  <a16:creationId xmlns:a16="http://schemas.microsoft.com/office/drawing/2014/main" id="{8E4C82DE-D500-58E4-B5B4-E381BCB7FB6F}"/>
                </a:ext>
              </a:extLst>
            </p:cNvPr>
            <p:cNvSpPr/>
            <p:nvPr/>
          </p:nvSpPr>
          <p:spPr>
            <a:xfrm>
              <a:off x="4352652" y="3786301"/>
              <a:ext cx="57660" cy="265207"/>
            </a:xfrm>
            <a:custGeom>
              <a:avLst/>
              <a:gdLst>
                <a:gd name="connsiteX0" fmla="*/ 273 w 57660"/>
                <a:gd name="connsiteY0" fmla="*/ 264999 h 265207"/>
                <a:gd name="connsiteX1" fmla="*/ 47898 w 57660"/>
                <a:gd name="connsiteY1" fmla="*/ 182449 h 265207"/>
                <a:gd name="connsiteX2" fmla="*/ 54248 w 57660"/>
                <a:gd name="connsiteY2" fmla="*/ 4649 h 265207"/>
                <a:gd name="connsiteX3" fmla="*/ 6623 w 57660"/>
                <a:gd name="connsiteY3" fmla="*/ 49099 h 265207"/>
                <a:gd name="connsiteX4" fmla="*/ 41548 w 57660"/>
                <a:gd name="connsiteY4" fmla="*/ 17349 h 265207"/>
                <a:gd name="connsiteX5" fmla="*/ 44723 w 57660"/>
                <a:gd name="connsiteY5" fmla="*/ 77674 h 265207"/>
                <a:gd name="connsiteX6" fmla="*/ 51073 w 57660"/>
                <a:gd name="connsiteY6" fmla="*/ 134824 h 265207"/>
                <a:gd name="connsiteX7" fmla="*/ 28848 w 57660"/>
                <a:gd name="connsiteY7" fmla="*/ 204674 h 265207"/>
                <a:gd name="connsiteX8" fmla="*/ 273 w 57660"/>
                <a:gd name="connsiteY8" fmla="*/ 264999 h 265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660" h="265207">
                  <a:moveTo>
                    <a:pt x="273" y="264999"/>
                  </a:moveTo>
                  <a:cubicBezTo>
                    <a:pt x="3448" y="261295"/>
                    <a:pt x="38902" y="225841"/>
                    <a:pt x="47898" y="182449"/>
                  </a:cubicBezTo>
                  <a:cubicBezTo>
                    <a:pt x="56894" y="139057"/>
                    <a:pt x="61127" y="26874"/>
                    <a:pt x="54248" y="4649"/>
                  </a:cubicBezTo>
                  <a:cubicBezTo>
                    <a:pt x="47369" y="-17576"/>
                    <a:pt x="8740" y="46982"/>
                    <a:pt x="6623" y="49099"/>
                  </a:cubicBezTo>
                  <a:cubicBezTo>
                    <a:pt x="4506" y="51216"/>
                    <a:pt x="35198" y="12587"/>
                    <a:pt x="41548" y="17349"/>
                  </a:cubicBezTo>
                  <a:cubicBezTo>
                    <a:pt x="47898" y="22111"/>
                    <a:pt x="43136" y="58095"/>
                    <a:pt x="44723" y="77674"/>
                  </a:cubicBezTo>
                  <a:cubicBezTo>
                    <a:pt x="46310" y="97253"/>
                    <a:pt x="53719" y="113657"/>
                    <a:pt x="51073" y="134824"/>
                  </a:cubicBezTo>
                  <a:cubicBezTo>
                    <a:pt x="48427" y="155991"/>
                    <a:pt x="35198" y="187212"/>
                    <a:pt x="28848" y="204674"/>
                  </a:cubicBezTo>
                  <a:cubicBezTo>
                    <a:pt x="22498" y="222136"/>
                    <a:pt x="-2902" y="268703"/>
                    <a:pt x="273" y="264999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7" name="フリーフォーム 1516">
              <a:extLst>
                <a:ext uri="{FF2B5EF4-FFF2-40B4-BE49-F238E27FC236}">
                  <a16:creationId xmlns:a16="http://schemas.microsoft.com/office/drawing/2014/main" id="{545E45E3-FB71-8195-048D-623522A174F3}"/>
                </a:ext>
              </a:extLst>
            </p:cNvPr>
            <p:cNvSpPr/>
            <p:nvPr/>
          </p:nvSpPr>
          <p:spPr>
            <a:xfrm>
              <a:off x="2919898" y="4336305"/>
              <a:ext cx="53913" cy="242737"/>
            </a:xfrm>
            <a:custGeom>
              <a:avLst/>
              <a:gdLst>
                <a:gd name="connsiteX0" fmla="*/ 13802 w 53913"/>
                <a:gd name="connsiteY0" fmla="*/ 745 h 242737"/>
                <a:gd name="connsiteX1" fmla="*/ 7452 w 53913"/>
                <a:gd name="connsiteY1" fmla="*/ 89645 h 242737"/>
                <a:gd name="connsiteX2" fmla="*/ 51902 w 53913"/>
                <a:gd name="connsiteY2" fmla="*/ 238870 h 242737"/>
                <a:gd name="connsiteX3" fmla="*/ 42377 w 53913"/>
                <a:gd name="connsiteY3" fmla="*/ 191245 h 242737"/>
                <a:gd name="connsiteX4" fmla="*/ 7452 w 53913"/>
                <a:gd name="connsiteY4" fmla="*/ 108695 h 242737"/>
                <a:gd name="connsiteX5" fmla="*/ 1102 w 53913"/>
                <a:gd name="connsiteY5" fmla="*/ 137270 h 242737"/>
                <a:gd name="connsiteX6" fmla="*/ 13802 w 53913"/>
                <a:gd name="connsiteY6" fmla="*/ 745 h 242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913" h="242737">
                  <a:moveTo>
                    <a:pt x="13802" y="745"/>
                  </a:moveTo>
                  <a:cubicBezTo>
                    <a:pt x="14860" y="-7192"/>
                    <a:pt x="1102" y="49958"/>
                    <a:pt x="7452" y="89645"/>
                  </a:cubicBezTo>
                  <a:cubicBezTo>
                    <a:pt x="13802" y="129332"/>
                    <a:pt x="46081" y="221937"/>
                    <a:pt x="51902" y="238870"/>
                  </a:cubicBezTo>
                  <a:cubicBezTo>
                    <a:pt x="57723" y="255803"/>
                    <a:pt x="49785" y="212941"/>
                    <a:pt x="42377" y="191245"/>
                  </a:cubicBezTo>
                  <a:cubicBezTo>
                    <a:pt x="34969" y="169549"/>
                    <a:pt x="14331" y="117691"/>
                    <a:pt x="7452" y="108695"/>
                  </a:cubicBezTo>
                  <a:cubicBezTo>
                    <a:pt x="573" y="99699"/>
                    <a:pt x="-1544" y="156849"/>
                    <a:pt x="1102" y="137270"/>
                  </a:cubicBezTo>
                  <a:cubicBezTo>
                    <a:pt x="3748" y="117691"/>
                    <a:pt x="12744" y="8682"/>
                    <a:pt x="13802" y="745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8" name="フリーフォーム 1517">
              <a:extLst>
                <a:ext uri="{FF2B5EF4-FFF2-40B4-BE49-F238E27FC236}">
                  <a16:creationId xmlns:a16="http://schemas.microsoft.com/office/drawing/2014/main" id="{AA63BD32-7A48-8881-6611-8222FF89C5DC}"/>
                </a:ext>
              </a:extLst>
            </p:cNvPr>
            <p:cNvSpPr/>
            <p:nvPr/>
          </p:nvSpPr>
          <p:spPr>
            <a:xfrm>
              <a:off x="2942679" y="4378187"/>
              <a:ext cx="48171" cy="188148"/>
            </a:xfrm>
            <a:custGeom>
              <a:avLst/>
              <a:gdLst>
                <a:gd name="connsiteX0" fmla="*/ 10071 w 48171"/>
                <a:gd name="connsiteY0" fmla="*/ 138 h 188148"/>
                <a:gd name="connsiteX1" fmla="*/ 6896 w 48171"/>
                <a:gd name="connsiteY1" fmla="*/ 66813 h 188148"/>
                <a:gd name="connsiteX2" fmla="*/ 32296 w 48171"/>
                <a:gd name="connsiteY2" fmla="*/ 146188 h 188148"/>
                <a:gd name="connsiteX3" fmla="*/ 48171 w 48171"/>
                <a:gd name="connsiteY3" fmla="*/ 187463 h 188148"/>
                <a:gd name="connsiteX4" fmla="*/ 32296 w 48171"/>
                <a:gd name="connsiteY4" fmla="*/ 114438 h 188148"/>
                <a:gd name="connsiteX5" fmla="*/ 546 w 48171"/>
                <a:gd name="connsiteY5" fmla="*/ 50938 h 188148"/>
                <a:gd name="connsiteX6" fmla="*/ 10071 w 48171"/>
                <a:gd name="connsiteY6" fmla="*/ 138 h 188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171" h="188148">
                  <a:moveTo>
                    <a:pt x="10071" y="138"/>
                  </a:moveTo>
                  <a:cubicBezTo>
                    <a:pt x="11129" y="2784"/>
                    <a:pt x="3192" y="42471"/>
                    <a:pt x="6896" y="66813"/>
                  </a:cubicBezTo>
                  <a:cubicBezTo>
                    <a:pt x="10600" y="91155"/>
                    <a:pt x="25417" y="126080"/>
                    <a:pt x="32296" y="146188"/>
                  </a:cubicBezTo>
                  <a:cubicBezTo>
                    <a:pt x="39175" y="166296"/>
                    <a:pt x="48171" y="192755"/>
                    <a:pt x="48171" y="187463"/>
                  </a:cubicBezTo>
                  <a:cubicBezTo>
                    <a:pt x="48171" y="182171"/>
                    <a:pt x="40234" y="137192"/>
                    <a:pt x="32296" y="114438"/>
                  </a:cubicBezTo>
                  <a:cubicBezTo>
                    <a:pt x="24359" y="91684"/>
                    <a:pt x="3721" y="68401"/>
                    <a:pt x="546" y="50938"/>
                  </a:cubicBezTo>
                  <a:cubicBezTo>
                    <a:pt x="-2629" y="33476"/>
                    <a:pt x="9013" y="-2508"/>
                    <a:pt x="10071" y="138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9" name="フリーフォーム 1518">
              <a:extLst>
                <a:ext uri="{FF2B5EF4-FFF2-40B4-BE49-F238E27FC236}">
                  <a16:creationId xmlns:a16="http://schemas.microsoft.com/office/drawing/2014/main" id="{5F625A0B-B25C-B269-9DD0-41D8154D0D8A}"/>
                </a:ext>
              </a:extLst>
            </p:cNvPr>
            <p:cNvSpPr/>
            <p:nvPr/>
          </p:nvSpPr>
          <p:spPr>
            <a:xfrm>
              <a:off x="2955907" y="4333806"/>
              <a:ext cx="114324" cy="114684"/>
            </a:xfrm>
            <a:custGeom>
              <a:avLst/>
              <a:gdLst>
                <a:gd name="connsiteX0" fmla="*/ 18 w 114324"/>
                <a:gd name="connsiteY0" fmla="*/ 69 h 114684"/>
                <a:gd name="connsiteX1" fmla="*/ 15893 w 114324"/>
                <a:gd name="connsiteY1" fmla="*/ 69919 h 114684"/>
                <a:gd name="connsiteX2" fmla="*/ 66693 w 114324"/>
                <a:gd name="connsiteY2" fmla="*/ 98494 h 114684"/>
                <a:gd name="connsiteX3" fmla="*/ 114318 w 114324"/>
                <a:gd name="connsiteY3" fmla="*/ 114369 h 114684"/>
                <a:gd name="connsiteX4" fmla="*/ 69868 w 114324"/>
                <a:gd name="connsiteY4" fmla="*/ 108019 h 114684"/>
                <a:gd name="connsiteX5" fmla="*/ 41293 w 114324"/>
                <a:gd name="connsiteY5" fmla="*/ 95319 h 114684"/>
                <a:gd name="connsiteX6" fmla="*/ 19068 w 114324"/>
                <a:gd name="connsiteY6" fmla="*/ 82619 h 114684"/>
                <a:gd name="connsiteX7" fmla="*/ 12718 w 114324"/>
                <a:gd name="connsiteY7" fmla="*/ 57219 h 114684"/>
                <a:gd name="connsiteX8" fmla="*/ 18 w 114324"/>
                <a:gd name="connsiteY8" fmla="*/ 69 h 114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24" h="114684">
                  <a:moveTo>
                    <a:pt x="18" y="69"/>
                  </a:moveTo>
                  <a:cubicBezTo>
                    <a:pt x="547" y="2186"/>
                    <a:pt x="4781" y="53515"/>
                    <a:pt x="15893" y="69919"/>
                  </a:cubicBezTo>
                  <a:cubicBezTo>
                    <a:pt x="27005" y="86323"/>
                    <a:pt x="50289" y="91086"/>
                    <a:pt x="66693" y="98494"/>
                  </a:cubicBezTo>
                  <a:cubicBezTo>
                    <a:pt x="83097" y="105902"/>
                    <a:pt x="113789" y="112782"/>
                    <a:pt x="114318" y="114369"/>
                  </a:cubicBezTo>
                  <a:cubicBezTo>
                    <a:pt x="114847" y="115956"/>
                    <a:pt x="82039" y="111194"/>
                    <a:pt x="69868" y="108019"/>
                  </a:cubicBezTo>
                  <a:cubicBezTo>
                    <a:pt x="57697" y="104844"/>
                    <a:pt x="49760" y="99552"/>
                    <a:pt x="41293" y="95319"/>
                  </a:cubicBezTo>
                  <a:cubicBezTo>
                    <a:pt x="32826" y="91086"/>
                    <a:pt x="23830" y="88969"/>
                    <a:pt x="19068" y="82619"/>
                  </a:cubicBezTo>
                  <a:cubicBezTo>
                    <a:pt x="14306" y="76269"/>
                    <a:pt x="14835" y="69919"/>
                    <a:pt x="12718" y="57219"/>
                  </a:cubicBezTo>
                  <a:cubicBezTo>
                    <a:pt x="10601" y="44519"/>
                    <a:pt x="-511" y="-2048"/>
                    <a:pt x="18" y="69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0" name="フリーフォーム 1519">
              <a:extLst>
                <a:ext uri="{FF2B5EF4-FFF2-40B4-BE49-F238E27FC236}">
                  <a16:creationId xmlns:a16="http://schemas.microsoft.com/office/drawing/2014/main" id="{ACD489EF-81DA-5D29-21A2-2145353ECCD7}"/>
                </a:ext>
              </a:extLst>
            </p:cNvPr>
            <p:cNvSpPr/>
            <p:nvPr/>
          </p:nvSpPr>
          <p:spPr>
            <a:xfrm>
              <a:off x="2926734" y="4269765"/>
              <a:ext cx="131068" cy="80050"/>
            </a:xfrm>
            <a:custGeom>
              <a:avLst/>
              <a:gdLst>
                <a:gd name="connsiteX0" fmla="*/ 616 w 131068"/>
                <a:gd name="connsiteY0" fmla="*/ 79985 h 80050"/>
                <a:gd name="connsiteX1" fmla="*/ 38716 w 131068"/>
                <a:gd name="connsiteY1" fmla="*/ 19660 h 80050"/>
                <a:gd name="connsiteX2" fmla="*/ 79991 w 131068"/>
                <a:gd name="connsiteY2" fmla="*/ 3785 h 80050"/>
                <a:gd name="connsiteX3" fmla="*/ 130791 w 131068"/>
                <a:gd name="connsiteY3" fmla="*/ 610 h 80050"/>
                <a:gd name="connsiteX4" fmla="*/ 99041 w 131068"/>
                <a:gd name="connsiteY4" fmla="*/ 610 h 80050"/>
                <a:gd name="connsiteX5" fmla="*/ 70466 w 131068"/>
                <a:gd name="connsiteY5" fmla="*/ 6960 h 80050"/>
                <a:gd name="connsiteX6" fmla="*/ 616 w 131068"/>
                <a:gd name="connsiteY6" fmla="*/ 79985 h 8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1068" h="80050">
                  <a:moveTo>
                    <a:pt x="616" y="79985"/>
                  </a:moveTo>
                  <a:cubicBezTo>
                    <a:pt x="-4676" y="82102"/>
                    <a:pt x="25487" y="32360"/>
                    <a:pt x="38716" y="19660"/>
                  </a:cubicBezTo>
                  <a:cubicBezTo>
                    <a:pt x="51945" y="6960"/>
                    <a:pt x="64645" y="6960"/>
                    <a:pt x="79991" y="3785"/>
                  </a:cubicBezTo>
                  <a:cubicBezTo>
                    <a:pt x="95337" y="610"/>
                    <a:pt x="127616" y="1139"/>
                    <a:pt x="130791" y="610"/>
                  </a:cubicBezTo>
                  <a:cubicBezTo>
                    <a:pt x="133966" y="81"/>
                    <a:pt x="109095" y="-448"/>
                    <a:pt x="99041" y="610"/>
                  </a:cubicBezTo>
                  <a:cubicBezTo>
                    <a:pt x="88987" y="1668"/>
                    <a:pt x="83695" y="-2036"/>
                    <a:pt x="70466" y="6960"/>
                  </a:cubicBezTo>
                  <a:cubicBezTo>
                    <a:pt x="57237" y="15956"/>
                    <a:pt x="5908" y="77868"/>
                    <a:pt x="616" y="79985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1" name="フリーフォーム 1520">
              <a:extLst>
                <a:ext uri="{FF2B5EF4-FFF2-40B4-BE49-F238E27FC236}">
                  <a16:creationId xmlns:a16="http://schemas.microsoft.com/office/drawing/2014/main" id="{8AAF9F0B-704F-BFDD-8F60-0B84CF441455}"/>
                </a:ext>
              </a:extLst>
            </p:cNvPr>
            <p:cNvSpPr/>
            <p:nvPr/>
          </p:nvSpPr>
          <p:spPr>
            <a:xfrm>
              <a:off x="2952464" y="4257078"/>
              <a:ext cx="107768" cy="23141"/>
            </a:xfrm>
            <a:custGeom>
              <a:avLst/>
              <a:gdLst>
                <a:gd name="connsiteX0" fmla="*/ 286 w 107768"/>
                <a:gd name="connsiteY0" fmla="*/ 22822 h 23141"/>
                <a:gd name="connsiteX1" fmla="*/ 92361 w 107768"/>
                <a:gd name="connsiteY1" fmla="*/ 597 h 23141"/>
                <a:gd name="connsiteX2" fmla="*/ 105061 w 107768"/>
                <a:gd name="connsiteY2" fmla="*/ 6947 h 23141"/>
                <a:gd name="connsiteX3" fmla="*/ 63786 w 107768"/>
                <a:gd name="connsiteY3" fmla="*/ 13297 h 23141"/>
                <a:gd name="connsiteX4" fmla="*/ 286 w 107768"/>
                <a:gd name="connsiteY4" fmla="*/ 22822 h 23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768" h="23141">
                  <a:moveTo>
                    <a:pt x="286" y="22822"/>
                  </a:moveTo>
                  <a:cubicBezTo>
                    <a:pt x="5048" y="20705"/>
                    <a:pt x="74898" y="3243"/>
                    <a:pt x="92361" y="597"/>
                  </a:cubicBezTo>
                  <a:cubicBezTo>
                    <a:pt x="109824" y="-2049"/>
                    <a:pt x="109823" y="4830"/>
                    <a:pt x="105061" y="6947"/>
                  </a:cubicBezTo>
                  <a:cubicBezTo>
                    <a:pt x="100299" y="9064"/>
                    <a:pt x="75957" y="10651"/>
                    <a:pt x="63786" y="13297"/>
                  </a:cubicBezTo>
                  <a:cubicBezTo>
                    <a:pt x="51615" y="15943"/>
                    <a:pt x="-4476" y="24939"/>
                    <a:pt x="286" y="22822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2" name="フリーフォーム 1521">
              <a:extLst>
                <a:ext uri="{FF2B5EF4-FFF2-40B4-BE49-F238E27FC236}">
                  <a16:creationId xmlns:a16="http://schemas.microsoft.com/office/drawing/2014/main" id="{04B4FCD4-CECC-170B-E72C-357AE720B4BF}"/>
                </a:ext>
              </a:extLst>
            </p:cNvPr>
            <p:cNvSpPr/>
            <p:nvPr/>
          </p:nvSpPr>
          <p:spPr>
            <a:xfrm>
              <a:off x="2965348" y="4473330"/>
              <a:ext cx="200553" cy="25645"/>
            </a:xfrm>
            <a:custGeom>
              <a:avLst/>
              <a:gdLst>
                <a:gd name="connsiteX0" fmla="*/ 102 w 200553"/>
                <a:gd name="connsiteY0" fmla="*/ 245 h 25645"/>
                <a:gd name="connsiteX1" fmla="*/ 101702 w 200553"/>
                <a:gd name="connsiteY1" fmla="*/ 25645 h 25645"/>
                <a:gd name="connsiteX2" fmla="*/ 200127 w 200553"/>
                <a:gd name="connsiteY2" fmla="*/ 245 h 25645"/>
                <a:gd name="connsiteX3" fmla="*/ 139802 w 200553"/>
                <a:gd name="connsiteY3" fmla="*/ 12945 h 25645"/>
                <a:gd name="connsiteX4" fmla="*/ 120752 w 200553"/>
                <a:gd name="connsiteY4" fmla="*/ 12945 h 25645"/>
                <a:gd name="connsiteX5" fmla="*/ 102 w 200553"/>
                <a:gd name="connsiteY5" fmla="*/ 245 h 25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553" h="25645">
                  <a:moveTo>
                    <a:pt x="102" y="245"/>
                  </a:moveTo>
                  <a:cubicBezTo>
                    <a:pt x="-3073" y="2362"/>
                    <a:pt x="68365" y="25645"/>
                    <a:pt x="101702" y="25645"/>
                  </a:cubicBezTo>
                  <a:cubicBezTo>
                    <a:pt x="135039" y="25645"/>
                    <a:pt x="193777" y="2362"/>
                    <a:pt x="200127" y="245"/>
                  </a:cubicBezTo>
                  <a:cubicBezTo>
                    <a:pt x="206477" y="-1872"/>
                    <a:pt x="139802" y="12945"/>
                    <a:pt x="139802" y="12945"/>
                  </a:cubicBezTo>
                  <a:cubicBezTo>
                    <a:pt x="126573" y="15062"/>
                    <a:pt x="137156" y="15591"/>
                    <a:pt x="120752" y="12945"/>
                  </a:cubicBezTo>
                  <a:cubicBezTo>
                    <a:pt x="104348" y="10299"/>
                    <a:pt x="3277" y="-1872"/>
                    <a:pt x="102" y="245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3" name="フリーフォーム 1522">
              <a:extLst>
                <a:ext uri="{FF2B5EF4-FFF2-40B4-BE49-F238E27FC236}">
                  <a16:creationId xmlns:a16="http://schemas.microsoft.com/office/drawing/2014/main" id="{C822683D-44E2-C1B0-C44F-26D32A3D46C2}"/>
                </a:ext>
              </a:extLst>
            </p:cNvPr>
            <p:cNvSpPr/>
            <p:nvPr/>
          </p:nvSpPr>
          <p:spPr>
            <a:xfrm>
              <a:off x="2974136" y="4355747"/>
              <a:ext cx="68160" cy="68349"/>
            </a:xfrm>
            <a:custGeom>
              <a:avLst/>
              <a:gdLst>
                <a:gd name="connsiteX0" fmla="*/ 839 w 68160"/>
                <a:gd name="connsiteY0" fmla="*/ 353 h 68349"/>
                <a:gd name="connsiteX1" fmla="*/ 67514 w 68160"/>
                <a:gd name="connsiteY1" fmla="*/ 67028 h 68349"/>
                <a:gd name="connsiteX2" fmla="*/ 32589 w 68160"/>
                <a:gd name="connsiteY2" fmla="*/ 41628 h 68349"/>
                <a:gd name="connsiteX3" fmla="*/ 839 w 68160"/>
                <a:gd name="connsiteY3" fmla="*/ 353 h 68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160" h="68349">
                  <a:moveTo>
                    <a:pt x="839" y="353"/>
                  </a:moveTo>
                  <a:cubicBezTo>
                    <a:pt x="6660" y="4586"/>
                    <a:pt x="62222" y="60149"/>
                    <a:pt x="67514" y="67028"/>
                  </a:cubicBezTo>
                  <a:cubicBezTo>
                    <a:pt x="72806" y="73907"/>
                    <a:pt x="44231" y="52211"/>
                    <a:pt x="32589" y="41628"/>
                  </a:cubicBezTo>
                  <a:cubicBezTo>
                    <a:pt x="20947" y="31045"/>
                    <a:pt x="-4982" y="-3880"/>
                    <a:pt x="839" y="353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4" name="フリーフォーム 1523">
              <a:extLst>
                <a:ext uri="{FF2B5EF4-FFF2-40B4-BE49-F238E27FC236}">
                  <a16:creationId xmlns:a16="http://schemas.microsoft.com/office/drawing/2014/main" id="{4E33BAAA-CE37-F110-12C6-7D9DEC799EB3}"/>
                </a:ext>
              </a:extLst>
            </p:cNvPr>
            <p:cNvSpPr/>
            <p:nvPr/>
          </p:nvSpPr>
          <p:spPr>
            <a:xfrm>
              <a:off x="3028686" y="4241771"/>
              <a:ext cx="121452" cy="133457"/>
            </a:xfrm>
            <a:custGeom>
              <a:avLst/>
              <a:gdLst>
                <a:gd name="connsiteX0" fmla="*/ 264 w 121452"/>
                <a:gd name="connsiteY0" fmla="*/ 29 h 133457"/>
                <a:gd name="connsiteX1" fmla="*/ 63764 w 121452"/>
                <a:gd name="connsiteY1" fmla="*/ 82579 h 133457"/>
                <a:gd name="connsiteX2" fmla="*/ 120914 w 121452"/>
                <a:gd name="connsiteY2" fmla="*/ 133379 h 133457"/>
                <a:gd name="connsiteX3" fmla="*/ 89164 w 121452"/>
                <a:gd name="connsiteY3" fmla="*/ 92104 h 133457"/>
                <a:gd name="connsiteX4" fmla="*/ 264 w 121452"/>
                <a:gd name="connsiteY4" fmla="*/ 29 h 133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452" h="133457">
                  <a:moveTo>
                    <a:pt x="264" y="29"/>
                  </a:moveTo>
                  <a:cubicBezTo>
                    <a:pt x="-3969" y="-1558"/>
                    <a:pt x="43656" y="60354"/>
                    <a:pt x="63764" y="82579"/>
                  </a:cubicBezTo>
                  <a:cubicBezTo>
                    <a:pt x="83872" y="104804"/>
                    <a:pt x="116681" y="131792"/>
                    <a:pt x="120914" y="133379"/>
                  </a:cubicBezTo>
                  <a:cubicBezTo>
                    <a:pt x="125147" y="134966"/>
                    <a:pt x="103451" y="112212"/>
                    <a:pt x="89164" y="92104"/>
                  </a:cubicBezTo>
                  <a:cubicBezTo>
                    <a:pt x="74877" y="71996"/>
                    <a:pt x="4497" y="1616"/>
                    <a:pt x="264" y="29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5" name="フリーフォーム 1524">
              <a:extLst>
                <a:ext uri="{FF2B5EF4-FFF2-40B4-BE49-F238E27FC236}">
                  <a16:creationId xmlns:a16="http://schemas.microsoft.com/office/drawing/2014/main" id="{CCDCA135-5053-F0FB-A537-B64F322868D1}"/>
                </a:ext>
              </a:extLst>
            </p:cNvPr>
            <p:cNvSpPr/>
            <p:nvPr/>
          </p:nvSpPr>
          <p:spPr>
            <a:xfrm>
              <a:off x="3086082" y="4381439"/>
              <a:ext cx="105296" cy="63567"/>
            </a:xfrm>
            <a:custGeom>
              <a:avLst/>
              <a:gdLst>
                <a:gd name="connsiteX0" fmla="*/ 18 w 105296"/>
                <a:gd name="connsiteY0" fmla="*/ 60386 h 63567"/>
                <a:gd name="connsiteX1" fmla="*/ 60343 w 105296"/>
                <a:gd name="connsiteY1" fmla="*/ 12761 h 63567"/>
                <a:gd name="connsiteX2" fmla="*/ 82568 w 105296"/>
                <a:gd name="connsiteY2" fmla="*/ 25461 h 63567"/>
                <a:gd name="connsiteX3" fmla="*/ 95268 w 105296"/>
                <a:gd name="connsiteY3" fmla="*/ 63561 h 63567"/>
                <a:gd name="connsiteX4" fmla="*/ 104793 w 105296"/>
                <a:gd name="connsiteY4" fmla="*/ 22286 h 63567"/>
                <a:gd name="connsiteX5" fmla="*/ 79393 w 105296"/>
                <a:gd name="connsiteY5" fmla="*/ 61 h 63567"/>
                <a:gd name="connsiteX6" fmla="*/ 53993 w 105296"/>
                <a:gd name="connsiteY6" fmla="*/ 28636 h 63567"/>
                <a:gd name="connsiteX7" fmla="*/ 18 w 105296"/>
                <a:gd name="connsiteY7" fmla="*/ 60386 h 63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296" h="63567">
                  <a:moveTo>
                    <a:pt x="18" y="60386"/>
                  </a:moveTo>
                  <a:cubicBezTo>
                    <a:pt x="1076" y="57740"/>
                    <a:pt x="46585" y="18582"/>
                    <a:pt x="60343" y="12761"/>
                  </a:cubicBezTo>
                  <a:cubicBezTo>
                    <a:pt x="74101" y="6940"/>
                    <a:pt x="76747" y="16994"/>
                    <a:pt x="82568" y="25461"/>
                  </a:cubicBezTo>
                  <a:cubicBezTo>
                    <a:pt x="88389" y="33928"/>
                    <a:pt x="91564" y="64090"/>
                    <a:pt x="95268" y="63561"/>
                  </a:cubicBezTo>
                  <a:cubicBezTo>
                    <a:pt x="98972" y="63032"/>
                    <a:pt x="107439" y="32869"/>
                    <a:pt x="104793" y="22286"/>
                  </a:cubicBezTo>
                  <a:cubicBezTo>
                    <a:pt x="102147" y="11703"/>
                    <a:pt x="87860" y="-997"/>
                    <a:pt x="79393" y="61"/>
                  </a:cubicBezTo>
                  <a:cubicBezTo>
                    <a:pt x="70926" y="1119"/>
                    <a:pt x="65106" y="21228"/>
                    <a:pt x="53993" y="28636"/>
                  </a:cubicBezTo>
                  <a:cubicBezTo>
                    <a:pt x="42881" y="36044"/>
                    <a:pt x="-1040" y="63032"/>
                    <a:pt x="18" y="60386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6" name="フリーフォーム 1525">
              <a:extLst>
                <a:ext uri="{FF2B5EF4-FFF2-40B4-BE49-F238E27FC236}">
                  <a16:creationId xmlns:a16="http://schemas.microsoft.com/office/drawing/2014/main" id="{BC7E8FE9-BA0A-5C56-8A8D-47C870111DEB}"/>
                </a:ext>
              </a:extLst>
            </p:cNvPr>
            <p:cNvSpPr/>
            <p:nvPr/>
          </p:nvSpPr>
          <p:spPr>
            <a:xfrm>
              <a:off x="2990805" y="4429081"/>
              <a:ext cx="158795" cy="35693"/>
            </a:xfrm>
            <a:custGeom>
              <a:avLst/>
              <a:gdLst>
                <a:gd name="connsiteX0" fmla="*/ 45 w 158795"/>
                <a:gd name="connsiteY0" fmla="*/ 15919 h 35693"/>
                <a:gd name="connsiteX1" fmla="*/ 98470 w 158795"/>
                <a:gd name="connsiteY1" fmla="*/ 34969 h 35693"/>
                <a:gd name="connsiteX2" fmla="*/ 120695 w 158795"/>
                <a:gd name="connsiteY2" fmla="*/ 28619 h 35693"/>
                <a:gd name="connsiteX3" fmla="*/ 158795 w 158795"/>
                <a:gd name="connsiteY3" fmla="*/ 44 h 35693"/>
                <a:gd name="connsiteX4" fmla="*/ 120695 w 158795"/>
                <a:gd name="connsiteY4" fmla="*/ 22269 h 35693"/>
                <a:gd name="connsiteX5" fmla="*/ 85770 w 158795"/>
                <a:gd name="connsiteY5" fmla="*/ 31794 h 35693"/>
                <a:gd name="connsiteX6" fmla="*/ 45 w 158795"/>
                <a:gd name="connsiteY6" fmla="*/ 15919 h 35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795" h="35693">
                  <a:moveTo>
                    <a:pt x="45" y="15919"/>
                  </a:moveTo>
                  <a:cubicBezTo>
                    <a:pt x="2162" y="16448"/>
                    <a:pt x="78362" y="32852"/>
                    <a:pt x="98470" y="34969"/>
                  </a:cubicBezTo>
                  <a:cubicBezTo>
                    <a:pt x="118578" y="37086"/>
                    <a:pt x="110641" y="34440"/>
                    <a:pt x="120695" y="28619"/>
                  </a:cubicBezTo>
                  <a:cubicBezTo>
                    <a:pt x="130749" y="22798"/>
                    <a:pt x="158795" y="1102"/>
                    <a:pt x="158795" y="44"/>
                  </a:cubicBezTo>
                  <a:cubicBezTo>
                    <a:pt x="158795" y="-1014"/>
                    <a:pt x="132866" y="16977"/>
                    <a:pt x="120695" y="22269"/>
                  </a:cubicBezTo>
                  <a:cubicBezTo>
                    <a:pt x="108524" y="27561"/>
                    <a:pt x="101645" y="30736"/>
                    <a:pt x="85770" y="31794"/>
                  </a:cubicBezTo>
                  <a:cubicBezTo>
                    <a:pt x="69895" y="32852"/>
                    <a:pt x="-2072" y="15390"/>
                    <a:pt x="45" y="15919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7" name="フリーフォーム 1526">
              <a:extLst>
                <a:ext uri="{FF2B5EF4-FFF2-40B4-BE49-F238E27FC236}">
                  <a16:creationId xmlns:a16="http://schemas.microsoft.com/office/drawing/2014/main" id="{45158932-B718-2374-EDC8-C18D4F978E69}"/>
                </a:ext>
              </a:extLst>
            </p:cNvPr>
            <p:cNvSpPr/>
            <p:nvPr/>
          </p:nvSpPr>
          <p:spPr>
            <a:xfrm>
              <a:off x="3019101" y="4349734"/>
              <a:ext cx="105213" cy="69866"/>
            </a:xfrm>
            <a:custGeom>
              <a:avLst/>
              <a:gdLst>
                <a:gd name="connsiteX0" fmla="*/ 324 w 105213"/>
                <a:gd name="connsiteY0" fmla="*/ 16 h 69866"/>
                <a:gd name="connsiteX1" fmla="*/ 54299 w 105213"/>
                <a:gd name="connsiteY1" fmla="*/ 63516 h 69866"/>
                <a:gd name="connsiteX2" fmla="*/ 82874 w 105213"/>
                <a:gd name="connsiteY2" fmla="*/ 41291 h 69866"/>
                <a:gd name="connsiteX3" fmla="*/ 105099 w 105213"/>
                <a:gd name="connsiteY3" fmla="*/ 22241 h 69866"/>
                <a:gd name="connsiteX4" fmla="*/ 73349 w 105213"/>
                <a:gd name="connsiteY4" fmla="*/ 60341 h 69866"/>
                <a:gd name="connsiteX5" fmla="*/ 47949 w 105213"/>
                <a:gd name="connsiteY5" fmla="*/ 69866 h 69866"/>
                <a:gd name="connsiteX6" fmla="*/ 32074 w 105213"/>
                <a:gd name="connsiteY6" fmla="*/ 57166 h 69866"/>
                <a:gd name="connsiteX7" fmla="*/ 324 w 105213"/>
                <a:gd name="connsiteY7" fmla="*/ 16 h 69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213" h="69866">
                  <a:moveTo>
                    <a:pt x="324" y="16"/>
                  </a:moveTo>
                  <a:cubicBezTo>
                    <a:pt x="4028" y="1074"/>
                    <a:pt x="40541" y="56637"/>
                    <a:pt x="54299" y="63516"/>
                  </a:cubicBezTo>
                  <a:cubicBezTo>
                    <a:pt x="68057" y="70395"/>
                    <a:pt x="74407" y="48170"/>
                    <a:pt x="82874" y="41291"/>
                  </a:cubicBezTo>
                  <a:cubicBezTo>
                    <a:pt x="91341" y="34412"/>
                    <a:pt x="106686" y="19066"/>
                    <a:pt x="105099" y="22241"/>
                  </a:cubicBezTo>
                  <a:cubicBezTo>
                    <a:pt x="103512" y="25416"/>
                    <a:pt x="82874" y="52404"/>
                    <a:pt x="73349" y="60341"/>
                  </a:cubicBezTo>
                  <a:cubicBezTo>
                    <a:pt x="63824" y="68278"/>
                    <a:pt x="47949" y="69866"/>
                    <a:pt x="47949" y="69866"/>
                  </a:cubicBezTo>
                  <a:cubicBezTo>
                    <a:pt x="41070" y="69337"/>
                    <a:pt x="38424" y="65103"/>
                    <a:pt x="32074" y="57166"/>
                  </a:cubicBezTo>
                  <a:cubicBezTo>
                    <a:pt x="25724" y="49229"/>
                    <a:pt x="-3380" y="-1042"/>
                    <a:pt x="324" y="16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8" name="フリーフォーム 1527">
              <a:extLst>
                <a:ext uri="{FF2B5EF4-FFF2-40B4-BE49-F238E27FC236}">
                  <a16:creationId xmlns:a16="http://schemas.microsoft.com/office/drawing/2014/main" id="{EBDD52FA-3872-D435-EB64-32D001E3802C}"/>
                </a:ext>
              </a:extLst>
            </p:cNvPr>
            <p:cNvSpPr/>
            <p:nvPr/>
          </p:nvSpPr>
          <p:spPr>
            <a:xfrm>
              <a:off x="3003495" y="4311577"/>
              <a:ext cx="114401" cy="54125"/>
            </a:xfrm>
            <a:custGeom>
              <a:avLst/>
              <a:gdLst>
                <a:gd name="connsiteX0" fmla="*/ 114355 w 114401"/>
                <a:gd name="connsiteY0" fmla="*/ 54048 h 54125"/>
                <a:gd name="connsiteX1" fmla="*/ 57205 w 114401"/>
                <a:gd name="connsiteY1" fmla="*/ 12773 h 54125"/>
                <a:gd name="connsiteX2" fmla="*/ 55 w 114401"/>
                <a:gd name="connsiteY2" fmla="*/ 44523 h 54125"/>
                <a:gd name="connsiteX3" fmla="*/ 47680 w 114401"/>
                <a:gd name="connsiteY3" fmla="*/ 73 h 54125"/>
                <a:gd name="connsiteX4" fmla="*/ 114355 w 114401"/>
                <a:gd name="connsiteY4" fmla="*/ 54048 h 5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401" h="54125">
                  <a:moveTo>
                    <a:pt x="114355" y="54048"/>
                  </a:moveTo>
                  <a:cubicBezTo>
                    <a:pt x="115943" y="56165"/>
                    <a:pt x="76255" y="14360"/>
                    <a:pt x="57205" y="12773"/>
                  </a:cubicBezTo>
                  <a:cubicBezTo>
                    <a:pt x="38155" y="11186"/>
                    <a:pt x="1643" y="46640"/>
                    <a:pt x="55" y="44523"/>
                  </a:cubicBezTo>
                  <a:cubicBezTo>
                    <a:pt x="-1533" y="42406"/>
                    <a:pt x="31276" y="-2044"/>
                    <a:pt x="47680" y="73"/>
                  </a:cubicBezTo>
                  <a:cubicBezTo>
                    <a:pt x="64084" y="2190"/>
                    <a:pt x="112767" y="51931"/>
                    <a:pt x="114355" y="54048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9" name="フリーフォーム 1528">
              <a:extLst>
                <a:ext uri="{FF2B5EF4-FFF2-40B4-BE49-F238E27FC236}">
                  <a16:creationId xmlns:a16="http://schemas.microsoft.com/office/drawing/2014/main" id="{514E56A4-0FF6-2A64-1227-D2AF9BEE735C}"/>
                </a:ext>
              </a:extLst>
            </p:cNvPr>
            <p:cNvSpPr/>
            <p:nvPr/>
          </p:nvSpPr>
          <p:spPr>
            <a:xfrm>
              <a:off x="2978127" y="4284833"/>
              <a:ext cx="66787" cy="49047"/>
            </a:xfrm>
            <a:custGeom>
              <a:avLst/>
              <a:gdLst>
                <a:gd name="connsiteX0" fmla="*/ 23 w 66787"/>
                <a:gd name="connsiteY0" fmla="*/ 49042 h 49047"/>
                <a:gd name="connsiteX1" fmla="*/ 44473 w 66787"/>
                <a:gd name="connsiteY1" fmla="*/ 4592 h 49047"/>
                <a:gd name="connsiteX2" fmla="*/ 66698 w 66787"/>
                <a:gd name="connsiteY2" fmla="*/ 1417 h 49047"/>
                <a:gd name="connsiteX3" fmla="*/ 50823 w 66787"/>
                <a:gd name="connsiteY3" fmla="*/ 7767 h 49047"/>
                <a:gd name="connsiteX4" fmla="*/ 23 w 66787"/>
                <a:gd name="connsiteY4" fmla="*/ 49042 h 49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787" h="49047">
                  <a:moveTo>
                    <a:pt x="23" y="49042"/>
                  </a:moveTo>
                  <a:cubicBezTo>
                    <a:pt x="-1035" y="48513"/>
                    <a:pt x="33361" y="12529"/>
                    <a:pt x="44473" y="4592"/>
                  </a:cubicBezTo>
                  <a:cubicBezTo>
                    <a:pt x="55586" y="-3346"/>
                    <a:pt x="66698" y="1417"/>
                    <a:pt x="66698" y="1417"/>
                  </a:cubicBezTo>
                  <a:cubicBezTo>
                    <a:pt x="67756" y="1946"/>
                    <a:pt x="59290" y="1946"/>
                    <a:pt x="50823" y="7767"/>
                  </a:cubicBezTo>
                  <a:cubicBezTo>
                    <a:pt x="42356" y="13588"/>
                    <a:pt x="1081" y="49571"/>
                    <a:pt x="23" y="49042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0" name="フリーフォーム 1529">
              <a:extLst>
                <a:ext uri="{FF2B5EF4-FFF2-40B4-BE49-F238E27FC236}">
                  <a16:creationId xmlns:a16="http://schemas.microsoft.com/office/drawing/2014/main" id="{1E4EA2A6-03C6-78B1-034B-5D8E78DC12C7}"/>
                </a:ext>
              </a:extLst>
            </p:cNvPr>
            <p:cNvSpPr/>
            <p:nvPr/>
          </p:nvSpPr>
          <p:spPr>
            <a:xfrm>
              <a:off x="3008173" y="4152245"/>
              <a:ext cx="97550" cy="189307"/>
            </a:xfrm>
            <a:custGeom>
              <a:avLst/>
              <a:gdLst>
                <a:gd name="connsiteX0" fmla="*/ 1727 w 97550"/>
                <a:gd name="connsiteY0" fmla="*/ 655 h 189307"/>
                <a:gd name="connsiteX1" fmla="*/ 96977 w 97550"/>
                <a:gd name="connsiteY1" fmla="*/ 184805 h 189307"/>
                <a:gd name="connsiteX2" fmla="*/ 39827 w 97550"/>
                <a:gd name="connsiteY2" fmla="*/ 124480 h 189307"/>
                <a:gd name="connsiteX3" fmla="*/ 1727 w 97550"/>
                <a:gd name="connsiteY3" fmla="*/ 655 h 189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550" h="189307">
                  <a:moveTo>
                    <a:pt x="1727" y="655"/>
                  </a:moveTo>
                  <a:cubicBezTo>
                    <a:pt x="11252" y="10709"/>
                    <a:pt x="90627" y="164168"/>
                    <a:pt x="96977" y="184805"/>
                  </a:cubicBezTo>
                  <a:cubicBezTo>
                    <a:pt x="103327" y="205442"/>
                    <a:pt x="55173" y="149880"/>
                    <a:pt x="39827" y="124480"/>
                  </a:cubicBezTo>
                  <a:cubicBezTo>
                    <a:pt x="24481" y="99080"/>
                    <a:pt x="-7798" y="-9399"/>
                    <a:pt x="1727" y="655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1" name="フリーフォーム 1530">
              <a:extLst>
                <a:ext uri="{FF2B5EF4-FFF2-40B4-BE49-F238E27FC236}">
                  <a16:creationId xmlns:a16="http://schemas.microsoft.com/office/drawing/2014/main" id="{F274F9E2-F6C6-EFA8-E5E1-53B0C735EC1C}"/>
                </a:ext>
              </a:extLst>
            </p:cNvPr>
            <p:cNvSpPr/>
            <p:nvPr/>
          </p:nvSpPr>
          <p:spPr>
            <a:xfrm>
              <a:off x="2998153" y="4032237"/>
              <a:ext cx="49956" cy="142912"/>
            </a:xfrm>
            <a:custGeom>
              <a:avLst/>
              <a:gdLst>
                <a:gd name="connsiteX0" fmla="*/ 49847 w 49956"/>
                <a:gd name="connsiteY0" fmla="*/ 13 h 142912"/>
                <a:gd name="connsiteX1" fmla="*/ 14922 w 49956"/>
                <a:gd name="connsiteY1" fmla="*/ 85738 h 142912"/>
                <a:gd name="connsiteX2" fmla="*/ 2222 w 49956"/>
                <a:gd name="connsiteY2" fmla="*/ 142888 h 142912"/>
                <a:gd name="connsiteX3" fmla="*/ 2222 w 49956"/>
                <a:gd name="connsiteY3" fmla="*/ 92088 h 142912"/>
                <a:gd name="connsiteX4" fmla="*/ 49847 w 49956"/>
                <a:gd name="connsiteY4" fmla="*/ 13 h 142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956" h="142912">
                  <a:moveTo>
                    <a:pt x="49847" y="13"/>
                  </a:moveTo>
                  <a:cubicBezTo>
                    <a:pt x="51964" y="-1045"/>
                    <a:pt x="22859" y="61926"/>
                    <a:pt x="14922" y="85738"/>
                  </a:cubicBezTo>
                  <a:cubicBezTo>
                    <a:pt x="6984" y="109551"/>
                    <a:pt x="4339" y="141830"/>
                    <a:pt x="2222" y="142888"/>
                  </a:cubicBezTo>
                  <a:cubicBezTo>
                    <a:pt x="105" y="143946"/>
                    <a:pt x="-1482" y="110609"/>
                    <a:pt x="2222" y="92088"/>
                  </a:cubicBezTo>
                  <a:cubicBezTo>
                    <a:pt x="5926" y="73567"/>
                    <a:pt x="47730" y="1071"/>
                    <a:pt x="49847" y="13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2" name="フリーフォーム 1531">
              <a:extLst>
                <a:ext uri="{FF2B5EF4-FFF2-40B4-BE49-F238E27FC236}">
                  <a16:creationId xmlns:a16="http://schemas.microsoft.com/office/drawing/2014/main" id="{0D76CA18-AABE-6644-8CF0-5D2E153DB83C}"/>
                </a:ext>
              </a:extLst>
            </p:cNvPr>
            <p:cNvSpPr/>
            <p:nvPr/>
          </p:nvSpPr>
          <p:spPr>
            <a:xfrm>
              <a:off x="3035227" y="4015839"/>
              <a:ext cx="107713" cy="29145"/>
            </a:xfrm>
            <a:custGeom>
              <a:avLst/>
              <a:gdLst>
                <a:gd name="connsiteX0" fmla="*/ 73 w 107713"/>
                <a:gd name="connsiteY0" fmla="*/ 29111 h 29145"/>
                <a:gd name="connsiteX1" fmla="*/ 95323 w 107713"/>
                <a:gd name="connsiteY1" fmla="*/ 6886 h 29145"/>
                <a:gd name="connsiteX2" fmla="*/ 104848 w 107713"/>
                <a:gd name="connsiteY2" fmla="*/ 6886 h 29145"/>
                <a:gd name="connsiteX3" fmla="*/ 79448 w 107713"/>
                <a:gd name="connsiteY3" fmla="*/ 536 h 29145"/>
                <a:gd name="connsiteX4" fmla="*/ 73 w 107713"/>
                <a:gd name="connsiteY4" fmla="*/ 29111 h 29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713" h="29145">
                  <a:moveTo>
                    <a:pt x="73" y="29111"/>
                  </a:moveTo>
                  <a:cubicBezTo>
                    <a:pt x="2719" y="30169"/>
                    <a:pt x="95323" y="6886"/>
                    <a:pt x="95323" y="6886"/>
                  </a:cubicBezTo>
                  <a:cubicBezTo>
                    <a:pt x="112785" y="3182"/>
                    <a:pt x="107494" y="7944"/>
                    <a:pt x="104848" y="6886"/>
                  </a:cubicBezTo>
                  <a:cubicBezTo>
                    <a:pt x="102202" y="5828"/>
                    <a:pt x="91619" y="-2110"/>
                    <a:pt x="79448" y="536"/>
                  </a:cubicBezTo>
                  <a:cubicBezTo>
                    <a:pt x="67277" y="3182"/>
                    <a:pt x="-2573" y="28053"/>
                    <a:pt x="73" y="29111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3" name="フリーフォーム 1532">
              <a:extLst>
                <a:ext uri="{FF2B5EF4-FFF2-40B4-BE49-F238E27FC236}">
                  <a16:creationId xmlns:a16="http://schemas.microsoft.com/office/drawing/2014/main" id="{E099CD26-747D-DC32-ECCB-5D9033D1DA9A}"/>
                </a:ext>
              </a:extLst>
            </p:cNvPr>
            <p:cNvSpPr/>
            <p:nvPr/>
          </p:nvSpPr>
          <p:spPr>
            <a:xfrm>
              <a:off x="3117847" y="4013161"/>
              <a:ext cx="101635" cy="104906"/>
            </a:xfrm>
            <a:custGeom>
              <a:avLst/>
              <a:gdLst>
                <a:gd name="connsiteX0" fmla="*/ 3 w 101635"/>
                <a:gd name="connsiteY0" fmla="*/ 39 h 104906"/>
                <a:gd name="connsiteX1" fmla="*/ 79378 w 101635"/>
                <a:gd name="connsiteY1" fmla="*/ 69889 h 104906"/>
                <a:gd name="connsiteX2" fmla="*/ 101603 w 101635"/>
                <a:gd name="connsiteY2" fmla="*/ 104814 h 104906"/>
                <a:gd name="connsiteX3" fmla="*/ 76203 w 101635"/>
                <a:gd name="connsiteY3" fmla="*/ 60364 h 104906"/>
                <a:gd name="connsiteX4" fmla="*/ 3 w 101635"/>
                <a:gd name="connsiteY4" fmla="*/ 39 h 104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35" h="104906">
                  <a:moveTo>
                    <a:pt x="3" y="39"/>
                  </a:moveTo>
                  <a:cubicBezTo>
                    <a:pt x="532" y="1626"/>
                    <a:pt x="62445" y="52427"/>
                    <a:pt x="79378" y="69889"/>
                  </a:cubicBezTo>
                  <a:cubicBezTo>
                    <a:pt x="96311" y="87351"/>
                    <a:pt x="102132" y="106401"/>
                    <a:pt x="101603" y="104814"/>
                  </a:cubicBezTo>
                  <a:cubicBezTo>
                    <a:pt x="101074" y="103227"/>
                    <a:pt x="87845" y="75180"/>
                    <a:pt x="76203" y="60364"/>
                  </a:cubicBezTo>
                  <a:cubicBezTo>
                    <a:pt x="64561" y="45548"/>
                    <a:pt x="-526" y="-1548"/>
                    <a:pt x="3" y="39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4" name="フリーフォーム 1533">
              <a:extLst>
                <a:ext uri="{FF2B5EF4-FFF2-40B4-BE49-F238E27FC236}">
                  <a16:creationId xmlns:a16="http://schemas.microsoft.com/office/drawing/2014/main" id="{9BA1726E-E84E-12FA-D9CC-3AADFB36D223}"/>
                </a:ext>
              </a:extLst>
            </p:cNvPr>
            <p:cNvSpPr/>
            <p:nvPr/>
          </p:nvSpPr>
          <p:spPr>
            <a:xfrm>
              <a:off x="3051113" y="4076689"/>
              <a:ext cx="12880" cy="114764"/>
            </a:xfrm>
            <a:custGeom>
              <a:avLst/>
              <a:gdLst>
                <a:gd name="connsiteX0" fmla="*/ 12762 w 12880"/>
                <a:gd name="connsiteY0" fmla="*/ 11 h 114764"/>
                <a:gd name="connsiteX1" fmla="*/ 6412 w 12880"/>
                <a:gd name="connsiteY1" fmla="*/ 88911 h 114764"/>
                <a:gd name="connsiteX2" fmla="*/ 6412 w 12880"/>
                <a:gd name="connsiteY2" fmla="*/ 114311 h 114764"/>
                <a:gd name="connsiteX3" fmla="*/ 9587 w 12880"/>
                <a:gd name="connsiteY3" fmla="*/ 73036 h 114764"/>
                <a:gd name="connsiteX4" fmla="*/ 62 w 12880"/>
                <a:gd name="connsiteY4" fmla="*/ 82561 h 114764"/>
                <a:gd name="connsiteX5" fmla="*/ 12762 w 12880"/>
                <a:gd name="connsiteY5" fmla="*/ 11 h 11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80" h="114764">
                  <a:moveTo>
                    <a:pt x="12762" y="11"/>
                  </a:moveTo>
                  <a:cubicBezTo>
                    <a:pt x="13820" y="1069"/>
                    <a:pt x="7470" y="69861"/>
                    <a:pt x="6412" y="88911"/>
                  </a:cubicBezTo>
                  <a:cubicBezTo>
                    <a:pt x="5354" y="107961"/>
                    <a:pt x="5883" y="116957"/>
                    <a:pt x="6412" y="114311"/>
                  </a:cubicBezTo>
                  <a:cubicBezTo>
                    <a:pt x="6941" y="111665"/>
                    <a:pt x="10645" y="78327"/>
                    <a:pt x="9587" y="73036"/>
                  </a:cubicBezTo>
                  <a:cubicBezTo>
                    <a:pt x="8529" y="67745"/>
                    <a:pt x="1120" y="91028"/>
                    <a:pt x="62" y="82561"/>
                  </a:cubicBezTo>
                  <a:cubicBezTo>
                    <a:pt x="-996" y="74094"/>
                    <a:pt x="11704" y="-1047"/>
                    <a:pt x="12762" y="11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5" name="フリーフォーム 1534">
              <a:extLst>
                <a:ext uri="{FF2B5EF4-FFF2-40B4-BE49-F238E27FC236}">
                  <a16:creationId xmlns:a16="http://schemas.microsoft.com/office/drawing/2014/main" id="{18E87C70-9DA7-82CF-12AA-D47FE8A01A98}"/>
                </a:ext>
              </a:extLst>
            </p:cNvPr>
            <p:cNvSpPr/>
            <p:nvPr/>
          </p:nvSpPr>
          <p:spPr>
            <a:xfrm>
              <a:off x="3066539" y="4057581"/>
              <a:ext cx="87634" cy="6631"/>
            </a:xfrm>
            <a:custGeom>
              <a:avLst/>
              <a:gdLst>
                <a:gd name="connsiteX0" fmla="*/ 511 w 87634"/>
                <a:gd name="connsiteY0" fmla="*/ 3244 h 6631"/>
                <a:gd name="connsiteX1" fmla="*/ 86236 w 87634"/>
                <a:gd name="connsiteY1" fmla="*/ 69 h 6631"/>
                <a:gd name="connsiteX2" fmla="*/ 51311 w 87634"/>
                <a:gd name="connsiteY2" fmla="*/ 6419 h 6631"/>
                <a:gd name="connsiteX3" fmla="*/ 511 w 87634"/>
                <a:gd name="connsiteY3" fmla="*/ 3244 h 6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634" h="6631">
                  <a:moveTo>
                    <a:pt x="511" y="3244"/>
                  </a:moveTo>
                  <a:cubicBezTo>
                    <a:pt x="6332" y="2186"/>
                    <a:pt x="77769" y="-460"/>
                    <a:pt x="86236" y="69"/>
                  </a:cubicBezTo>
                  <a:cubicBezTo>
                    <a:pt x="94703" y="598"/>
                    <a:pt x="62423" y="5361"/>
                    <a:pt x="51311" y="6419"/>
                  </a:cubicBezTo>
                  <a:cubicBezTo>
                    <a:pt x="40199" y="7477"/>
                    <a:pt x="-5310" y="4302"/>
                    <a:pt x="511" y="3244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6" name="フリーフォーム 1535">
              <a:extLst>
                <a:ext uri="{FF2B5EF4-FFF2-40B4-BE49-F238E27FC236}">
                  <a16:creationId xmlns:a16="http://schemas.microsoft.com/office/drawing/2014/main" id="{1D57E7E3-17E7-7DDD-145E-7F82471E61AB}"/>
                </a:ext>
              </a:extLst>
            </p:cNvPr>
            <p:cNvSpPr/>
            <p:nvPr/>
          </p:nvSpPr>
          <p:spPr>
            <a:xfrm>
              <a:off x="3038219" y="4152893"/>
              <a:ext cx="155914" cy="171775"/>
            </a:xfrm>
            <a:custGeom>
              <a:avLst/>
              <a:gdLst>
                <a:gd name="connsiteX0" fmla="*/ 256 w 155914"/>
                <a:gd name="connsiteY0" fmla="*/ 7 h 171775"/>
                <a:gd name="connsiteX1" fmla="*/ 16131 w 155914"/>
                <a:gd name="connsiteY1" fmla="*/ 53982 h 171775"/>
                <a:gd name="connsiteX2" fmla="*/ 82806 w 155914"/>
                <a:gd name="connsiteY2" fmla="*/ 114307 h 171775"/>
                <a:gd name="connsiteX3" fmla="*/ 155831 w 155914"/>
                <a:gd name="connsiteY3" fmla="*/ 171457 h 171775"/>
                <a:gd name="connsiteX4" fmla="*/ 95506 w 155914"/>
                <a:gd name="connsiteY4" fmla="*/ 133357 h 171775"/>
                <a:gd name="connsiteX5" fmla="*/ 12956 w 155914"/>
                <a:gd name="connsiteY5" fmla="*/ 50807 h 171775"/>
                <a:gd name="connsiteX6" fmla="*/ 256 w 155914"/>
                <a:gd name="connsiteY6" fmla="*/ 7 h 171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5914" h="171775">
                  <a:moveTo>
                    <a:pt x="256" y="7"/>
                  </a:moveTo>
                  <a:cubicBezTo>
                    <a:pt x="785" y="536"/>
                    <a:pt x="2373" y="34932"/>
                    <a:pt x="16131" y="53982"/>
                  </a:cubicBezTo>
                  <a:cubicBezTo>
                    <a:pt x="29889" y="73032"/>
                    <a:pt x="59523" y="94728"/>
                    <a:pt x="82806" y="114307"/>
                  </a:cubicBezTo>
                  <a:cubicBezTo>
                    <a:pt x="106089" y="133886"/>
                    <a:pt x="153714" y="168282"/>
                    <a:pt x="155831" y="171457"/>
                  </a:cubicBezTo>
                  <a:cubicBezTo>
                    <a:pt x="157948" y="174632"/>
                    <a:pt x="119318" y="153465"/>
                    <a:pt x="95506" y="133357"/>
                  </a:cubicBezTo>
                  <a:cubicBezTo>
                    <a:pt x="71694" y="113249"/>
                    <a:pt x="27243" y="74090"/>
                    <a:pt x="12956" y="50807"/>
                  </a:cubicBezTo>
                  <a:cubicBezTo>
                    <a:pt x="-1331" y="27524"/>
                    <a:pt x="-273" y="-522"/>
                    <a:pt x="256" y="7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7" name="フリーフォーム 1536">
              <a:extLst>
                <a:ext uri="{FF2B5EF4-FFF2-40B4-BE49-F238E27FC236}">
                  <a16:creationId xmlns:a16="http://schemas.microsoft.com/office/drawing/2014/main" id="{2CB5B46C-056F-3DAF-0157-D305B0728A5F}"/>
                </a:ext>
              </a:extLst>
            </p:cNvPr>
            <p:cNvSpPr/>
            <p:nvPr/>
          </p:nvSpPr>
          <p:spPr>
            <a:xfrm>
              <a:off x="3016245" y="4079842"/>
              <a:ext cx="88785" cy="86303"/>
            </a:xfrm>
            <a:custGeom>
              <a:avLst/>
              <a:gdLst>
                <a:gd name="connsiteX0" fmla="*/ 5 w 88785"/>
                <a:gd name="connsiteY0" fmla="*/ 34958 h 86303"/>
                <a:gd name="connsiteX1" fmla="*/ 53980 w 88785"/>
                <a:gd name="connsiteY1" fmla="*/ 44483 h 86303"/>
                <a:gd name="connsiteX2" fmla="*/ 85730 w 88785"/>
                <a:gd name="connsiteY2" fmla="*/ 85758 h 86303"/>
                <a:gd name="connsiteX3" fmla="*/ 85730 w 88785"/>
                <a:gd name="connsiteY3" fmla="*/ 63533 h 86303"/>
                <a:gd name="connsiteX4" fmla="*/ 69855 w 88785"/>
                <a:gd name="connsiteY4" fmla="*/ 33 h 86303"/>
                <a:gd name="connsiteX5" fmla="*/ 73030 w 88785"/>
                <a:gd name="connsiteY5" fmla="*/ 54008 h 86303"/>
                <a:gd name="connsiteX6" fmla="*/ 57155 w 88785"/>
                <a:gd name="connsiteY6" fmla="*/ 38133 h 86303"/>
                <a:gd name="connsiteX7" fmla="*/ 5 w 88785"/>
                <a:gd name="connsiteY7" fmla="*/ 34958 h 86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785" h="86303">
                  <a:moveTo>
                    <a:pt x="5" y="34958"/>
                  </a:moveTo>
                  <a:cubicBezTo>
                    <a:pt x="-524" y="36016"/>
                    <a:pt x="39692" y="36016"/>
                    <a:pt x="53980" y="44483"/>
                  </a:cubicBezTo>
                  <a:cubicBezTo>
                    <a:pt x="68268" y="52950"/>
                    <a:pt x="85730" y="85758"/>
                    <a:pt x="85730" y="85758"/>
                  </a:cubicBezTo>
                  <a:cubicBezTo>
                    <a:pt x="91022" y="88933"/>
                    <a:pt x="88376" y="77820"/>
                    <a:pt x="85730" y="63533"/>
                  </a:cubicBezTo>
                  <a:cubicBezTo>
                    <a:pt x="83084" y="49246"/>
                    <a:pt x="71972" y="1621"/>
                    <a:pt x="69855" y="33"/>
                  </a:cubicBezTo>
                  <a:cubicBezTo>
                    <a:pt x="67738" y="-1555"/>
                    <a:pt x="73030" y="54008"/>
                    <a:pt x="73030" y="54008"/>
                  </a:cubicBezTo>
                  <a:cubicBezTo>
                    <a:pt x="70913" y="60358"/>
                    <a:pt x="64034" y="40779"/>
                    <a:pt x="57155" y="38133"/>
                  </a:cubicBezTo>
                  <a:cubicBezTo>
                    <a:pt x="50276" y="35487"/>
                    <a:pt x="534" y="33900"/>
                    <a:pt x="5" y="34958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8" name="フリーフォーム 1537">
              <a:extLst>
                <a:ext uri="{FF2B5EF4-FFF2-40B4-BE49-F238E27FC236}">
                  <a16:creationId xmlns:a16="http://schemas.microsoft.com/office/drawing/2014/main" id="{95F2B040-85B3-8752-914F-0C0790B45FFA}"/>
                </a:ext>
              </a:extLst>
            </p:cNvPr>
            <p:cNvSpPr/>
            <p:nvPr/>
          </p:nvSpPr>
          <p:spPr>
            <a:xfrm>
              <a:off x="3101429" y="4203484"/>
              <a:ext cx="97420" cy="75198"/>
            </a:xfrm>
            <a:custGeom>
              <a:avLst/>
              <a:gdLst>
                <a:gd name="connsiteX0" fmla="*/ 546 w 97420"/>
                <a:gd name="connsiteY0" fmla="*/ 216 h 75198"/>
                <a:gd name="connsiteX1" fmla="*/ 95796 w 97420"/>
                <a:gd name="connsiteY1" fmla="*/ 73241 h 75198"/>
                <a:gd name="connsiteX2" fmla="*/ 57696 w 97420"/>
                <a:gd name="connsiteY2" fmla="*/ 51016 h 75198"/>
                <a:gd name="connsiteX3" fmla="*/ 546 w 97420"/>
                <a:gd name="connsiteY3" fmla="*/ 216 h 75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420" h="75198">
                  <a:moveTo>
                    <a:pt x="546" y="216"/>
                  </a:moveTo>
                  <a:cubicBezTo>
                    <a:pt x="6896" y="3920"/>
                    <a:pt x="86271" y="64774"/>
                    <a:pt x="95796" y="73241"/>
                  </a:cubicBezTo>
                  <a:cubicBezTo>
                    <a:pt x="105321" y="81708"/>
                    <a:pt x="70396" y="60541"/>
                    <a:pt x="57696" y="51016"/>
                  </a:cubicBezTo>
                  <a:cubicBezTo>
                    <a:pt x="44996" y="41491"/>
                    <a:pt x="-5804" y="-3488"/>
                    <a:pt x="546" y="216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9" name="フリーフォーム 1538">
              <a:extLst>
                <a:ext uri="{FF2B5EF4-FFF2-40B4-BE49-F238E27FC236}">
                  <a16:creationId xmlns:a16="http://schemas.microsoft.com/office/drawing/2014/main" id="{B5940779-CDDD-53B8-7374-E786A051FB06}"/>
                </a:ext>
              </a:extLst>
            </p:cNvPr>
            <p:cNvSpPr/>
            <p:nvPr/>
          </p:nvSpPr>
          <p:spPr>
            <a:xfrm>
              <a:off x="3127354" y="4070159"/>
              <a:ext cx="53129" cy="76506"/>
            </a:xfrm>
            <a:custGeom>
              <a:avLst/>
              <a:gdLst>
                <a:gd name="connsiteX0" fmla="*/ 21 w 53129"/>
                <a:gd name="connsiteY0" fmla="*/ 76391 h 76506"/>
                <a:gd name="connsiteX1" fmla="*/ 50821 w 53129"/>
                <a:gd name="connsiteY1" fmla="*/ 38291 h 76506"/>
                <a:gd name="connsiteX2" fmla="*/ 44471 w 53129"/>
                <a:gd name="connsiteY2" fmla="*/ 191 h 76506"/>
                <a:gd name="connsiteX3" fmla="*/ 44471 w 53129"/>
                <a:gd name="connsiteY3" fmla="*/ 25591 h 76506"/>
                <a:gd name="connsiteX4" fmla="*/ 21 w 53129"/>
                <a:gd name="connsiteY4" fmla="*/ 76391 h 76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129" h="76506">
                  <a:moveTo>
                    <a:pt x="21" y="76391"/>
                  </a:moveTo>
                  <a:cubicBezTo>
                    <a:pt x="1079" y="78508"/>
                    <a:pt x="43413" y="50991"/>
                    <a:pt x="50821" y="38291"/>
                  </a:cubicBezTo>
                  <a:cubicBezTo>
                    <a:pt x="58229" y="25591"/>
                    <a:pt x="45529" y="2308"/>
                    <a:pt x="44471" y="191"/>
                  </a:cubicBezTo>
                  <a:cubicBezTo>
                    <a:pt x="43413" y="-1926"/>
                    <a:pt x="50821" y="13949"/>
                    <a:pt x="44471" y="25591"/>
                  </a:cubicBezTo>
                  <a:cubicBezTo>
                    <a:pt x="38121" y="37233"/>
                    <a:pt x="-1037" y="74274"/>
                    <a:pt x="21" y="76391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0" name="フリーフォーム 1539">
              <a:extLst>
                <a:ext uri="{FF2B5EF4-FFF2-40B4-BE49-F238E27FC236}">
                  <a16:creationId xmlns:a16="http://schemas.microsoft.com/office/drawing/2014/main" id="{EAC75CB7-440E-69E7-D50C-A9458B7D3A06}"/>
                </a:ext>
              </a:extLst>
            </p:cNvPr>
            <p:cNvSpPr/>
            <p:nvPr/>
          </p:nvSpPr>
          <p:spPr>
            <a:xfrm>
              <a:off x="3183351" y="4068132"/>
              <a:ext cx="138651" cy="156113"/>
            </a:xfrm>
            <a:custGeom>
              <a:avLst/>
              <a:gdLst>
                <a:gd name="connsiteX0" fmla="*/ 71024 w 138651"/>
                <a:gd name="connsiteY0" fmla="*/ 43493 h 156113"/>
                <a:gd name="connsiteX1" fmla="*/ 137699 w 138651"/>
                <a:gd name="connsiteY1" fmla="*/ 154618 h 156113"/>
                <a:gd name="connsiteX2" fmla="*/ 102774 w 138651"/>
                <a:gd name="connsiteY2" fmla="*/ 100643 h 156113"/>
                <a:gd name="connsiteX3" fmla="*/ 1174 w 138651"/>
                <a:gd name="connsiteY3" fmla="*/ 2218 h 156113"/>
                <a:gd name="connsiteX4" fmla="*/ 71024 w 138651"/>
                <a:gd name="connsiteY4" fmla="*/ 43493 h 156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651" h="156113">
                  <a:moveTo>
                    <a:pt x="71024" y="43493"/>
                  </a:moveTo>
                  <a:cubicBezTo>
                    <a:pt x="93778" y="68893"/>
                    <a:pt x="132407" y="145093"/>
                    <a:pt x="137699" y="154618"/>
                  </a:cubicBezTo>
                  <a:cubicBezTo>
                    <a:pt x="142991" y="164143"/>
                    <a:pt x="125528" y="126043"/>
                    <a:pt x="102774" y="100643"/>
                  </a:cubicBezTo>
                  <a:cubicBezTo>
                    <a:pt x="80020" y="75243"/>
                    <a:pt x="11228" y="12272"/>
                    <a:pt x="1174" y="2218"/>
                  </a:cubicBezTo>
                  <a:cubicBezTo>
                    <a:pt x="-8880" y="-7836"/>
                    <a:pt x="48270" y="18093"/>
                    <a:pt x="71024" y="43493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1" name="フリーフォーム 1540">
              <a:extLst>
                <a:ext uri="{FF2B5EF4-FFF2-40B4-BE49-F238E27FC236}">
                  <a16:creationId xmlns:a16="http://schemas.microsoft.com/office/drawing/2014/main" id="{3CF94FA5-84DC-0478-4B9E-9BCF29EF3011}"/>
                </a:ext>
              </a:extLst>
            </p:cNvPr>
            <p:cNvSpPr/>
            <p:nvPr/>
          </p:nvSpPr>
          <p:spPr>
            <a:xfrm>
              <a:off x="3227682" y="4142578"/>
              <a:ext cx="92644" cy="179401"/>
            </a:xfrm>
            <a:custGeom>
              <a:avLst/>
              <a:gdLst>
                <a:gd name="connsiteX0" fmla="*/ 61618 w 92644"/>
                <a:gd name="connsiteY0" fmla="*/ 797 h 179401"/>
                <a:gd name="connsiteX1" fmla="*/ 87018 w 92644"/>
                <a:gd name="connsiteY1" fmla="*/ 70647 h 179401"/>
                <a:gd name="connsiteX2" fmla="*/ 87018 w 92644"/>
                <a:gd name="connsiteY2" fmla="*/ 102397 h 179401"/>
                <a:gd name="connsiteX3" fmla="*/ 67968 w 92644"/>
                <a:gd name="connsiteY3" fmla="*/ 127797 h 179401"/>
                <a:gd name="connsiteX4" fmla="*/ 39393 w 92644"/>
                <a:gd name="connsiteY4" fmla="*/ 153197 h 179401"/>
                <a:gd name="connsiteX5" fmla="*/ 1293 w 92644"/>
                <a:gd name="connsiteY5" fmla="*/ 178597 h 179401"/>
                <a:gd name="connsiteX6" fmla="*/ 90193 w 92644"/>
                <a:gd name="connsiteY6" fmla="*/ 121447 h 179401"/>
                <a:gd name="connsiteX7" fmla="*/ 61618 w 92644"/>
                <a:gd name="connsiteY7" fmla="*/ 797 h 179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644" h="179401">
                  <a:moveTo>
                    <a:pt x="61618" y="797"/>
                  </a:moveTo>
                  <a:cubicBezTo>
                    <a:pt x="61089" y="-7670"/>
                    <a:pt x="82785" y="53714"/>
                    <a:pt x="87018" y="70647"/>
                  </a:cubicBezTo>
                  <a:cubicBezTo>
                    <a:pt x="91251" y="87580"/>
                    <a:pt x="90193" y="92872"/>
                    <a:pt x="87018" y="102397"/>
                  </a:cubicBezTo>
                  <a:cubicBezTo>
                    <a:pt x="83843" y="111922"/>
                    <a:pt x="75906" y="119330"/>
                    <a:pt x="67968" y="127797"/>
                  </a:cubicBezTo>
                  <a:cubicBezTo>
                    <a:pt x="60030" y="136264"/>
                    <a:pt x="50505" y="144730"/>
                    <a:pt x="39393" y="153197"/>
                  </a:cubicBezTo>
                  <a:cubicBezTo>
                    <a:pt x="28281" y="161664"/>
                    <a:pt x="-7174" y="183889"/>
                    <a:pt x="1293" y="178597"/>
                  </a:cubicBezTo>
                  <a:cubicBezTo>
                    <a:pt x="9760" y="173305"/>
                    <a:pt x="77493" y="144201"/>
                    <a:pt x="90193" y="121447"/>
                  </a:cubicBezTo>
                  <a:cubicBezTo>
                    <a:pt x="102893" y="98693"/>
                    <a:pt x="62147" y="9264"/>
                    <a:pt x="61618" y="797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2" name="フリーフォーム 1541">
              <a:extLst>
                <a:ext uri="{FF2B5EF4-FFF2-40B4-BE49-F238E27FC236}">
                  <a16:creationId xmlns:a16="http://schemas.microsoft.com/office/drawing/2014/main" id="{2680A3B7-5998-5056-8AA6-ECBEE1FCE217}"/>
                </a:ext>
              </a:extLst>
            </p:cNvPr>
            <p:cNvSpPr/>
            <p:nvPr/>
          </p:nvSpPr>
          <p:spPr>
            <a:xfrm>
              <a:off x="3221709" y="4222646"/>
              <a:ext cx="70769" cy="95467"/>
            </a:xfrm>
            <a:custGeom>
              <a:avLst/>
              <a:gdLst>
                <a:gd name="connsiteX0" fmla="*/ 70766 w 70769"/>
                <a:gd name="connsiteY0" fmla="*/ 104 h 95467"/>
                <a:gd name="connsiteX1" fmla="*/ 4091 w 70769"/>
                <a:gd name="connsiteY1" fmla="*/ 44554 h 95467"/>
                <a:gd name="connsiteX2" fmla="*/ 7266 w 70769"/>
                <a:gd name="connsiteY2" fmla="*/ 95354 h 95467"/>
                <a:gd name="connsiteX3" fmla="*/ 7266 w 70769"/>
                <a:gd name="connsiteY3" fmla="*/ 57254 h 95467"/>
                <a:gd name="connsiteX4" fmla="*/ 70766 w 70769"/>
                <a:gd name="connsiteY4" fmla="*/ 104 h 9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69" h="95467">
                  <a:moveTo>
                    <a:pt x="70766" y="104"/>
                  </a:moveTo>
                  <a:cubicBezTo>
                    <a:pt x="70237" y="-2013"/>
                    <a:pt x="14674" y="28679"/>
                    <a:pt x="4091" y="44554"/>
                  </a:cubicBezTo>
                  <a:cubicBezTo>
                    <a:pt x="-6492" y="60429"/>
                    <a:pt x="6737" y="93237"/>
                    <a:pt x="7266" y="95354"/>
                  </a:cubicBezTo>
                  <a:cubicBezTo>
                    <a:pt x="7795" y="97471"/>
                    <a:pt x="-3317" y="69425"/>
                    <a:pt x="7266" y="57254"/>
                  </a:cubicBezTo>
                  <a:cubicBezTo>
                    <a:pt x="17849" y="45083"/>
                    <a:pt x="71295" y="2221"/>
                    <a:pt x="70766" y="104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3" name="フリーフォーム 1542">
              <a:extLst>
                <a:ext uri="{FF2B5EF4-FFF2-40B4-BE49-F238E27FC236}">
                  <a16:creationId xmlns:a16="http://schemas.microsoft.com/office/drawing/2014/main" id="{E2B20BBA-4F87-9F24-77AD-863D20577615}"/>
                </a:ext>
              </a:extLst>
            </p:cNvPr>
            <p:cNvSpPr/>
            <p:nvPr/>
          </p:nvSpPr>
          <p:spPr>
            <a:xfrm>
              <a:off x="3206583" y="4130659"/>
              <a:ext cx="82833" cy="111174"/>
            </a:xfrm>
            <a:custGeom>
              <a:avLst/>
              <a:gdLst>
                <a:gd name="connsiteX0" fmla="*/ 19217 w 82833"/>
                <a:gd name="connsiteY0" fmla="*/ 16 h 111174"/>
                <a:gd name="connsiteX1" fmla="*/ 82717 w 82833"/>
                <a:gd name="connsiteY1" fmla="*/ 66691 h 111174"/>
                <a:gd name="connsiteX2" fmla="*/ 167 w 82833"/>
                <a:gd name="connsiteY2" fmla="*/ 111141 h 111174"/>
                <a:gd name="connsiteX3" fmla="*/ 60492 w 82833"/>
                <a:gd name="connsiteY3" fmla="*/ 73041 h 111174"/>
                <a:gd name="connsiteX4" fmla="*/ 19217 w 82833"/>
                <a:gd name="connsiteY4" fmla="*/ 16 h 111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833" h="111174">
                  <a:moveTo>
                    <a:pt x="19217" y="16"/>
                  </a:moveTo>
                  <a:cubicBezTo>
                    <a:pt x="22921" y="-1042"/>
                    <a:pt x="85892" y="48170"/>
                    <a:pt x="82717" y="66691"/>
                  </a:cubicBezTo>
                  <a:cubicBezTo>
                    <a:pt x="79542" y="85212"/>
                    <a:pt x="3871" y="110083"/>
                    <a:pt x="167" y="111141"/>
                  </a:cubicBezTo>
                  <a:cubicBezTo>
                    <a:pt x="-3537" y="112199"/>
                    <a:pt x="55200" y="87858"/>
                    <a:pt x="60492" y="73041"/>
                  </a:cubicBezTo>
                  <a:cubicBezTo>
                    <a:pt x="65784" y="58224"/>
                    <a:pt x="15513" y="1074"/>
                    <a:pt x="19217" y="16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4" name="フリーフォーム 1543">
              <a:extLst>
                <a:ext uri="{FF2B5EF4-FFF2-40B4-BE49-F238E27FC236}">
                  <a16:creationId xmlns:a16="http://schemas.microsoft.com/office/drawing/2014/main" id="{96C4794E-8C33-1740-EA1D-C9A52F89B3E8}"/>
                </a:ext>
              </a:extLst>
            </p:cNvPr>
            <p:cNvSpPr/>
            <p:nvPr/>
          </p:nvSpPr>
          <p:spPr>
            <a:xfrm>
              <a:off x="3133591" y="4133193"/>
              <a:ext cx="85862" cy="111813"/>
            </a:xfrm>
            <a:custGeom>
              <a:avLst/>
              <a:gdLst>
                <a:gd name="connsiteX0" fmla="*/ 85859 w 85862"/>
                <a:gd name="connsiteY0" fmla="*/ 657 h 111813"/>
                <a:gd name="connsiteX1" fmla="*/ 25534 w 85862"/>
                <a:gd name="connsiteY1" fmla="*/ 13357 h 111813"/>
                <a:gd name="connsiteX2" fmla="*/ 134 w 85862"/>
                <a:gd name="connsiteY2" fmla="*/ 41932 h 111813"/>
                <a:gd name="connsiteX3" fmla="*/ 35059 w 85862"/>
                <a:gd name="connsiteY3" fmla="*/ 67332 h 111813"/>
                <a:gd name="connsiteX4" fmla="*/ 76334 w 85862"/>
                <a:gd name="connsiteY4" fmla="*/ 111782 h 111813"/>
                <a:gd name="connsiteX5" fmla="*/ 38234 w 85862"/>
                <a:gd name="connsiteY5" fmla="*/ 73682 h 111813"/>
                <a:gd name="connsiteX6" fmla="*/ 28709 w 85862"/>
                <a:gd name="connsiteY6" fmla="*/ 32407 h 111813"/>
                <a:gd name="connsiteX7" fmla="*/ 85859 w 85862"/>
                <a:gd name="connsiteY7" fmla="*/ 657 h 111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862" h="111813">
                  <a:moveTo>
                    <a:pt x="85859" y="657"/>
                  </a:moveTo>
                  <a:cubicBezTo>
                    <a:pt x="85330" y="-2518"/>
                    <a:pt x="39821" y="6478"/>
                    <a:pt x="25534" y="13357"/>
                  </a:cubicBezTo>
                  <a:cubicBezTo>
                    <a:pt x="11246" y="20236"/>
                    <a:pt x="-1453" y="32936"/>
                    <a:pt x="134" y="41932"/>
                  </a:cubicBezTo>
                  <a:cubicBezTo>
                    <a:pt x="1721" y="50928"/>
                    <a:pt x="22359" y="55690"/>
                    <a:pt x="35059" y="67332"/>
                  </a:cubicBezTo>
                  <a:cubicBezTo>
                    <a:pt x="47759" y="78974"/>
                    <a:pt x="75805" y="110724"/>
                    <a:pt x="76334" y="111782"/>
                  </a:cubicBezTo>
                  <a:cubicBezTo>
                    <a:pt x="76863" y="112840"/>
                    <a:pt x="46171" y="86911"/>
                    <a:pt x="38234" y="73682"/>
                  </a:cubicBezTo>
                  <a:cubicBezTo>
                    <a:pt x="30297" y="60453"/>
                    <a:pt x="26592" y="42990"/>
                    <a:pt x="28709" y="32407"/>
                  </a:cubicBezTo>
                  <a:cubicBezTo>
                    <a:pt x="30826" y="21824"/>
                    <a:pt x="86388" y="3832"/>
                    <a:pt x="85859" y="657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5" name="フリーフォーム 1544">
              <a:extLst>
                <a:ext uri="{FF2B5EF4-FFF2-40B4-BE49-F238E27FC236}">
                  <a16:creationId xmlns:a16="http://schemas.microsoft.com/office/drawing/2014/main" id="{59C46717-1B85-FD46-DF89-8B346B1762C3}"/>
                </a:ext>
              </a:extLst>
            </p:cNvPr>
            <p:cNvSpPr/>
            <p:nvPr/>
          </p:nvSpPr>
          <p:spPr>
            <a:xfrm>
              <a:off x="3162296" y="4165562"/>
              <a:ext cx="57859" cy="66896"/>
            </a:xfrm>
            <a:custGeom>
              <a:avLst/>
              <a:gdLst>
                <a:gd name="connsiteX0" fmla="*/ 4 w 57859"/>
                <a:gd name="connsiteY0" fmla="*/ 38 h 66896"/>
                <a:gd name="connsiteX1" fmla="*/ 53979 w 57859"/>
                <a:gd name="connsiteY1" fmla="*/ 63538 h 66896"/>
                <a:gd name="connsiteX2" fmla="*/ 50804 w 57859"/>
                <a:gd name="connsiteY2" fmla="*/ 54013 h 66896"/>
                <a:gd name="connsiteX3" fmla="*/ 4 w 57859"/>
                <a:gd name="connsiteY3" fmla="*/ 38 h 66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859" h="66896">
                  <a:moveTo>
                    <a:pt x="4" y="38"/>
                  </a:moveTo>
                  <a:cubicBezTo>
                    <a:pt x="533" y="1625"/>
                    <a:pt x="53979" y="63538"/>
                    <a:pt x="53979" y="63538"/>
                  </a:cubicBezTo>
                  <a:cubicBezTo>
                    <a:pt x="62446" y="72534"/>
                    <a:pt x="55037" y="61421"/>
                    <a:pt x="50804" y="54013"/>
                  </a:cubicBezTo>
                  <a:cubicBezTo>
                    <a:pt x="46571" y="46605"/>
                    <a:pt x="-525" y="-1549"/>
                    <a:pt x="4" y="38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6" name="フリーフォーム 1545">
              <a:extLst>
                <a:ext uri="{FF2B5EF4-FFF2-40B4-BE49-F238E27FC236}">
                  <a16:creationId xmlns:a16="http://schemas.microsoft.com/office/drawing/2014/main" id="{BE7BFFE6-0021-5C01-889E-998F017994C0}"/>
                </a:ext>
              </a:extLst>
            </p:cNvPr>
            <p:cNvSpPr/>
            <p:nvPr/>
          </p:nvSpPr>
          <p:spPr>
            <a:xfrm>
              <a:off x="3028907" y="4349743"/>
              <a:ext cx="60701" cy="38900"/>
            </a:xfrm>
            <a:custGeom>
              <a:avLst/>
              <a:gdLst>
                <a:gd name="connsiteX0" fmla="*/ 43 w 60701"/>
                <a:gd name="connsiteY0" fmla="*/ 7 h 38900"/>
                <a:gd name="connsiteX1" fmla="*/ 41318 w 60701"/>
                <a:gd name="connsiteY1" fmla="*/ 34932 h 38900"/>
                <a:gd name="connsiteX2" fmla="*/ 60368 w 60701"/>
                <a:gd name="connsiteY2" fmla="*/ 38107 h 38900"/>
                <a:gd name="connsiteX3" fmla="*/ 50843 w 60701"/>
                <a:gd name="connsiteY3" fmla="*/ 31757 h 38900"/>
                <a:gd name="connsiteX4" fmla="*/ 43 w 60701"/>
                <a:gd name="connsiteY4" fmla="*/ 7 h 38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701" h="38900">
                  <a:moveTo>
                    <a:pt x="43" y="7"/>
                  </a:moveTo>
                  <a:cubicBezTo>
                    <a:pt x="-1544" y="536"/>
                    <a:pt x="41318" y="34932"/>
                    <a:pt x="41318" y="34932"/>
                  </a:cubicBezTo>
                  <a:cubicBezTo>
                    <a:pt x="51372" y="41282"/>
                    <a:pt x="60368" y="38107"/>
                    <a:pt x="60368" y="38107"/>
                  </a:cubicBezTo>
                  <a:cubicBezTo>
                    <a:pt x="61955" y="37578"/>
                    <a:pt x="57722" y="35461"/>
                    <a:pt x="50843" y="31757"/>
                  </a:cubicBezTo>
                  <a:cubicBezTo>
                    <a:pt x="43964" y="28053"/>
                    <a:pt x="1630" y="-522"/>
                    <a:pt x="43" y="7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7" name="フリーフォーム 1546">
              <a:extLst>
                <a:ext uri="{FF2B5EF4-FFF2-40B4-BE49-F238E27FC236}">
                  <a16:creationId xmlns:a16="http://schemas.microsoft.com/office/drawing/2014/main" id="{CFF63C0D-22F4-B006-F0AF-6C15C7E013D8}"/>
                </a:ext>
              </a:extLst>
            </p:cNvPr>
            <p:cNvSpPr/>
            <p:nvPr/>
          </p:nvSpPr>
          <p:spPr>
            <a:xfrm>
              <a:off x="3168646" y="4276562"/>
              <a:ext cx="124440" cy="51476"/>
            </a:xfrm>
            <a:custGeom>
              <a:avLst/>
              <a:gdLst>
                <a:gd name="connsiteX0" fmla="*/ 4 w 124440"/>
                <a:gd name="connsiteY0" fmla="*/ 35088 h 51476"/>
                <a:gd name="connsiteX1" fmla="*/ 66679 w 124440"/>
                <a:gd name="connsiteY1" fmla="*/ 38263 h 51476"/>
                <a:gd name="connsiteX2" fmla="*/ 123829 w 124440"/>
                <a:gd name="connsiteY2" fmla="*/ 163 h 51476"/>
                <a:gd name="connsiteX3" fmla="*/ 95254 w 124440"/>
                <a:gd name="connsiteY3" fmla="*/ 25563 h 51476"/>
                <a:gd name="connsiteX4" fmla="*/ 69854 w 124440"/>
                <a:gd name="connsiteY4" fmla="*/ 50963 h 51476"/>
                <a:gd name="connsiteX5" fmla="*/ 4 w 124440"/>
                <a:gd name="connsiteY5" fmla="*/ 35088 h 51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440" h="51476">
                  <a:moveTo>
                    <a:pt x="4" y="35088"/>
                  </a:moveTo>
                  <a:cubicBezTo>
                    <a:pt x="-525" y="32971"/>
                    <a:pt x="46042" y="44084"/>
                    <a:pt x="66679" y="38263"/>
                  </a:cubicBezTo>
                  <a:cubicBezTo>
                    <a:pt x="87316" y="32442"/>
                    <a:pt x="119067" y="2280"/>
                    <a:pt x="123829" y="163"/>
                  </a:cubicBezTo>
                  <a:cubicBezTo>
                    <a:pt x="128591" y="-1954"/>
                    <a:pt x="104250" y="17096"/>
                    <a:pt x="95254" y="25563"/>
                  </a:cubicBezTo>
                  <a:cubicBezTo>
                    <a:pt x="86258" y="34030"/>
                    <a:pt x="78850" y="47259"/>
                    <a:pt x="69854" y="50963"/>
                  </a:cubicBezTo>
                  <a:cubicBezTo>
                    <a:pt x="60858" y="54667"/>
                    <a:pt x="533" y="37205"/>
                    <a:pt x="4" y="35088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8" name="フリーフォーム 1547">
              <a:extLst>
                <a:ext uri="{FF2B5EF4-FFF2-40B4-BE49-F238E27FC236}">
                  <a16:creationId xmlns:a16="http://schemas.microsoft.com/office/drawing/2014/main" id="{18E392AE-EDFA-BE9C-5164-9DC4A78A7DF2}"/>
                </a:ext>
              </a:extLst>
            </p:cNvPr>
            <p:cNvSpPr/>
            <p:nvPr/>
          </p:nvSpPr>
          <p:spPr>
            <a:xfrm>
              <a:off x="4048113" y="4038595"/>
              <a:ext cx="171481" cy="342911"/>
            </a:xfrm>
            <a:custGeom>
              <a:avLst/>
              <a:gdLst>
                <a:gd name="connsiteX0" fmla="*/ 171462 w 171481"/>
                <a:gd name="connsiteY0" fmla="*/ 5 h 342911"/>
                <a:gd name="connsiteX1" fmla="*/ 95262 w 171481"/>
                <a:gd name="connsiteY1" fmla="*/ 152405 h 342911"/>
                <a:gd name="connsiteX2" fmla="*/ 12 w 171481"/>
                <a:gd name="connsiteY2" fmla="*/ 342905 h 342911"/>
                <a:gd name="connsiteX3" fmla="*/ 101612 w 171481"/>
                <a:gd name="connsiteY3" fmla="*/ 158755 h 342911"/>
                <a:gd name="connsiteX4" fmla="*/ 171462 w 171481"/>
                <a:gd name="connsiteY4" fmla="*/ 5 h 342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81" h="342911">
                  <a:moveTo>
                    <a:pt x="171462" y="5"/>
                  </a:moveTo>
                  <a:cubicBezTo>
                    <a:pt x="170404" y="-1053"/>
                    <a:pt x="95262" y="152405"/>
                    <a:pt x="95262" y="152405"/>
                  </a:cubicBezTo>
                  <a:cubicBezTo>
                    <a:pt x="66687" y="209555"/>
                    <a:pt x="-1046" y="341847"/>
                    <a:pt x="12" y="342905"/>
                  </a:cubicBezTo>
                  <a:cubicBezTo>
                    <a:pt x="1070" y="343963"/>
                    <a:pt x="73566" y="212201"/>
                    <a:pt x="101612" y="158755"/>
                  </a:cubicBezTo>
                  <a:cubicBezTo>
                    <a:pt x="129658" y="105309"/>
                    <a:pt x="172520" y="1063"/>
                    <a:pt x="171462" y="5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9" name="フリーフォーム 1548">
              <a:extLst>
                <a:ext uri="{FF2B5EF4-FFF2-40B4-BE49-F238E27FC236}">
                  <a16:creationId xmlns:a16="http://schemas.microsoft.com/office/drawing/2014/main" id="{F5D94089-2AB6-CC47-7620-A7E5AB397E8F}"/>
                </a:ext>
              </a:extLst>
            </p:cNvPr>
            <p:cNvSpPr/>
            <p:nvPr/>
          </p:nvSpPr>
          <p:spPr>
            <a:xfrm>
              <a:off x="3170187" y="3814072"/>
              <a:ext cx="62166" cy="244566"/>
            </a:xfrm>
            <a:custGeom>
              <a:avLst/>
              <a:gdLst>
                <a:gd name="connsiteX0" fmla="*/ 1638 w 62166"/>
                <a:gd name="connsiteY0" fmla="*/ 5453 h 244566"/>
                <a:gd name="connsiteX1" fmla="*/ 61963 w 62166"/>
                <a:gd name="connsiteY1" fmla="*/ 243578 h 244566"/>
                <a:gd name="connsiteX2" fmla="*/ 20688 w 62166"/>
                <a:gd name="connsiteY2" fmla="*/ 88003 h 244566"/>
                <a:gd name="connsiteX3" fmla="*/ 1638 w 62166"/>
                <a:gd name="connsiteY3" fmla="*/ 5453 h 244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166" h="244566">
                  <a:moveTo>
                    <a:pt x="1638" y="5453"/>
                  </a:moveTo>
                  <a:cubicBezTo>
                    <a:pt x="8517" y="31382"/>
                    <a:pt x="58788" y="229820"/>
                    <a:pt x="61963" y="243578"/>
                  </a:cubicBezTo>
                  <a:cubicBezTo>
                    <a:pt x="65138" y="257336"/>
                    <a:pt x="30213" y="123457"/>
                    <a:pt x="20688" y="88003"/>
                  </a:cubicBezTo>
                  <a:cubicBezTo>
                    <a:pt x="11163" y="52549"/>
                    <a:pt x="-5241" y="-20476"/>
                    <a:pt x="1638" y="5453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0" name="フリーフォーム 1549">
              <a:extLst>
                <a:ext uri="{FF2B5EF4-FFF2-40B4-BE49-F238E27FC236}">
                  <a16:creationId xmlns:a16="http://schemas.microsoft.com/office/drawing/2014/main" id="{2C182263-FF13-5563-664F-72283974589C}"/>
                </a:ext>
              </a:extLst>
            </p:cNvPr>
            <p:cNvSpPr/>
            <p:nvPr/>
          </p:nvSpPr>
          <p:spPr>
            <a:xfrm>
              <a:off x="3165435" y="3819490"/>
              <a:ext cx="76776" cy="254294"/>
            </a:xfrm>
            <a:custGeom>
              <a:avLst/>
              <a:gdLst>
                <a:gd name="connsiteX0" fmla="*/ 40 w 76776"/>
                <a:gd name="connsiteY0" fmla="*/ 35 h 254294"/>
                <a:gd name="connsiteX1" fmla="*/ 57190 w 76776"/>
                <a:gd name="connsiteY1" fmla="*/ 196885 h 254294"/>
                <a:gd name="connsiteX2" fmla="*/ 76240 w 76776"/>
                <a:gd name="connsiteY2" fmla="*/ 254035 h 254294"/>
                <a:gd name="connsiteX3" fmla="*/ 66715 w 76776"/>
                <a:gd name="connsiteY3" fmla="*/ 181010 h 254294"/>
                <a:gd name="connsiteX4" fmla="*/ 40 w 76776"/>
                <a:gd name="connsiteY4" fmla="*/ 35 h 254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776" h="254294">
                  <a:moveTo>
                    <a:pt x="40" y="35"/>
                  </a:moveTo>
                  <a:cubicBezTo>
                    <a:pt x="-1548" y="2681"/>
                    <a:pt x="44490" y="154552"/>
                    <a:pt x="57190" y="196885"/>
                  </a:cubicBezTo>
                  <a:cubicBezTo>
                    <a:pt x="69890" y="239218"/>
                    <a:pt x="74653" y="256681"/>
                    <a:pt x="76240" y="254035"/>
                  </a:cubicBezTo>
                  <a:cubicBezTo>
                    <a:pt x="77828" y="251389"/>
                    <a:pt x="76240" y="220168"/>
                    <a:pt x="66715" y="181010"/>
                  </a:cubicBezTo>
                  <a:cubicBezTo>
                    <a:pt x="57190" y="141852"/>
                    <a:pt x="1628" y="-2611"/>
                    <a:pt x="40" y="35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1" name="フリーフォーム 1550">
              <a:extLst>
                <a:ext uri="{FF2B5EF4-FFF2-40B4-BE49-F238E27FC236}">
                  <a16:creationId xmlns:a16="http://schemas.microsoft.com/office/drawing/2014/main" id="{80395813-BBD1-D735-577B-B9F10C80FEFF}"/>
                </a:ext>
              </a:extLst>
            </p:cNvPr>
            <p:cNvSpPr/>
            <p:nvPr/>
          </p:nvSpPr>
          <p:spPr>
            <a:xfrm>
              <a:off x="3171533" y="3714406"/>
              <a:ext cx="140361" cy="105659"/>
            </a:xfrm>
            <a:custGeom>
              <a:avLst/>
              <a:gdLst>
                <a:gd name="connsiteX0" fmla="*/ 139992 w 140361"/>
                <a:gd name="connsiteY0" fmla="*/ 344 h 105659"/>
                <a:gd name="connsiteX1" fmla="*/ 73317 w 140361"/>
                <a:gd name="connsiteY1" fmla="*/ 16219 h 105659"/>
                <a:gd name="connsiteX2" fmla="*/ 25692 w 140361"/>
                <a:gd name="connsiteY2" fmla="*/ 60669 h 105659"/>
                <a:gd name="connsiteX3" fmla="*/ 292 w 140361"/>
                <a:gd name="connsiteY3" fmla="*/ 105119 h 105659"/>
                <a:gd name="connsiteX4" fmla="*/ 41567 w 140361"/>
                <a:gd name="connsiteY4" fmla="*/ 28919 h 105659"/>
                <a:gd name="connsiteX5" fmla="*/ 139992 w 140361"/>
                <a:gd name="connsiteY5" fmla="*/ 344 h 105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361" h="105659">
                  <a:moveTo>
                    <a:pt x="139992" y="344"/>
                  </a:moveTo>
                  <a:cubicBezTo>
                    <a:pt x="145284" y="-1773"/>
                    <a:pt x="92367" y="6165"/>
                    <a:pt x="73317" y="16219"/>
                  </a:cubicBezTo>
                  <a:cubicBezTo>
                    <a:pt x="54267" y="26273"/>
                    <a:pt x="37863" y="45852"/>
                    <a:pt x="25692" y="60669"/>
                  </a:cubicBezTo>
                  <a:cubicBezTo>
                    <a:pt x="13521" y="75486"/>
                    <a:pt x="-2354" y="110411"/>
                    <a:pt x="292" y="105119"/>
                  </a:cubicBezTo>
                  <a:cubicBezTo>
                    <a:pt x="2938" y="99827"/>
                    <a:pt x="21988" y="44265"/>
                    <a:pt x="41567" y="28919"/>
                  </a:cubicBezTo>
                  <a:cubicBezTo>
                    <a:pt x="61146" y="13573"/>
                    <a:pt x="134700" y="2461"/>
                    <a:pt x="139992" y="344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2" name="フリーフォーム 1551">
              <a:extLst>
                <a:ext uri="{FF2B5EF4-FFF2-40B4-BE49-F238E27FC236}">
                  <a16:creationId xmlns:a16="http://schemas.microsoft.com/office/drawing/2014/main" id="{FA37E6AA-E03C-0ACD-57CE-45CFB6AD1AEC}"/>
                </a:ext>
              </a:extLst>
            </p:cNvPr>
            <p:cNvSpPr/>
            <p:nvPr/>
          </p:nvSpPr>
          <p:spPr>
            <a:xfrm>
              <a:off x="3159072" y="3714163"/>
              <a:ext cx="154536" cy="76908"/>
            </a:xfrm>
            <a:custGeom>
              <a:avLst/>
              <a:gdLst>
                <a:gd name="connsiteX0" fmla="*/ 53 w 154536"/>
                <a:gd name="connsiteY0" fmla="*/ 76787 h 76908"/>
                <a:gd name="connsiteX1" fmla="*/ 88953 w 154536"/>
                <a:gd name="connsiteY1" fmla="*/ 10112 h 76908"/>
                <a:gd name="connsiteX2" fmla="*/ 152453 w 154536"/>
                <a:gd name="connsiteY2" fmla="*/ 587 h 76908"/>
                <a:gd name="connsiteX3" fmla="*/ 133403 w 154536"/>
                <a:gd name="connsiteY3" fmla="*/ 3762 h 76908"/>
                <a:gd name="connsiteX4" fmla="*/ 76253 w 154536"/>
                <a:gd name="connsiteY4" fmla="*/ 25987 h 76908"/>
                <a:gd name="connsiteX5" fmla="*/ 53 w 154536"/>
                <a:gd name="connsiteY5" fmla="*/ 76787 h 76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536" h="76908">
                  <a:moveTo>
                    <a:pt x="53" y="76787"/>
                  </a:moveTo>
                  <a:cubicBezTo>
                    <a:pt x="2170" y="74141"/>
                    <a:pt x="63553" y="22812"/>
                    <a:pt x="88953" y="10112"/>
                  </a:cubicBezTo>
                  <a:cubicBezTo>
                    <a:pt x="114353" y="-2588"/>
                    <a:pt x="152453" y="587"/>
                    <a:pt x="152453" y="587"/>
                  </a:cubicBezTo>
                  <a:cubicBezTo>
                    <a:pt x="159861" y="-471"/>
                    <a:pt x="146103" y="-471"/>
                    <a:pt x="133403" y="3762"/>
                  </a:cubicBezTo>
                  <a:cubicBezTo>
                    <a:pt x="120703" y="7995"/>
                    <a:pt x="93186" y="13816"/>
                    <a:pt x="76253" y="25987"/>
                  </a:cubicBezTo>
                  <a:cubicBezTo>
                    <a:pt x="59320" y="38158"/>
                    <a:pt x="-2064" y="79433"/>
                    <a:pt x="53" y="76787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3" name="フリーフォーム 1552">
              <a:extLst>
                <a:ext uri="{FF2B5EF4-FFF2-40B4-BE49-F238E27FC236}">
                  <a16:creationId xmlns:a16="http://schemas.microsoft.com/office/drawing/2014/main" id="{FF6FB35F-22FD-EA9D-9C68-D47657DE8725}"/>
                </a:ext>
              </a:extLst>
            </p:cNvPr>
            <p:cNvSpPr/>
            <p:nvPr/>
          </p:nvSpPr>
          <p:spPr>
            <a:xfrm>
              <a:off x="3174918" y="3813015"/>
              <a:ext cx="95350" cy="168459"/>
            </a:xfrm>
            <a:custGeom>
              <a:avLst/>
              <a:gdLst>
                <a:gd name="connsiteX0" fmla="*/ 82 w 95350"/>
                <a:gd name="connsiteY0" fmla="*/ 160 h 168459"/>
                <a:gd name="connsiteX1" fmla="*/ 44532 w 95350"/>
                <a:gd name="connsiteY1" fmla="*/ 41435 h 168459"/>
                <a:gd name="connsiteX2" fmla="*/ 44532 w 95350"/>
                <a:gd name="connsiteY2" fmla="*/ 79535 h 168459"/>
                <a:gd name="connsiteX3" fmla="*/ 73107 w 95350"/>
                <a:gd name="connsiteY3" fmla="*/ 146210 h 168459"/>
                <a:gd name="connsiteX4" fmla="*/ 95332 w 95350"/>
                <a:gd name="connsiteY4" fmla="*/ 168435 h 168459"/>
                <a:gd name="connsiteX5" fmla="*/ 76282 w 95350"/>
                <a:gd name="connsiteY5" fmla="*/ 143035 h 168459"/>
                <a:gd name="connsiteX6" fmla="*/ 44532 w 95350"/>
                <a:gd name="connsiteY6" fmla="*/ 82710 h 168459"/>
                <a:gd name="connsiteX7" fmla="*/ 57232 w 95350"/>
                <a:gd name="connsiteY7" fmla="*/ 57310 h 168459"/>
                <a:gd name="connsiteX8" fmla="*/ 82 w 95350"/>
                <a:gd name="connsiteY8" fmla="*/ 160 h 168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350" h="168459">
                  <a:moveTo>
                    <a:pt x="82" y="160"/>
                  </a:moveTo>
                  <a:cubicBezTo>
                    <a:pt x="-2035" y="-2486"/>
                    <a:pt x="37124" y="28206"/>
                    <a:pt x="44532" y="41435"/>
                  </a:cubicBezTo>
                  <a:cubicBezTo>
                    <a:pt x="51940" y="54664"/>
                    <a:pt x="39769" y="62072"/>
                    <a:pt x="44532" y="79535"/>
                  </a:cubicBezTo>
                  <a:cubicBezTo>
                    <a:pt x="49295" y="96998"/>
                    <a:pt x="64640" y="131393"/>
                    <a:pt x="73107" y="146210"/>
                  </a:cubicBezTo>
                  <a:cubicBezTo>
                    <a:pt x="81574" y="161027"/>
                    <a:pt x="94803" y="168964"/>
                    <a:pt x="95332" y="168435"/>
                  </a:cubicBezTo>
                  <a:cubicBezTo>
                    <a:pt x="95861" y="167906"/>
                    <a:pt x="84749" y="157323"/>
                    <a:pt x="76282" y="143035"/>
                  </a:cubicBezTo>
                  <a:cubicBezTo>
                    <a:pt x="67815" y="128747"/>
                    <a:pt x="47707" y="96997"/>
                    <a:pt x="44532" y="82710"/>
                  </a:cubicBezTo>
                  <a:cubicBezTo>
                    <a:pt x="41357" y="68423"/>
                    <a:pt x="61465" y="68952"/>
                    <a:pt x="57232" y="57310"/>
                  </a:cubicBezTo>
                  <a:cubicBezTo>
                    <a:pt x="52999" y="45668"/>
                    <a:pt x="2199" y="2806"/>
                    <a:pt x="82" y="160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4" name="フリーフォーム 1553">
              <a:extLst>
                <a:ext uri="{FF2B5EF4-FFF2-40B4-BE49-F238E27FC236}">
                  <a16:creationId xmlns:a16="http://schemas.microsoft.com/office/drawing/2014/main" id="{77E1E993-4194-2069-5929-26D49452BF11}"/>
                </a:ext>
              </a:extLst>
            </p:cNvPr>
            <p:cNvSpPr/>
            <p:nvPr/>
          </p:nvSpPr>
          <p:spPr>
            <a:xfrm>
              <a:off x="3213156" y="3775025"/>
              <a:ext cx="63807" cy="195690"/>
            </a:xfrm>
            <a:custGeom>
              <a:avLst/>
              <a:gdLst>
                <a:gd name="connsiteX0" fmla="*/ 6294 w 63807"/>
                <a:gd name="connsiteY0" fmla="*/ 50 h 195690"/>
                <a:gd name="connsiteX1" fmla="*/ 12644 w 63807"/>
                <a:gd name="connsiteY1" fmla="*/ 101650 h 195690"/>
                <a:gd name="connsiteX2" fmla="*/ 60269 w 63807"/>
                <a:gd name="connsiteY2" fmla="*/ 190550 h 195690"/>
                <a:gd name="connsiteX3" fmla="*/ 53919 w 63807"/>
                <a:gd name="connsiteY3" fmla="*/ 174675 h 195690"/>
                <a:gd name="connsiteX4" fmla="*/ 3119 w 63807"/>
                <a:gd name="connsiteY4" fmla="*/ 88950 h 195690"/>
                <a:gd name="connsiteX5" fmla="*/ 6294 w 63807"/>
                <a:gd name="connsiteY5" fmla="*/ 50 h 195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807" h="195690">
                  <a:moveTo>
                    <a:pt x="6294" y="50"/>
                  </a:moveTo>
                  <a:cubicBezTo>
                    <a:pt x="7882" y="2167"/>
                    <a:pt x="3648" y="69900"/>
                    <a:pt x="12644" y="101650"/>
                  </a:cubicBezTo>
                  <a:cubicBezTo>
                    <a:pt x="21640" y="133400"/>
                    <a:pt x="60269" y="190550"/>
                    <a:pt x="60269" y="190550"/>
                  </a:cubicBezTo>
                  <a:cubicBezTo>
                    <a:pt x="67148" y="202721"/>
                    <a:pt x="63444" y="191608"/>
                    <a:pt x="53919" y="174675"/>
                  </a:cubicBezTo>
                  <a:cubicBezTo>
                    <a:pt x="44394" y="157742"/>
                    <a:pt x="11057" y="115408"/>
                    <a:pt x="3119" y="88950"/>
                  </a:cubicBezTo>
                  <a:cubicBezTo>
                    <a:pt x="-4819" y="62492"/>
                    <a:pt x="4706" y="-2067"/>
                    <a:pt x="6294" y="50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5" name="フリーフォーム 1554">
              <a:extLst>
                <a:ext uri="{FF2B5EF4-FFF2-40B4-BE49-F238E27FC236}">
                  <a16:creationId xmlns:a16="http://schemas.microsoft.com/office/drawing/2014/main" id="{D853D4A8-9A96-0B22-261D-8D77FC677BD3}"/>
                </a:ext>
              </a:extLst>
            </p:cNvPr>
            <p:cNvSpPr/>
            <p:nvPr/>
          </p:nvSpPr>
          <p:spPr>
            <a:xfrm>
              <a:off x="3263872" y="3746496"/>
              <a:ext cx="117710" cy="142883"/>
            </a:xfrm>
            <a:custGeom>
              <a:avLst/>
              <a:gdLst>
                <a:gd name="connsiteX0" fmla="*/ 28 w 117710"/>
                <a:gd name="connsiteY0" fmla="*/ 4 h 142883"/>
                <a:gd name="connsiteX1" fmla="*/ 92103 w 117710"/>
                <a:gd name="connsiteY1" fmla="*/ 69854 h 142883"/>
                <a:gd name="connsiteX2" fmla="*/ 117503 w 117710"/>
                <a:gd name="connsiteY2" fmla="*/ 142879 h 142883"/>
                <a:gd name="connsiteX3" fmla="*/ 82578 w 117710"/>
                <a:gd name="connsiteY3" fmla="*/ 73029 h 142883"/>
                <a:gd name="connsiteX4" fmla="*/ 28 w 117710"/>
                <a:gd name="connsiteY4" fmla="*/ 4 h 142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710" h="142883">
                  <a:moveTo>
                    <a:pt x="28" y="4"/>
                  </a:moveTo>
                  <a:cubicBezTo>
                    <a:pt x="1615" y="-525"/>
                    <a:pt x="72524" y="46042"/>
                    <a:pt x="92103" y="69854"/>
                  </a:cubicBezTo>
                  <a:cubicBezTo>
                    <a:pt x="111682" y="93666"/>
                    <a:pt x="119090" y="142350"/>
                    <a:pt x="117503" y="142879"/>
                  </a:cubicBezTo>
                  <a:cubicBezTo>
                    <a:pt x="115916" y="143408"/>
                    <a:pt x="101628" y="96312"/>
                    <a:pt x="82578" y="73029"/>
                  </a:cubicBezTo>
                  <a:cubicBezTo>
                    <a:pt x="63528" y="49746"/>
                    <a:pt x="-1559" y="533"/>
                    <a:pt x="28" y="4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6" name="フリーフォーム 1555">
              <a:extLst>
                <a:ext uri="{FF2B5EF4-FFF2-40B4-BE49-F238E27FC236}">
                  <a16:creationId xmlns:a16="http://schemas.microsoft.com/office/drawing/2014/main" id="{20A78689-A717-0FF3-DA92-9623868552F6}"/>
                </a:ext>
              </a:extLst>
            </p:cNvPr>
            <p:cNvSpPr/>
            <p:nvPr/>
          </p:nvSpPr>
          <p:spPr>
            <a:xfrm>
              <a:off x="3330533" y="3746498"/>
              <a:ext cx="59999" cy="149235"/>
            </a:xfrm>
            <a:custGeom>
              <a:avLst/>
              <a:gdLst>
                <a:gd name="connsiteX0" fmla="*/ 42 w 59999"/>
                <a:gd name="connsiteY0" fmla="*/ 2 h 149235"/>
                <a:gd name="connsiteX1" fmla="*/ 57192 w 59999"/>
                <a:gd name="connsiteY1" fmla="*/ 101602 h 149235"/>
                <a:gd name="connsiteX2" fmla="*/ 50842 w 59999"/>
                <a:gd name="connsiteY2" fmla="*/ 149227 h 149235"/>
                <a:gd name="connsiteX3" fmla="*/ 47667 w 59999"/>
                <a:gd name="connsiteY3" fmla="*/ 98427 h 149235"/>
                <a:gd name="connsiteX4" fmla="*/ 42 w 59999"/>
                <a:gd name="connsiteY4" fmla="*/ 2 h 149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999" h="149235">
                  <a:moveTo>
                    <a:pt x="42" y="2"/>
                  </a:moveTo>
                  <a:cubicBezTo>
                    <a:pt x="1629" y="531"/>
                    <a:pt x="48725" y="76731"/>
                    <a:pt x="57192" y="101602"/>
                  </a:cubicBezTo>
                  <a:cubicBezTo>
                    <a:pt x="65659" y="126473"/>
                    <a:pt x="52429" y="149756"/>
                    <a:pt x="50842" y="149227"/>
                  </a:cubicBezTo>
                  <a:cubicBezTo>
                    <a:pt x="49255" y="148698"/>
                    <a:pt x="54017" y="118535"/>
                    <a:pt x="47667" y="98427"/>
                  </a:cubicBezTo>
                  <a:cubicBezTo>
                    <a:pt x="41317" y="78319"/>
                    <a:pt x="-1545" y="-527"/>
                    <a:pt x="42" y="2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7" name="フリーフォーム 1556">
              <a:extLst>
                <a:ext uri="{FF2B5EF4-FFF2-40B4-BE49-F238E27FC236}">
                  <a16:creationId xmlns:a16="http://schemas.microsoft.com/office/drawing/2014/main" id="{C195F57C-41E9-116A-6296-E3E50DC52E73}"/>
                </a:ext>
              </a:extLst>
            </p:cNvPr>
            <p:cNvSpPr/>
            <p:nvPr/>
          </p:nvSpPr>
          <p:spPr>
            <a:xfrm>
              <a:off x="3298294" y="3707867"/>
              <a:ext cx="123239" cy="207401"/>
            </a:xfrm>
            <a:custGeom>
              <a:avLst/>
              <a:gdLst>
                <a:gd name="connsiteX0" fmla="*/ 531 w 123239"/>
                <a:gd name="connsiteY0" fmla="*/ 533 h 207401"/>
                <a:gd name="connsiteX1" fmla="*/ 60856 w 123239"/>
                <a:gd name="connsiteY1" fmla="*/ 44983 h 207401"/>
                <a:gd name="connsiteX2" fmla="*/ 86256 w 123239"/>
                <a:gd name="connsiteY2" fmla="*/ 86258 h 207401"/>
                <a:gd name="connsiteX3" fmla="*/ 111656 w 123239"/>
                <a:gd name="connsiteY3" fmla="*/ 140233 h 207401"/>
                <a:gd name="connsiteX4" fmla="*/ 121181 w 123239"/>
                <a:gd name="connsiteY4" fmla="*/ 206908 h 207401"/>
                <a:gd name="connsiteX5" fmla="*/ 121181 w 123239"/>
                <a:gd name="connsiteY5" fmla="*/ 165633 h 207401"/>
                <a:gd name="connsiteX6" fmla="*/ 98956 w 123239"/>
                <a:gd name="connsiteY6" fmla="*/ 76733 h 207401"/>
                <a:gd name="connsiteX7" fmla="*/ 531 w 123239"/>
                <a:gd name="connsiteY7" fmla="*/ 533 h 20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3239" h="207401">
                  <a:moveTo>
                    <a:pt x="531" y="533"/>
                  </a:moveTo>
                  <a:cubicBezTo>
                    <a:pt x="-5819" y="-4759"/>
                    <a:pt x="46569" y="30696"/>
                    <a:pt x="60856" y="44983"/>
                  </a:cubicBezTo>
                  <a:cubicBezTo>
                    <a:pt x="75143" y="59270"/>
                    <a:pt x="77789" y="70383"/>
                    <a:pt x="86256" y="86258"/>
                  </a:cubicBezTo>
                  <a:cubicBezTo>
                    <a:pt x="94723" y="102133"/>
                    <a:pt x="105835" y="120125"/>
                    <a:pt x="111656" y="140233"/>
                  </a:cubicBezTo>
                  <a:cubicBezTo>
                    <a:pt x="117477" y="160341"/>
                    <a:pt x="119594" y="202675"/>
                    <a:pt x="121181" y="206908"/>
                  </a:cubicBezTo>
                  <a:cubicBezTo>
                    <a:pt x="122768" y="211141"/>
                    <a:pt x="124885" y="187329"/>
                    <a:pt x="121181" y="165633"/>
                  </a:cubicBezTo>
                  <a:cubicBezTo>
                    <a:pt x="117477" y="143937"/>
                    <a:pt x="113773" y="102133"/>
                    <a:pt x="98956" y="76733"/>
                  </a:cubicBezTo>
                  <a:cubicBezTo>
                    <a:pt x="84139" y="51333"/>
                    <a:pt x="6881" y="5825"/>
                    <a:pt x="531" y="533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8" name="フリーフォーム 1557">
              <a:extLst>
                <a:ext uri="{FF2B5EF4-FFF2-40B4-BE49-F238E27FC236}">
                  <a16:creationId xmlns:a16="http://schemas.microsoft.com/office/drawing/2014/main" id="{6FF1A309-17C8-36BE-9DCB-6D5232EFA7FD}"/>
                </a:ext>
              </a:extLst>
            </p:cNvPr>
            <p:cNvSpPr/>
            <p:nvPr/>
          </p:nvSpPr>
          <p:spPr>
            <a:xfrm>
              <a:off x="3257541" y="3907997"/>
              <a:ext cx="168630" cy="73913"/>
            </a:xfrm>
            <a:custGeom>
              <a:avLst/>
              <a:gdLst>
                <a:gd name="connsiteX0" fmla="*/ 9 w 168630"/>
                <a:gd name="connsiteY0" fmla="*/ 73453 h 73913"/>
                <a:gd name="connsiteX1" fmla="*/ 111134 w 168630"/>
                <a:gd name="connsiteY1" fmla="*/ 60753 h 73913"/>
                <a:gd name="connsiteX2" fmla="*/ 168284 w 168630"/>
                <a:gd name="connsiteY2" fmla="*/ 428 h 73913"/>
                <a:gd name="connsiteX3" fmla="*/ 136534 w 168630"/>
                <a:gd name="connsiteY3" fmla="*/ 32178 h 73913"/>
                <a:gd name="connsiteX4" fmla="*/ 117484 w 168630"/>
                <a:gd name="connsiteY4" fmla="*/ 51228 h 73913"/>
                <a:gd name="connsiteX5" fmla="*/ 9 w 168630"/>
                <a:gd name="connsiteY5" fmla="*/ 73453 h 7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630" h="73913">
                  <a:moveTo>
                    <a:pt x="9" y="73453"/>
                  </a:moveTo>
                  <a:cubicBezTo>
                    <a:pt x="-1049" y="75041"/>
                    <a:pt x="83088" y="72924"/>
                    <a:pt x="111134" y="60753"/>
                  </a:cubicBezTo>
                  <a:cubicBezTo>
                    <a:pt x="139180" y="48582"/>
                    <a:pt x="164051" y="5190"/>
                    <a:pt x="168284" y="428"/>
                  </a:cubicBezTo>
                  <a:cubicBezTo>
                    <a:pt x="172517" y="-4334"/>
                    <a:pt x="136534" y="32178"/>
                    <a:pt x="136534" y="32178"/>
                  </a:cubicBezTo>
                  <a:cubicBezTo>
                    <a:pt x="128067" y="40645"/>
                    <a:pt x="133888" y="44878"/>
                    <a:pt x="117484" y="51228"/>
                  </a:cubicBezTo>
                  <a:cubicBezTo>
                    <a:pt x="101080" y="57578"/>
                    <a:pt x="1067" y="71865"/>
                    <a:pt x="9" y="73453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9" name="フリーフォーム 1558">
              <a:extLst>
                <a:ext uri="{FF2B5EF4-FFF2-40B4-BE49-F238E27FC236}">
                  <a16:creationId xmlns:a16="http://schemas.microsoft.com/office/drawing/2014/main" id="{317F182A-D2AF-FE30-A01E-A40E03BC317F}"/>
                </a:ext>
              </a:extLst>
            </p:cNvPr>
            <p:cNvSpPr/>
            <p:nvPr/>
          </p:nvSpPr>
          <p:spPr>
            <a:xfrm>
              <a:off x="3333665" y="3889369"/>
              <a:ext cx="92318" cy="54062"/>
            </a:xfrm>
            <a:custGeom>
              <a:avLst/>
              <a:gdLst>
                <a:gd name="connsiteX0" fmla="*/ 85 w 92318"/>
                <a:gd name="connsiteY0" fmla="*/ 53981 h 54062"/>
                <a:gd name="connsiteX1" fmla="*/ 50885 w 92318"/>
                <a:gd name="connsiteY1" fmla="*/ 12706 h 54062"/>
                <a:gd name="connsiteX2" fmla="*/ 92160 w 92318"/>
                <a:gd name="connsiteY2" fmla="*/ 31756 h 54062"/>
                <a:gd name="connsiteX3" fmla="*/ 63585 w 92318"/>
                <a:gd name="connsiteY3" fmla="*/ 6 h 54062"/>
                <a:gd name="connsiteX4" fmla="*/ 85 w 92318"/>
                <a:gd name="connsiteY4" fmla="*/ 53981 h 54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18" h="54062">
                  <a:moveTo>
                    <a:pt x="85" y="53981"/>
                  </a:moveTo>
                  <a:cubicBezTo>
                    <a:pt x="-2032" y="56098"/>
                    <a:pt x="35539" y="16410"/>
                    <a:pt x="50885" y="12706"/>
                  </a:cubicBezTo>
                  <a:cubicBezTo>
                    <a:pt x="66231" y="9002"/>
                    <a:pt x="90043" y="33873"/>
                    <a:pt x="92160" y="31756"/>
                  </a:cubicBezTo>
                  <a:cubicBezTo>
                    <a:pt x="94277" y="29639"/>
                    <a:pt x="74697" y="-523"/>
                    <a:pt x="63585" y="6"/>
                  </a:cubicBezTo>
                  <a:cubicBezTo>
                    <a:pt x="52473" y="535"/>
                    <a:pt x="2202" y="51864"/>
                    <a:pt x="85" y="53981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0" name="フリーフォーム 1559">
              <a:extLst>
                <a:ext uri="{FF2B5EF4-FFF2-40B4-BE49-F238E27FC236}">
                  <a16:creationId xmlns:a16="http://schemas.microsoft.com/office/drawing/2014/main" id="{8A504128-B527-68BC-07B7-96E93B83DEE6}"/>
                </a:ext>
              </a:extLst>
            </p:cNvPr>
            <p:cNvSpPr/>
            <p:nvPr/>
          </p:nvSpPr>
          <p:spPr>
            <a:xfrm>
              <a:off x="3320987" y="3891190"/>
              <a:ext cx="73008" cy="52323"/>
            </a:xfrm>
            <a:custGeom>
              <a:avLst/>
              <a:gdLst>
                <a:gd name="connsiteX0" fmla="*/ 63 w 73008"/>
                <a:gd name="connsiteY0" fmla="*/ 52160 h 52323"/>
                <a:gd name="connsiteX1" fmla="*/ 69913 w 73008"/>
                <a:gd name="connsiteY1" fmla="*/ 1360 h 52323"/>
                <a:gd name="connsiteX2" fmla="*/ 57213 w 73008"/>
                <a:gd name="connsiteY2" fmla="*/ 17235 h 52323"/>
                <a:gd name="connsiteX3" fmla="*/ 63 w 73008"/>
                <a:gd name="connsiteY3" fmla="*/ 52160 h 52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008" h="52323">
                  <a:moveTo>
                    <a:pt x="63" y="52160"/>
                  </a:moveTo>
                  <a:cubicBezTo>
                    <a:pt x="2180" y="49514"/>
                    <a:pt x="69913" y="1360"/>
                    <a:pt x="69913" y="1360"/>
                  </a:cubicBezTo>
                  <a:cubicBezTo>
                    <a:pt x="79438" y="-4461"/>
                    <a:pt x="64621" y="9827"/>
                    <a:pt x="57213" y="17235"/>
                  </a:cubicBezTo>
                  <a:cubicBezTo>
                    <a:pt x="49805" y="24643"/>
                    <a:pt x="-2054" y="54806"/>
                    <a:pt x="63" y="52160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1" name="フリーフォーム 1560">
              <a:extLst>
                <a:ext uri="{FF2B5EF4-FFF2-40B4-BE49-F238E27FC236}">
                  <a16:creationId xmlns:a16="http://schemas.microsoft.com/office/drawing/2014/main" id="{F17B03BA-ABC2-50B6-2AD6-36017ECF7FE8}"/>
                </a:ext>
              </a:extLst>
            </p:cNvPr>
            <p:cNvSpPr/>
            <p:nvPr/>
          </p:nvSpPr>
          <p:spPr>
            <a:xfrm>
              <a:off x="3240582" y="3819451"/>
              <a:ext cx="128192" cy="123898"/>
            </a:xfrm>
            <a:custGeom>
              <a:avLst/>
              <a:gdLst>
                <a:gd name="connsiteX0" fmla="*/ 26493 w 128192"/>
                <a:gd name="connsiteY0" fmla="*/ 74 h 123898"/>
                <a:gd name="connsiteX1" fmla="*/ 1093 w 128192"/>
                <a:gd name="connsiteY1" fmla="*/ 54049 h 123898"/>
                <a:gd name="connsiteX2" fmla="*/ 7443 w 128192"/>
                <a:gd name="connsiteY2" fmla="*/ 76274 h 123898"/>
                <a:gd name="connsiteX3" fmla="*/ 32843 w 128192"/>
                <a:gd name="connsiteY3" fmla="*/ 120724 h 123898"/>
                <a:gd name="connsiteX4" fmla="*/ 51893 w 128192"/>
                <a:gd name="connsiteY4" fmla="*/ 117549 h 123898"/>
                <a:gd name="connsiteX5" fmla="*/ 74118 w 128192"/>
                <a:gd name="connsiteY5" fmla="*/ 95324 h 123898"/>
                <a:gd name="connsiteX6" fmla="*/ 128093 w 128192"/>
                <a:gd name="connsiteY6" fmla="*/ 69924 h 123898"/>
                <a:gd name="connsiteX7" fmla="*/ 86818 w 128192"/>
                <a:gd name="connsiteY7" fmla="*/ 85799 h 123898"/>
                <a:gd name="connsiteX8" fmla="*/ 61418 w 128192"/>
                <a:gd name="connsiteY8" fmla="*/ 108024 h 123898"/>
                <a:gd name="connsiteX9" fmla="*/ 42368 w 128192"/>
                <a:gd name="connsiteY9" fmla="*/ 98499 h 123898"/>
                <a:gd name="connsiteX10" fmla="*/ 20143 w 128192"/>
                <a:gd name="connsiteY10" fmla="*/ 66749 h 123898"/>
                <a:gd name="connsiteX11" fmla="*/ 26493 w 128192"/>
                <a:gd name="connsiteY11" fmla="*/ 74 h 123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8192" h="123898">
                  <a:moveTo>
                    <a:pt x="26493" y="74"/>
                  </a:moveTo>
                  <a:cubicBezTo>
                    <a:pt x="23318" y="-2043"/>
                    <a:pt x="4268" y="41349"/>
                    <a:pt x="1093" y="54049"/>
                  </a:cubicBezTo>
                  <a:cubicBezTo>
                    <a:pt x="-2082" y="66749"/>
                    <a:pt x="2151" y="65162"/>
                    <a:pt x="7443" y="76274"/>
                  </a:cubicBezTo>
                  <a:cubicBezTo>
                    <a:pt x="12735" y="87387"/>
                    <a:pt x="32843" y="120724"/>
                    <a:pt x="32843" y="120724"/>
                  </a:cubicBezTo>
                  <a:cubicBezTo>
                    <a:pt x="40251" y="127603"/>
                    <a:pt x="45014" y="121782"/>
                    <a:pt x="51893" y="117549"/>
                  </a:cubicBezTo>
                  <a:cubicBezTo>
                    <a:pt x="58772" y="113316"/>
                    <a:pt x="61418" y="103261"/>
                    <a:pt x="74118" y="95324"/>
                  </a:cubicBezTo>
                  <a:cubicBezTo>
                    <a:pt x="86818" y="87387"/>
                    <a:pt x="125976" y="71512"/>
                    <a:pt x="128093" y="69924"/>
                  </a:cubicBezTo>
                  <a:cubicBezTo>
                    <a:pt x="130210" y="68336"/>
                    <a:pt x="97930" y="79449"/>
                    <a:pt x="86818" y="85799"/>
                  </a:cubicBezTo>
                  <a:cubicBezTo>
                    <a:pt x="75706" y="92149"/>
                    <a:pt x="61418" y="108024"/>
                    <a:pt x="61418" y="108024"/>
                  </a:cubicBezTo>
                  <a:cubicBezTo>
                    <a:pt x="54010" y="110141"/>
                    <a:pt x="49247" y="105378"/>
                    <a:pt x="42368" y="98499"/>
                  </a:cubicBezTo>
                  <a:cubicBezTo>
                    <a:pt x="35489" y="91620"/>
                    <a:pt x="21730" y="78920"/>
                    <a:pt x="20143" y="66749"/>
                  </a:cubicBezTo>
                  <a:cubicBezTo>
                    <a:pt x="18556" y="54578"/>
                    <a:pt x="29668" y="2191"/>
                    <a:pt x="26493" y="74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2" name="フリーフォーム 1561">
              <a:extLst>
                <a:ext uri="{FF2B5EF4-FFF2-40B4-BE49-F238E27FC236}">
                  <a16:creationId xmlns:a16="http://schemas.microsoft.com/office/drawing/2014/main" id="{4C260A02-449C-5D2F-8716-348FAB96A314}"/>
                </a:ext>
              </a:extLst>
            </p:cNvPr>
            <p:cNvSpPr/>
            <p:nvPr/>
          </p:nvSpPr>
          <p:spPr>
            <a:xfrm>
              <a:off x="3254370" y="3798865"/>
              <a:ext cx="111136" cy="96968"/>
            </a:xfrm>
            <a:custGeom>
              <a:avLst/>
              <a:gdLst>
                <a:gd name="connsiteX0" fmla="*/ 111130 w 111136"/>
                <a:gd name="connsiteY0" fmla="*/ 96860 h 96968"/>
                <a:gd name="connsiteX1" fmla="*/ 63505 w 111136"/>
                <a:gd name="connsiteY1" fmla="*/ 20660 h 96968"/>
                <a:gd name="connsiteX2" fmla="*/ 5 w 111136"/>
                <a:gd name="connsiteY2" fmla="*/ 23835 h 96968"/>
                <a:gd name="connsiteX3" fmla="*/ 60330 w 111136"/>
                <a:gd name="connsiteY3" fmla="*/ 1610 h 96968"/>
                <a:gd name="connsiteX4" fmla="*/ 111130 w 111136"/>
                <a:gd name="connsiteY4" fmla="*/ 96860 h 96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136" h="96968">
                  <a:moveTo>
                    <a:pt x="111130" y="96860"/>
                  </a:moveTo>
                  <a:cubicBezTo>
                    <a:pt x="111659" y="100035"/>
                    <a:pt x="82026" y="32831"/>
                    <a:pt x="63505" y="20660"/>
                  </a:cubicBezTo>
                  <a:cubicBezTo>
                    <a:pt x="44984" y="8489"/>
                    <a:pt x="534" y="27010"/>
                    <a:pt x="5" y="23835"/>
                  </a:cubicBezTo>
                  <a:cubicBezTo>
                    <a:pt x="-524" y="20660"/>
                    <a:pt x="40222" y="-6857"/>
                    <a:pt x="60330" y="1610"/>
                  </a:cubicBezTo>
                  <a:cubicBezTo>
                    <a:pt x="80438" y="10077"/>
                    <a:pt x="110601" y="93685"/>
                    <a:pt x="111130" y="96860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3" name="フリーフォーム 1562">
              <a:extLst>
                <a:ext uri="{FF2B5EF4-FFF2-40B4-BE49-F238E27FC236}">
                  <a16:creationId xmlns:a16="http://schemas.microsoft.com/office/drawing/2014/main" id="{C96CDA82-21D0-55DD-7F8F-05858A71AA22}"/>
                </a:ext>
              </a:extLst>
            </p:cNvPr>
            <p:cNvSpPr/>
            <p:nvPr/>
          </p:nvSpPr>
          <p:spPr>
            <a:xfrm>
              <a:off x="3314422" y="3832154"/>
              <a:ext cx="35658" cy="66236"/>
            </a:xfrm>
            <a:custGeom>
              <a:avLst/>
              <a:gdLst>
                <a:gd name="connsiteX0" fmla="*/ 278 w 35658"/>
                <a:gd name="connsiteY0" fmla="*/ 71 h 66236"/>
                <a:gd name="connsiteX1" fmla="*/ 35203 w 35658"/>
                <a:gd name="connsiteY1" fmla="*/ 63571 h 66236"/>
                <a:gd name="connsiteX2" fmla="*/ 19328 w 35658"/>
                <a:gd name="connsiteY2" fmla="*/ 50871 h 66236"/>
                <a:gd name="connsiteX3" fmla="*/ 278 w 35658"/>
                <a:gd name="connsiteY3" fmla="*/ 71 h 66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658" h="66236">
                  <a:moveTo>
                    <a:pt x="278" y="71"/>
                  </a:moveTo>
                  <a:cubicBezTo>
                    <a:pt x="2924" y="2188"/>
                    <a:pt x="35203" y="63571"/>
                    <a:pt x="35203" y="63571"/>
                  </a:cubicBezTo>
                  <a:cubicBezTo>
                    <a:pt x="38378" y="72038"/>
                    <a:pt x="24091" y="58279"/>
                    <a:pt x="19328" y="50871"/>
                  </a:cubicBezTo>
                  <a:cubicBezTo>
                    <a:pt x="14566" y="43463"/>
                    <a:pt x="-2368" y="-2046"/>
                    <a:pt x="278" y="71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5" name="フリーフォーム 1564">
              <a:extLst>
                <a:ext uri="{FF2B5EF4-FFF2-40B4-BE49-F238E27FC236}">
                  <a16:creationId xmlns:a16="http://schemas.microsoft.com/office/drawing/2014/main" id="{C9F33715-CEC2-EC72-F234-330BA795CDEB}"/>
                </a:ext>
              </a:extLst>
            </p:cNvPr>
            <p:cNvSpPr/>
            <p:nvPr/>
          </p:nvSpPr>
          <p:spPr>
            <a:xfrm>
              <a:off x="3271139" y="3832209"/>
              <a:ext cx="41065" cy="73061"/>
            </a:xfrm>
            <a:custGeom>
              <a:avLst/>
              <a:gdLst>
                <a:gd name="connsiteX0" fmla="*/ 5461 w 41065"/>
                <a:gd name="connsiteY0" fmla="*/ 16 h 73061"/>
                <a:gd name="connsiteX1" fmla="*/ 2286 w 41065"/>
                <a:gd name="connsiteY1" fmla="*/ 60341 h 73061"/>
                <a:gd name="connsiteX2" fmla="*/ 40386 w 41065"/>
                <a:gd name="connsiteY2" fmla="*/ 73041 h 73061"/>
                <a:gd name="connsiteX3" fmla="*/ 27686 w 41065"/>
                <a:gd name="connsiteY3" fmla="*/ 63516 h 73061"/>
                <a:gd name="connsiteX4" fmla="*/ 14986 w 41065"/>
                <a:gd name="connsiteY4" fmla="*/ 66691 h 73061"/>
                <a:gd name="connsiteX5" fmla="*/ 5461 w 41065"/>
                <a:gd name="connsiteY5" fmla="*/ 16 h 73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065" h="73061">
                  <a:moveTo>
                    <a:pt x="5461" y="16"/>
                  </a:moveTo>
                  <a:cubicBezTo>
                    <a:pt x="3344" y="-1042"/>
                    <a:pt x="-3535" y="48170"/>
                    <a:pt x="2286" y="60341"/>
                  </a:cubicBezTo>
                  <a:cubicBezTo>
                    <a:pt x="8107" y="72512"/>
                    <a:pt x="40386" y="73041"/>
                    <a:pt x="40386" y="73041"/>
                  </a:cubicBezTo>
                  <a:cubicBezTo>
                    <a:pt x="44619" y="73570"/>
                    <a:pt x="27686" y="63516"/>
                    <a:pt x="27686" y="63516"/>
                  </a:cubicBezTo>
                  <a:cubicBezTo>
                    <a:pt x="23453" y="62458"/>
                    <a:pt x="17103" y="71453"/>
                    <a:pt x="14986" y="66691"/>
                  </a:cubicBezTo>
                  <a:cubicBezTo>
                    <a:pt x="12869" y="61929"/>
                    <a:pt x="7578" y="1074"/>
                    <a:pt x="5461" y="16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6" name="フリーフォーム 1565">
              <a:extLst>
                <a:ext uri="{FF2B5EF4-FFF2-40B4-BE49-F238E27FC236}">
                  <a16:creationId xmlns:a16="http://schemas.microsoft.com/office/drawing/2014/main" id="{35B6C4A1-7AC3-0408-2FA7-2A9099B930C1}"/>
                </a:ext>
              </a:extLst>
            </p:cNvPr>
            <p:cNvSpPr/>
            <p:nvPr/>
          </p:nvSpPr>
          <p:spPr>
            <a:xfrm>
              <a:off x="3241611" y="3733235"/>
              <a:ext cx="76852" cy="54540"/>
            </a:xfrm>
            <a:custGeom>
              <a:avLst/>
              <a:gdLst>
                <a:gd name="connsiteX0" fmla="*/ 64 w 76852"/>
                <a:gd name="connsiteY0" fmla="*/ 51365 h 54540"/>
                <a:gd name="connsiteX1" fmla="*/ 60389 w 76852"/>
                <a:gd name="connsiteY1" fmla="*/ 565 h 54540"/>
                <a:gd name="connsiteX2" fmla="*/ 73089 w 76852"/>
                <a:gd name="connsiteY2" fmla="*/ 25965 h 54540"/>
                <a:gd name="connsiteX3" fmla="*/ 73089 w 76852"/>
                <a:gd name="connsiteY3" fmla="*/ 54540 h 54540"/>
                <a:gd name="connsiteX4" fmla="*/ 73089 w 76852"/>
                <a:gd name="connsiteY4" fmla="*/ 565 h 54540"/>
                <a:gd name="connsiteX5" fmla="*/ 64 w 76852"/>
                <a:gd name="connsiteY5" fmla="*/ 51365 h 54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852" h="54540">
                  <a:moveTo>
                    <a:pt x="64" y="51365"/>
                  </a:moveTo>
                  <a:cubicBezTo>
                    <a:pt x="-2053" y="51365"/>
                    <a:pt x="48218" y="4798"/>
                    <a:pt x="60389" y="565"/>
                  </a:cubicBezTo>
                  <a:cubicBezTo>
                    <a:pt x="72560" y="-3668"/>
                    <a:pt x="70972" y="16969"/>
                    <a:pt x="73089" y="25965"/>
                  </a:cubicBezTo>
                  <a:cubicBezTo>
                    <a:pt x="75206" y="34961"/>
                    <a:pt x="73089" y="54540"/>
                    <a:pt x="73089" y="54540"/>
                  </a:cubicBezTo>
                  <a:cubicBezTo>
                    <a:pt x="73089" y="50307"/>
                    <a:pt x="81556" y="3211"/>
                    <a:pt x="73089" y="565"/>
                  </a:cubicBezTo>
                  <a:cubicBezTo>
                    <a:pt x="64622" y="-2081"/>
                    <a:pt x="2181" y="51365"/>
                    <a:pt x="64" y="51365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7" name="フリーフォーム 1566">
              <a:extLst>
                <a:ext uri="{FF2B5EF4-FFF2-40B4-BE49-F238E27FC236}">
                  <a16:creationId xmlns:a16="http://schemas.microsoft.com/office/drawing/2014/main" id="{64696A81-B058-7DEF-8947-3DE586B1097F}"/>
                </a:ext>
              </a:extLst>
            </p:cNvPr>
            <p:cNvSpPr/>
            <p:nvPr/>
          </p:nvSpPr>
          <p:spPr>
            <a:xfrm>
              <a:off x="3406046" y="3413931"/>
              <a:ext cx="54704" cy="186658"/>
            </a:xfrm>
            <a:custGeom>
              <a:avLst/>
              <a:gdLst>
                <a:gd name="connsiteX0" fmla="*/ 10254 w 54704"/>
                <a:gd name="connsiteY0" fmla="*/ 2369 h 186658"/>
                <a:gd name="connsiteX1" fmla="*/ 729 w 54704"/>
                <a:gd name="connsiteY1" fmla="*/ 59519 h 186658"/>
                <a:gd name="connsiteX2" fmla="*/ 29304 w 54704"/>
                <a:gd name="connsiteY2" fmla="*/ 129369 h 186658"/>
                <a:gd name="connsiteX3" fmla="*/ 54704 w 54704"/>
                <a:gd name="connsiteY3" fmla="*/ 186519 h 186658"/>
                <a:gd name="connsiteX4" fmla="*/ 29304 w 54704"/>
                <a:gd name="connsiteY4" fmla="*/ 142069 h 186658"/>
                <a:gd name="connsiteX5" fmla="*/ 10254 w 54704"/>
                <a:gd name="connsiteY5" fmla="*/ 2369 h 186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704" h="186658">
                  <a:moveTo>
                    <a:pt x="10254" y="2369"/>
                  </a:moveTo>
                  <a:cubicBezTo>
                    <a:pt x="5492" y="-11389"/>
                    <a:pt x="-2446" y="38352"/>
                    <a:pt x="729" y="59519"/>
                  </a:cubicBezTo>
                  <a:cubicBezTo>
                    <a:pt x="3904" y="80686"/>
                    <a:pt x="20308" y="108202"/>
                    <a:pt x="29304" y="129369"/>
                  </a:cubicBezTo>
                  <a:cubicBezTo>
                    <a:pt x="38300" y="150536"/>
                    <a:pt x="54704" y="184402"/>
                    <a:pt x="54704" y="186519"/>
                  </a:cubicBezTo>
                  <a:cubicBezTo>
                    <a:pt x="54704" y="188636"/>
                    <a:pt x="39887" y="166411"/>
                    <a:pt x="29304" y="142069"/>
                  </a:cubicBezTo>
                  <a:cubicBezTo>
                    <a:pt x="18721" y="117727"/>
                    <a:pt x="15016" y="16127"/>
                    <a:pt x="10254" y="2369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8" name="フリーフォーム 1567">
              <a:extLst>
                <a:ext uri="{FF2B5EF4-FFF2-40B4-BE49-F238E27FC236}">
                  <a16:creationId xmlns:a16="http://schemas.microsoft.com/office/drawing/2014/main" id="{73EBC43E-A5E7-5FD3-7F82-A51BA1E6D693}"/>
                </a:ext>
              </a:extLst>
            </p:cNvPr>
            <p:cNvSpPr/>
            <p:nvPr/>
          </p:nvSpPr>
          <p:spPr>
            <a:xfrm>
              <a:off x="3390843" y="3413125"/>
              <a:ext cx="20190" cy="69609"/>
            </a:xfrm>
            <a:custGeom>
              <a:avLst/>
              <a:gdLst>
                <a:gd name="connsiteX0" fmla="*/ 15932 w 20190"/>
                <a:gd name="connsiteY0" fmla="*/ 0 h 69609"/>
                <a:gd name="connsiteX1" fmla="*/ 19107 w 20190"/>
                <a:gd name="connsiteY1" fmla="*/ 63500 h 69609"/>
                <a:gd name="connsiteX2" fmla="*/ 57 w 20190"/>
                <a:gd name="connsiteY2" fmla="*/ 63500 h 69609"/>
                <a:gd name="connsiteX3" fmla="*/ 15932 w 20190"/>
                <a:gd name="connsiteY3" fmla="*/ 0 h 69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190" h="69609">
                  <a:moveTo>
                    <a:pt x="15932" y="0"/>
                  </a:moveTo>
                  <a:cubicBezTo>
                    <a:pt x="19107" y="0"/>
                    <a:pt x="21753" y="52917"/>
                    <a:pt x="19107" y="63500"/>
                  </a:cubicBezTo>
                  <a:cubicBezTo>
                    <a:pt x="16461" y="74083"/>
                    <a:pt x="1115" y="68791"/>
                    <a:pt x="57" y="63500"/>
                  </a:cubicBezTo>
                  <a:cubicBezTo>
                    <a:pt x="-1001" y="58209"/>
                    <a:pt x="12757" y="0"/>
                    <a:pt x="15932" y="0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9" name="フリーフォーム 1568">
              <a:extLst>
                <a:ext uri="{FF2B5EF4-FFF2-40B4-BE49-F238E27FC236}">
                  <a16:creationId xmlns:a16="http://schemas.microsoft.com/office/drawing/2014/main" id="{1856BEE4-52BB-C805-C37E-4BACB9F69797}"/>
                </a:ext>
              </a:extLst>
            </p:cNvPr>
            <p:cNvSpPr/>
            <p:nvPr/>
          </p:nvSpPr>
          <p:spPr>
            <a:xfrm>
              <a:off x="3469843" y="3428047"/>
              <a:ext cx="9994" cy="132973"/>
            </a:xfrm>
            <a:custGeom>
              <a:avLst/>
              <a:gdLst>
                <a:gd name="connsiteX0" fmla="*/ 3607 w 9994"/>
                <a:gd name="connsiteY0" fmla="*/ 953 h 132973"/>
                <a:gd name="connsiteX1" fmla="*/ 9957 w 9994"/>
                <a:gd name="connsiteY1" fmla="*/ 131128 h 132973"/>
                <a:gd name="connsiteX2" fmla="*/ 432 w 9994"/>
                <a:gd name="connsiteY2" fmla="*/ 73978 h 132973"/>
                <a:gd name="connsiteX3" fmla="*/ 3607 w 9994"/>
                <a:gd name="connsiteY3" fmla="*/ 953 h 132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" h="132973">
                  <a:moveTo>
                    <a:pt x="3607" y="953"/>
                  </a:moveTo>
                  <a:cubicBezTo>
                    <a:pt x="5195" y="10478"/>
                    <a:pt x="10486" y="118957"/>
                    <a:pt x="9957" y="131128"/>
                  </a:cubicBezTo>
                  <a:cubicBezTo>
                    <a:pt x="9428" y="143299"/>
                    <a:pt x="2019" y="91970"/>
                    <a:pt x="432" y="73978"/>
                  </a:cubicBezTo>
                  <a:cubicBezTo>
                    <a:pt x="-1156" y="55986"/>
                    <a:pt x="2019" y="-8572"/>
                    <a:pt x="3607" y="953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0" name="フリーフォーム 1569">
              <a:extLst>
                <a:ext uri="{FF2B5EF4-FFF2-40B4-BE49-F238E27FC236}">
                  <a16:creationId xmlns:a16="http://schemas.microsoft.com/office/drawing/2014/main" id="{5EAD3BF1-AF64-B18D-EDF6-B0F4BEC11B99}"/>
                </a:ext>
              </a:extLst>
            </p:cNvPr>
            <p:cNvSpPr/>
            <p:nvPr/>
          </p:nvSpPr>
          <p:spPr>
            <a:xfrm>
              <a:off x="3406687" y="3358893"/>
              <a:ext cx="190593" cy="63780"/>
            </a:xfrm>
            <a:custGeom>
              <a:avLst/>
              <a:gdLst>
                <a:gd name="connsiteX0" fmla="*/ 88 w 190593"/>
                <a:gd name="connsiteY0" fmla="*/ 63757 h 63780"/>
                <a:gd name="connsiteX1" fmla="*/ 120738 w 190593"/>
                <a:gd name="connsiteY1" fmla="*/ 25657 h 63780"/>
                <a:gd name="connsiteX2" fmla="*/ 190588 w 190593"/>
                <a:gd name="connsiteY2" fmla="*/ 35182 h 63780"/>
                <a:gd name="connsiteX3" fmla="*/ 117563 w 190593"/>
                <a:gd name="connsiteY3" fmla="*/ 257 h 63780"/>
                <a:gd name="connsiteX4" fmla="*/ 142963 w 190593"/>
                <a:gd name="connsiteY4" fmla="*/ 19307 h 63780"/>
                <a:gd name="connsiteX5" fmla="*/ 101688 w 190593"/>
                <a:gd name="connsiteY5" fmla="*/ 19307 h 63780"/>
                <a:gd name="connsiteX6" fmla="*/ 88 w 190593"/>
                <a:gd name="connsiteY6" fmla="*/ 63757 h 63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93" h="63780">
                  <a:moveTo>
                    <a:pt x="88" y="63757"/>
                  </a:moveTo>
                  <a:cubicBezTo>
                    <a:pt x="3263" y="64815"/>
                    <a:pt x="88988" y="30419"/>
                    <a:pt x="120738" y="25657"/>
                  </a:cubicBezTo>
                  <a:cubicBezTo>
                    <a:pt x="152488" y="20895"/>
                    <a:pt x="191117" y="39415"/>
                    <a:pt x="190588" y="35182"/>
                  </a:cubicBezTo>
                  <a:cubicBezTo>
                    <a:pt x="190059" y="30949"/>
                    <a:pt x="125500" y="2903"/>
                    <a:pt x="117563" y="257"/>
                  </a:cubicBezTo>
                  <a:cubicBezTo>
                    <a:pt x="109626" y="-2389"/>
                    <a:pt x="145609" y="16132"/>
                    <a:pt x="142963" y="19307"/>
                  </a:cubicBezTo>
                  <a:cubicBezTo>
                    <a:pt x="140317" y="22482"/>
                    <a:pt x="122855" y="12957"/>
                    <a:pt x="101688" y="19307"/>
                  </a:cubicBezTo>
                  <a:cubicBezTo>
                    <a:pt x="80521" y="25657"/>
                    <a:pt x="-3087" y="62699"/>
                    <a:pt x="88" y="63757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1" name="フリーフォーム 1570">
              <a:extLst>
                <a:ext uri="{FF2B5EF4-FFF2-40B4-BE49-F238E27FC236}">
                  <a16:creationId xmlns:a16="http://schemas.microsoft.com/office/drawing/2014/main" id="{C0C8F31A-00A9-79D5-B2C8-7F0AAE95C6A8}"/>
                </a:ext>
              </a:extLst>
            </p:cNvPr>
            <p:cNvSpPr/>
            <p:nvPr/>
          </p:nvSpPr>
          <p:spPr>
            <a:xfrm>
              <a:off x="3430259" y="3408917"/>
              <a:ext cx="37759" cy="167301"/>
            </a:xfrm>
            <a:custGeom>
              <a:avLst/>
              <a:gdLst>
                <a:gd name="connsiteX0" fmla="*/ 1916 w 37759"/>
                <a:gd name="connsiteY0" fmla="*/ 1033 h 167301"/>
                <a:gd name="connsiteX1" fmla="*/ 5091 w 37759"/>
                <a:gd name="connsiteY1" fmla="*/ 77233 h 167301"/>
                <a:gd name="connsiteX2" fmla="*/ 17791 w 37759"/>
                <a:gd name="connsiteY2" fmla="*/ 121683 h 167301"/>
                <a:gd name="connsiteX3" fmla="*/ 17791 w 37759"/>
                <a:gd name="connsiteY3" fmla="*/ 105808 h 167301"/>
                <a:gd name="connsiteX4" fmla="*/ 36841 w 37759"/>
                <a:gd name="connsiteY4" fmla="*/ 166133 h 167301"/>
                <a:gd name="connsiteX5" fmla="*/ 33666 w 37759"/>
                <a:gd name="connsiteY5" fmla="*/ 137558 h 167301"/>
                <a:gd name="connsiteX6" fmla="*/ 1916 w 37759"/>
                <a:gd name="connsiteY6" fmla="*/ 1033 h 16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759" h="167301">
                  <a:moveTo>
                    <a:pt x="1916" y="1033"/>
                  </a:moveTo>
                  <a:cubicBezTo>
                    <a:pt x="-2847" y="-9021"/>
                    <a:pt x="2445" y="57125"/>
                    <a:pt x="5091" y="77233"/>
                  </a:cubicBezTo>
                  <a:cubicBezTo>
                    <a:pt x="7737" y="97341"/>
                    <a:pt x="17791" y="121683"/>
                    <a:pt x="17791" y="121683"/>
                  </a:cubicBezTo>
                  <a:cubicBezTo>
                    <a:pt x="19908" y="126445"/>
                    <a:pt x="14616" y="98400"/>
                    <a:pt x="17791" y="105808"/>
                  </a:cubicBezTo>
                  <a:cubicBezTo>
                    <a:pt x="20966" y="113216"/>
                    <a:pt x="34195" y="160841"/>
                    <a:pt x="36841" y="166133"/>
                  </a:cubicBezTo>
                  <a:cubicBezTo>
                    <a:pt x="39487" y="171425"/>
                    <a:pt x="35783" y="158195"/>
                    <a:pt x="33666" y="137558"/>
                  </a:cubicBezTo>
                  <a:cubicBezTo>
                    <a:pt x="31549" y="116921"/>
                    <a:pt x="6679" y="11087"/>
                    <a:pt x="1916" y="1033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2" name="フリーフォーム 1571">
              <a:extLst>
                <a:ext uri="{FF2B5EF4-FFF2-40B4-BE49-F238E27FC236}">
                  <a16:creationId xmlns:a16="http://schemas.microsoft.com/office/drawing/2014/main" id="{60828414-91B9-D495-F4F6-B0AE3D2FF21E}"/>
                </a:ext>
              </a:extLst>
            </p:cNvPr>
            <p:cNvSpPr/>
            <p:nvPr/>
          </p:nvSpPr>
          <p:spPr>
            <a:xfrm>
              <a:off x="3460594" y="3402858"/>
              <a:ext cx="108220" cy="26260"/>
            </a:xfrm>
            <a:custGeom>
              <a:avLst/>
              <a:gdLst>
                <a:gd name="connsiteX0" fmla="*/ 156 w 108220"/>
                <a:gd name="connsiteY0" fmla="*/ 26142 h 26260"/>
                <a:gd name="connsiteX1" fmla="*/ 76356 w 108220"/>
                <a:gd name="connsiteY1" fmla="*/ 10267 h 26260"/>
                <a:gd name="connsiteX2" fmla="*/ 108106 w 108220"/>
                <a:gd name="connsiteY2" fmla="*/ 10267 h 26260"/>
                <a:gd name="connsiteX3" fmla="*/ 85881 w 108220"/>
                <a:gd name="connsiteY3" fmla="*/ 7092 h 26260"/>
                <a:gd name="connsiteX4" fmla="*/ 57306 w 108220"/>
                <a:gd name="connsiteY4" fmla="*/ 742 h 26260"/>
                <a:gd name="connsiteX5" fmla="*/ 156 w 108220"/>
                <a:gd name="connsiteY5" fmla="*/ 26142 h 26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220" h="26260">
                  <a:moveTo>
                    <a:pt x="156" y="26142"/>
                  </a:moveTo>
                  <a:cubicBezTo>
                    <a:pt x="3331" y="27729"/>
                    <a:pt x="58364" y="12913"/>
                    <a:pt x="76356" y="10267"/>
                  </a:cubicBezTo>
                  <a:cubicBezTo>
                    <a:pt x="94348" y="7621"/>
                    <a:pt x="106519" y="10796"/>
                    <a:pt x="108106" y="10267"/>
                  </a:cubicBezTo>
                  <a:cubicBezTo>
                    <a:pt x="109693" y="9738"/>
                    <a:pt x="94348" y="8679"/>
                    <a:pt x="85881" y="7092"/>
                  </a:cubicBezTo>
                  <a:cubicBezTo>
                    <a:pt x="77414" y="5505"/>
                    <a:pt x="71593" y="-2433"/>
                    <a:pt x="57306" y="742"/>
                  </a:cubicBezTo>
                  <a:cubicBezTo>
                    <a:pt x="43019" y="3917"/>
                    <a:pt x="-3019" y="24555"/>
                    <a:pt x="156" y="26142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3" name="フリーフォーム 1572">
              <a:extLst>
                <a:ext uri="{FF2B5EF4-FFF2-40B4-BE49-F238E27FC236}">
                  <a16:creationId xmlns:a16="http://schemas.microsoft.com/office/drawing/2014/main" id="{23D5103B-6BC6-23D9-514E-2F4C4BD4CE50}"/>
                </a:ext>
              </a:extLst>
            </p:cNvPr>
            <p:cNvSpPr/>
            <p:nvPr/>
          </p:nvSpPr>
          <p:spPr>
            <a:xfrm>
              <a:off x="3378157" y="3344863"/>
              <a:ext cx="179946" cy="52391"/>
            </a:xfrm>
            <a:custGeom>
              <a:avLst/>
              <a:gdLst>
                <a:gd name="connsiteX0" fmla="*/ 43 w 179946"/>
                <a:gd name="connsiteY0" fmla="*/ 52387 h 52391"/>
                <a:gd name="connsiteX1" fmla="*/ 101643 w 179946"/>
                <a:gd name="connsiteY1" fmla="*/ 7937 h 52391"/>
                <a:gd name="connsiteX2" fmla="*/ 177843 w 179946"/>
                <a:gd name="connsiteY2" fmla="*/ 36512 h 52391"/>
                <a:gd name="connsiteX3" fmla="*/ 155618 w 179946"/>
                <a:gd name="connsiteY3" fmla="*/ 11112 h 52391"/>
                <a:gd name="connsiteX4" fmla="*/ 123868 w 179946"/>
                <a:gd name="connsiteY4" fmla="*/ 1587 h 52391"/>
                <a:gd name="connsiteX5" fmla="*/ 88943 w 179946"/>
                <a:gd name="connsiteY5" fmla="*/ 4762 h 52391"/>
                <a:gd name="connsiteX6" fmla="*/ 43 w 179946"/>
                <a:gd name="connsiteY6" fmla="*/ 52387 h 52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9946" h="52391">
                  <a:moveTo>
                    <a:pt x="43" y="52387"/>
                  </a:moveTo>
                  <a:cubicBezTo>
                    <a:pt x="2160" y="52916"/>
                    <a:pt x="72010" y="10583"/>
                    <a:pt x="101643" y="7937"/>
                  </a:cubicBezTo>
                  <a:cubicBezTo>
                    <a:pt x="131276" y="5291"/>
                    <a:pt x="168847" y="35983"/>
                    <a:pt x="177843" y="36512"/>
                  </a:cubicBezTo>
                  <a:cubicBezTo>
                    <a:pt x="186839" y="37041"/>
                    <a:pt x="164614" y="16933"/>
                    <a:pt x="155618" y="11112"/>
                  </a:cubicBezTo>
                  <a:cubicBezTo>
                    <a:pt x="146622" y="5291"/>
                    <a:pt x="134980" y="2645"/>
                    <a:pt x="123868" y="1587"/>
                  </a:cubicBezTo>
                  <a:cubicBezTo>
                    <a:pt x="112756" y="529"/>
                    <a:pt x="103760" y="-2646"/>
                    <a:pt x="88943" y="4762"/>
                  </a:cubicBezTo>
                  <a:cubicBezTo>
                    <a:pt x="74126" y="12170"/>
                    <a:pt x="-2074" y="51858"/>
                    <a:pt x="43" y="52387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5" name="フリーフォーム 1574">
              <a:extLst>
                <a:ext uri="{FF2B5EF4-FFF2-40B4-BE49-F238E27FC236}">
                  <a16:creationId xmlns:a16="http://schemas.microsoft.com/office/drawing/2014/main" id="{1DDF6655-74FD-CD95-097A-F2FAA8DA62EC}"/>
                </a:ext>
              </a:extLst>
            </p:cNvPr>
            <p:cNvSpPr/>
            <p:nvPr/>
          </p:nvSpPr>
          <p:spPr>
            <a:xfrm>
              <a:off x="3390811" y="3368494"/>
              <a:ext cx="149316" cy="44681"/>
            </a:xfrm>
            <a:custGeom>
              <a:avLst/>
              <a:gdLst>
                <a:gd name="connsiteX0" fmla="*/ 149314 w 149316"/>
                <a:gd name="connsiteY0" fmla="*/ 3356 h 44681"/>
                <a:gd name="connsiteX1" fmla="*/ 54064 w 149316"/>
                <a:gd name="connsiteY1" fmla="*/ 16056 h 44681"/>
                <a:gd name="connsiteX2" fmla="*/ 22314 w 149316"/>
                <a:gd name="connsiteY2" fmla="*/ 44631 h 44681"/>
                <a:gd name="connsiteX3" fmla="*/ 22314 w 149316"/>
                <a:gd name="connsiteY3" fmla="*/ 22406 h 44681"/>
                <a:gd name="connsiteX4" fmla="*/ 89 w 149316"/>
                <a:gd name="connsiteY4" fmla="*/ 181 h 44681"/>
                <a:gd name="connsiteX5" fmla="*/ 15964 w 149316"/>
                <a:gd name="connsiteY5" fmla="*/ 35106 h 44681"/>
                <a:gd name="connsiteX6" fmla="*/ 50889 w 149316"/>
                <a:gd name="connsiteY6" fmla="*/ 9706 h 44681"/>
                <a:gd name="connsiteX7" fmla="*/ 149314 w 149316"/>
                <a:gd name="connsiteY7" fmla="*/ 3356 h 44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9316" h="44681">
                  <a:moveTo>
                    <a:pt x="149314" y="3356"/>
                  </a:moveTo>
                  <a:cubicBezTo>
                    <a:pt x="149843" y="4414"/>
                    <a:pt x="75230" y="9177"/>
                    <a:pt x="54064" y="16056"/>
                  </a:cubicBezTo>
                  <a:cubicBezTo>
                    <a:pt x="32898" y="22935"/>
                    <a:pt x="27605" y="43573"/>
                    <a:pt x="22314" y="44631"/>
                  </a:cubicBezTo>
                  <a:cubicBezTo>
                    <a:pt x="17023" y="45689"/>
                    <a:pt x="26018" y="29814"/>
                    <a:pt x="22314" y="22406"/>
                  </a:cubicBezTo>
                  <a:cubicBezTo>
                    <a:pt x="18610" y="14998"/>
                    <a:pt x="1147" y="-1936"/>
                    <a:pt x="89" y="181"/>
                  </a:cubicBezTo>
                  <a:cubicBezTo>
                    <a:pt x="-969" y="2298"/>
                    <a:pt x="7497" y="33519"/>
                    <a:pt x="15964" y="35106"/>
                  </a:cubicBezTo>
                  <a:cubicBezTo>
                    <a:pt x="24431" y="36693"/>
                    <a:pt x="30781" y="11823"/>
                    <a:pt x="50889" y="9706"/>
                  </a:cubicBezTo>
                  <a:cubicBezTo>
                    <a:pt x="70997" y="7589"/>
                    <a:pt x="148785" y="2298"/>
                    <a:pt x="149314" y="3356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0" name="フリーフォーム 1829">
              <a:extLst>
                <a:ext uri="{FF2B5EF4-FFF2-40B4-BE49-F238E27FC236}">
                  <a16:creationId xmlns:a16="http://schemas.microsoft.com/office/drawing/2014/main" id="{104755CB-FB14-910C-7E78-278F9795F952}"/>
                </a:ext>
              </a:extLst>
            </p:cNvPr>
            <p:cNvSpPr/>
            <p:nvPr/>
          </p:nvSpPr>
          <p:spPr>
            <a:xfrm>
              <a:off x="7543589" y="2139947"/>
              <a:ext cx="41662" cy="143057"/>
            </a:xfrm>
            <a:custGeom>
              <a:avLst/>
              <a:gdLst>
                <a:gd name="connsiteX0" fmla="*/ 19261 w 41662"/>
                <a:gd name="connsiteY0" fmla="*/ 3 h 143057"/>
                <a:gd name="connsiteX1" fmla="*/ 211 w 41662"/>
                <a:gd name="connsiteY1" fmla="*/ 76203 h 143057"/>
                <a:gd name="connsiteX2" fmla="*/ 31961 w 41662"/>
                <a:gd name="connsiteY2" fmla="*/ 50803 h 143057"/>
                <a:gd name="connsiteX3" fmla="*/ 9736 w 41662"/>
                <a:gd name="connsiteY3" fmla="*/ 142878 h 143057"/>
                <a:gd name="connsiteX4" fmla="*/ 41486 w 41662"/>
                <a:gd name="connsiteY4" fmla="*/ 73028 h 143057"/>
                <a:gd name="connsiteX5" fmla="*/ 19261 w 41662"/>
                <a:gd name="connsiteY5" fmla="*/ 3 h 143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662" h="143057">
                  <a:moveTo>
                    <a:pt x="19261" y="3"/>
                  </a:moveTo>
                  <a:cubicBezTo>
                    <a:pt x="12382" y="532"/>
                    <a:pt x="-1906" y="67736"/>
                    <a:pt x="211" y="76203"/>
                  </a:cubicBezTo>
                  <a:cubicBezTo>
                    <a:pt x="2328" y="84670"/>
                    <a:pt x="30374" y="39691"/>
                    <a:pt x="31961" y="50803"/>
                  </a:cubicBezTo>
                  <a:cubicBezTo>
                    <a:pt x="33548" y="61915"/>
                    <a:pt x="8149" y="139174"/>
                    <a:pt x="9736" y="142878"/>
                  </a:cubicBezTo>
                  <a:cubicBezTo>
                    <a:pt x="11323" y="146582"/>
                    <a:pt x="39369" y="92078"/>
                    <a:pt x="41486" y="73028"/>
                  </a:cubicBezTo>
                  <a:cubicBezTo>
                    <a:pt x="43603" y="53978"/>
                    <a:pt x="26140" y="-526"/>
                    <a:pt x="19261" y="3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1" name="フリーフォーム 1830">
              <a:extLst>
                <a:ext uri="{FF2B5EF4-FFF2-40B4-BE49-F238E27FC236}">
                  <a16:creationId xmlns:a16="http://schemas.microsoft.com/office/drawing/2014/main" id="{0214322E-D5D6-7BCD-FB14-2805A5AC58FF}"/>
                </a:ext>
              </a:extLst>
            </p:cNvPr>
            <p:cNvSpPr/>
            <p:nvPr/>
          </p:nvSpPr>
          <p:spPr>
            <a:xfrm>
              <a:off x="7505674" y="2257409"/>
              <a:ext cx="51576" cy="143804"/>
            </a:xfrm>
            <a:custGeom>
              <a:avLst/>
              <a:gdLst>
                <a:gd name="connsiteX0" fmla="*/ 47651 w 51576"/>
                <a:gd name="connsiteY0" fmla="*/ 16 h 143804"/>
                <a:gd name="connsiteX1" fmla="*/ 12726 w 51576"/>
                <a:gd name="connsiteY1" fmla="*/ 63516 h 143804"/>
                <a:gd name="connsiteX2" fmla="*/ 19076 w 51576"/>
                <a:gd name="connsiteY2" fmla="*/ 92091 h 143804"/>
                <a:gd name="connsiteX3" fmla="*/ 50826 w 51576"/>
                <a:gd name="connsiteY3" fmla="*/ 142891 h 143804"/>
                <a:gd name="connsiteX4" fmla="*/ 38126 w 51576"/>
                <a:gd name="connsiteY4" fmla="*/ 120666 h 143804"/>
                <a:gd name="connsiteX5" fmla="*/ 26 w 51576"/>
                <a:gd name="connsiteY5" fmla="*/ 69866 h 143804"/>
                <a:gd name="connsiteX6" fmla="*/ 47651 w 51576"/>
                <a:gd name="connsiteY6" fmla="*/ 16 h 143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576" h="143804">
                  <a:moveTo>
                    <a:pt x="47651" y="16"/>
                  </a:moveTo>
                  <a:cubicBezTo>
                    <a:pt x="49768" y="-1042"/>
                    <a:pt x="17489" y="48170"/>
                    <a:pt x="12726" y="63516"/>
                  </a:cubicBezTo>
                  <a:cubicBezTo>
                    <a:pt x="7963" y="78862"/>
                    <a:pt x="12726" y="78862"/>
                    <a:pt x="19076" y="92091"/>
                  </a:cubicBezTo>
                  <a:cubicBezTo>
                    <a:pt x="25426" y="105320"/>
                    <a:pt x="50826" y="142891"/>
                    <a:pt x="50826" y="142891"/>
                  </a:cubicBezTo>
                  <a:cubicBezTo>
                    <a:pt x="54001" y="147653"/>
                    <a:pt x="46593" y="132837"/>
                    <a:pt x="38126" y="120666"/>
                  </a:cubicBezTo>
                  <a:cubicBezTo>
                    <a:pt x="29659" y="108495"/>
                    <a:pt x="-1032" y="84683"/>
                    <a:pt x="26" y="69866"/>
                  </a:cubicBezTo>
                  <a:cubicBezTo>
                    <a:pt x="1084" y="55049"/>
                    <a:pt x="45534" y="1074"/>
                    <a:pt x="47651" y="16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2" name="フリーフォーム 1831">
              <a:extLst>
                <a:ext uri="{FF2B5EF4-FFF2-40B4-BE49-F238E27FC236}">
                  <a16:creationId xmlns:a16="http://schemas.microsoft.com/office/drawing/2014/main" id="{FF2ADF19-573B-D293-4D07-09CD8683B545}"/>
                </a:ext>
              </a:extLst>
            </p:cNvPr>
            <p:cNvSpPr/>
            <p:nvPr/>
          </p:nvSpPr>
          <p:spPr>
            <a:xfrm>
              <a:off x="7531006" y="2254037"/>
              <a:ext cx="80214" cy="98769"/>
            </a:xfrm>
            <a:custGeom>
              <a:avLst/>
              <a:gdLst>
                <a:gd name="connsiteX0" fmla="*/ 22319 w 80214"/>
                <a:gd name="connsiteY0" fmla="*/ 213 h 98769"/>
                <a:gd name="connsiteX1" fmla="*/ 76294 w 80214"/>
                <a:gd name="connsiteY1" fmla="*/ 76413 h 98769"/>
                <a:gd name="connsiteX2" fmla="*/ 63594 w 80214"/>
                <a:gd name="connsiteY2" fmla="*/ 89113 h 98769"/>
                <a:gd name="connsiteX3" fmla="*/ 94 w 80214"/>
                <a:gd name="connsiteY3" fmla="*/ 95463 h 98769"/>
                <a:gd name="connsiteX4" fmla="*/ 79469 w 80214"/>
                <a:gd name="connsiteY4" fmla="*/ 95463 h 98769"/>
                <a:gd name="connsiteX5" fmla="*/ 38194 w 80214"/>
                <a:gd name="connsiteY5" fmla="*/ 54188 h 98769"/>
                <a:gd name="connsiteX6" fmla="*/ 22319 w 80214"/>
                <a:gd name="connsiteY6" fmla="*/ 213 h 98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214" h="98769">
                  <a:moveTo>
                    <a:pt x="22319" y="213"/>
                  </a:moveTo>
                  <a:cubicBezTo>
                    <a:pt x="28669" y="3917"/>
                    <a:pt x="76294" y="76413"/>
                    <a:pt x="76294" y="76413"/>
                  </a:cubicBezTo>
                  <a:cubicBezTo>
                    <a:pt x="83173" y="91230"/>
                    <a:pt x="76294" y="85938"/>
                    <a:pt x="63594" y="89113"/>
                  </a:cubicBezTo>
                  <a:cubicBezTo>
                    <a:pt x="50894" y="92288"/>
                    <a:pt x="-2552" y="94405"/>
                    <a:pt x="94" y="95463"/>
                  </a:cubicBezTo>
                  <a:cubicBezTo>
                    <a:pt x="2740" y="96521"/>
                    <a:pt x="73119" y="102342"/>
                    <a:pt x="79469" y="95463"/>
                  </a:cubicBezTo>
                  <a:cubicBezTo>
                    <a:pt x="85819" y="88584"/>
                    <a:pt x="49836" y="66359"/>
                    <a:pt x="38194" y="54188"/>
                  </a:cubicBezTo>
                  <a:cubicBezTo>
                    <a:pt x="26552" y="42017"/>
                    <a:pt x="15969" y="-3491"/>
                    <a:pt x="22319" y="213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3" name="フリーフォーム 1832">
              <a:extLst>
                <a:ext uri="{FF2B5EF4-FFF2-40B4-BE49-F238E27FC236}">
                  <a16:creationId xmlns:a16="http://schemas.microsoft.com/office/drawing/2014/main" id="{DBE9611A-D309-5626-C1E6-52BB4B5123E2}"/>
                </a:ext>
              </a:extLst>
            </p:cNvPr>
            <p:cNvSpPr/>
            <p:nvPr/>
          </p:nvSpPr>
          <p:spPr>
            <a:xfrm>
              <a:off x="7502525" y="2234749"/>
              <a:ext cx="133964" cy="165732"/>
            </a:xfrm>
            <a:custGeom>
              <a:avLst/>
              <a:gdLst>
                <a:gd name="connsiteX0" fmla="*/ 50800 w 133964"/>
                <a:gd name="connsiteY0" fmla="*/ 451 h 165732"/>
                <a:gd name="connsiteX1" fmla="*/ 117475 w 133964"/>
                <a:gd name="connsiteY1" fmla="*/ 76651 h 165732"/>
                <a:gd name="connsiteX2" fmla="*/ 117475 w 133964"/>
                <a:gd name="connsiteY2" fmla="*/ 121101 h 165732"/>
                <a:gd name="connsiteX3" fmla="*/ 92075 w 133964"/>
                <a:gd name="connsiteY3" fmla="*/ 143326 h 165732"/>
                <a:gd name="connsiteX4" fmla="*/ 0 w 133964"/>
                <a:gd name="connsiteY4" fmla="*/ 165551 h 165732"/>
                <a:gd name="connsiteX5" fmla="*/ 92075 w 133964"/>
                <a:gd name="connsiteY5" fmla="*/ 130626 h 165732"/>
                <a:gd name="connsiteX6" fmla="*/ 133350 w 133964"/>
                <a:gd name="connsiteY6" fmla="*/ 114751 h 165732"/>
                <a:gd name="connsiteX7" fmla="*/ 50800 w 133964"/>
                <a:gd name="connsiteY7" fmla="*/ 451 h 16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964" h="165732">
                  <a:moveTo>
                    <a:pt x="50800" y="451"/>
                  </a:moveTo>
                  <a:cubicBezTo>
                    <a:pt x="48154" y="-5899"/>
                    <a:pt x="106363" y="56543"/>
                    <a:pt x="117475" y="76651"/>
                  </a:cubicBezTo>
                  <a:cubicBezTo>
                    <a:pt x="128587" y="96759"/>
                    <a:pt x="121708" y="109989"/>
                    <a:pt x="117475" y="121101"/>
                  </a:cubicBezTo>
                  <a:cubicBezTo>
                    <a:pt x="113242" y="132214"/>
                    <a:pt x="111654" y="135918"/>
                    <a:pt x="92075" y="143326"/>
                  </a:cubicBezTo>
                  <a:cubicBezTo>
                    <a:pt x="72496" y="150734"/>
                    <a:pt x="0" y="167668"/>
                    <a:pt x="0" y="165551"/>
                  </a:cubicBezTo>
                  <a:cubicBezTo>
                    <a:pt x="0" y="163434"/>
                    <a:pt x="92075" y="130626"/>
                    <a:pt x="92075" y="130626"/>
                  </a:cubicBezTo>
                  <a:cubicBezTo>
                    <a:pt x="114300" y="122159"/>
                    <a:pt x="138113" y="130097"/>
                    <a:pt x="133350" y="114751"/>
                  </a:cubicBezTo>
                  <a:cubicBezTo>
                    <a:pt x="128587" y="99405"/>
                    <a:pt x="53446" y="6801"/>
                    <a:pt x="50800" y="45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4" name="フリーフォーム 1833">
              <a:extLst>
                <a:ext uri="{FF2B5EF4-FFF2-40B4-BE49-F238E27FC236}">
                  <a16:creationId xmlns:a16="http://schemas.microsoft.com/office/drawing/2014/main" id="{7058506A-C9F5-6CE7-1E54-D7EB23DDDA8E}"/>
                </a:ext>
              </a:extLst>
            </p:cNvPr>
            <p:cNvSpPr/>
            <p:nvPr/>
          </p:nvSpPr>
          <p:spPr>
            <a:xfrm>
              <a:off x="7495943" y="2365374"/>
              <a:ext cx="67074" cy="410100"/>
            </a:xfrm>
            <a:custGeom>
              <a:avLst/>
              <a:gdLst>
                <a:gd name="connsiteX0" fmla="*/ 66907 w 67074"/>
                <a:gd name="connsiteY0" fmla="*/ 1 h 410100"/>
                <a:gd name="connsiteX1" fmla="*/ 19282 w 67074"/>
                <a:gd name="connsiteY1" fmla="*/ 206376 h 410100"/>
                <a:gd name="connsiteX2" fmla="*/ 19282 w 67074"/>
                <a:gd name="connsiteY2" fmla="*/ 184151 h 410100"/>
                <a:gd name="connsiteX3" fmla="*/ 44682 w 67074"/>
                <a:gd name="connsiteY3" fmla="*/ 311151 h 410100"/>
                <a:gd name="connsiteX4" fmla="*/ 44682 w 67074"/>
                <a:gd name="connsiteY4" fmla="*/ 279401 h 410100"/>
                <a:gd name="connsiteX5" fmla="*/ 66907 w 67074"/>
                <a:gd name="connsiteY5" fmla="*/ 409576 h 410100"/>
                <a:gd name="connsiteX6" fmla="*/ 38332 w 67074"/>
                <a:gd name="connsiteY6" fmla="*/ 320676 h 410100"/>
                <a:gd name="connsiteX7" fmla="*/ 232 w 67074"/>
                <a:gd name="connsiteY7" fmla="*/ 209551 h 410100"/>
                <a:gd name="connsiteX8" fmla="*/ 66907 w 67074"/>
                <a:gd name="connsiteY8" fmla="*/ 1 h 41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074" h="410100">
                  <a:moveTo>
                    <a:pt x="66907" y="1"/>
                  </a:moveTo>
                  <a:cubicBezTo>
                    <a:pt x="70082" y="-528"/>
                    <a:pt x="27219" y="175684"/>
                    <a:pt x="19282" y="206376"/>
                  </a:cubicBezTo>
                  <a:cubicBezTo>
                    <a:pt x="11345" y="237068"/>
                    <a:pt x="15049" y="166689"/>
                    <a:pt x="19282" y="184151"/>
                  </a:cubicBezTo>
                  <a:cubicBezTo>
                    <a:pt x="23515" y="201613"/>
                    <a:pt x="40449" y="295276"/>
                    <a:pt x="44682" y="311151"/>
                  </a:cubicBezTo>
                  <a:cubicBezTo>
                    <a:pt x="48915" y="327026"/>
                    <a:pt x="40978" y="262997"/>
                    <a:pt x="44682" y="279401"/>
                  </a:cubicBezTo>
                  <a:cubicBezTo>
                    <a:pt x="48386" y="295805"/>
                    <a:pt x="67965" y="402697"/>
                    <a:pt x="66907" y="409576"/>
                  </a:cubicBezTo>
                  <a:cubicBezTo>
                    <a:pt x="65849" y="416455"/>
                    <a:pt x="49444" y="354013"/>
                    <a:pt x="38332" y="320676"/>
                  </a:cubicBezTo>
                  <a:cubicBezTo>
                    <a:pt x="27220" y="287339"/>
                    <a:pt x="-2943" y="256118"/>
                    <a:pt x="232" y="209551"/>
                  </a:cubicBezTo>
                  <a:cubicBezTo>
                    <a:pt x="3407" y="162984"/>
                    <a:pt x="63732" y="530"/>
                    <a:pt x="66907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5" name="フリーフォーム 1834">
              <a:extLst>
                <a:ext uri="{FF2B5EF4-FFF2-40B4-BE49-F238E27FC236}">
                  <a16:creationId xmlns:a16="http://schemas.microsoft.com/office/drawing/2014/main" id="{0231AD9E-BB42-BDEC-A9C8-E6065DF50C9F}"/>
                </a:ext>
              </a:extLst>
            </p:cNvPr>
            <p:cNvSpPr/>
            <p:nvPr/>
          </p:nvSpPr>
          <p:spPr>
            <a:xfrm>
              <a:off x="7552902" y="2349297"/>
              <a:ext cx="83326" cy="425054"/>
            </a:xfrm>
            <a:custGeom>
              <a:avLst/>
              <a:gdLst>
                <a:gd name="connsiteX0" fmla="*/ 13123 w 83326"/>
                <a:gd name="connsiteY0" fmla="*/ 203 h 425054"/>
                <a:gd name="connsiteX1" fmla="*/ 63923 w 83326"/>
                <a:gd name="connsiteY1" fmla="*/ 203403 h 425054"/>
                <a:gd name="connsiteX2" fmla="*/ 63923 w 83326"/>
                <a:gd name="connsiteY2" fmla="*/ 244678 h 425054"/>
                <a:gd name="connsiteX3" fmla="*/ 423 w 83326"/>
                <a:gd name="connsiteY3" fmla="*/ 422478 h 425054"/>
                <a:gd name="connsiteX4" fmla="*/ 38523 w 83326"/>
                <a:gd name="connsiteY4" fmla="*/ 343103 h 425054"/>
                <a:gd name="connsiteX5" fmla="*/ 82973 w 83326"/>
                <a:gd name="connsiteY5" fmla="*/ 244678 h 425054"/>
                <a:gd name="connsiteX6" fmla="*/ 13123 w 83326"/>
                <a:gd name="connsiteY6" fmla="*/ 203 h 425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326" h="425054">
                  <a:moveTo>
                    <a:pt x="13123" y="203"/>
                  </a:moveTo>
                  <a:cubicBezTo>
                    <a:pt x="9948" y="-6676"/>
                    <a:pt x="55456" y="162657"/>
                    <a:pt x="63923" y="203403"/>
                  </a:cubicBezTo>
                  <a:cubicBezTo>
                    <a:pt x="72390" y="244149"/>
                    <a:pt x="74506" y="208166"/>
                    <a:pt x="63923" y="244678"/>
                  </a:cubicBezTo>
                  <a:cubicBezTo>
                    <a:pt x="53340" y="281190"/>
                    <a:pt x="4656" y="406074"/>
                    <a:pt x="423" y="422478"/>
                  </a:cubicBezTo>
                  <a:cubicBezTo>
                    <a:pt x="-3810" y="438882"/>
                    <a:pt x="24765" y="372736"/>
                    <a:pt x="38523" y="343103"/>
                  </a:cubicBezTo>
                  <a:cubicBezTo>
                    <a:pt x="52281" y="313470"/>
                    <a:pt x="87206" y="294949"/>
                    <a:pt x="82973" y="244678"/>
                  </a:cubicBezTo>
                  <a:cubicBezTo>
                    <a:pt x="78740" y="194407"/>
                    <a:pt x="16298" y="7082"/>
                    <a:pt x="13123" y="203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6" name="フリーフォーム 1835">
              <a:extLst>
                <a:ext uri="{FF2B5EF4-FFF2-40B4-BE49-F238E27FC236}">
                  <a16:creationId xmlns:a16="http://schemas.microsoft.com/office/drawing/2014/main" id="{5417918F-D4C6-FE42-B167-390FD4ED7ED7}"/>
                </a:ext>
              </a:extLst>
            </p:cNvPr>
            <p:cNvSpPr/>
            <p:nvPr/>
          </p:nvSpPr>
          <p:spPr>
            <a:xfrm>
              <a:off x="7565987" y="2416101"/>
              <a:ext cx="33464" cy="172107"/>
            </a:xfrm>
            <a:custGeom>
              <a:avLst/>
              <a:gdLst>
                <a:gd name="connsiteX0" fmla="*/ 38 w 33464"/>
                <a:gd name="connsiteY0" fmla="*/ 74 h 172107"/>
                <a:gd name="connsiteX1" fmla="*/ 25438 w 33464"/>
                <a:gd name="connsiteY1" fmla="*/ 136599 h 172107"/>
                <a:gd name="connsiteX2" fmla="*/ 31788 w 33464"/>
                <a:gd name="connsiteY2" fmla="*/ 171524 h 172107"/>
                <a:gd name="connsiteX3" fmla="*/ 31788 w 33464"/>
                <a:gd name="connsiteY3" fmla="*/ 117549 h 172107"/>
                <a:gd name="connsiteX4" fmla="*/ 38 w 33464"/>
                <a:gd name="connsiteY4" fmla="*/ 74 h 172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64" h="172107">
                  <a:moveTo>
                    <a:pt x="38" y="74"/>
                  </a:moveTo>
                  <a:cubicBezTo>
                    <a:pt x="-1020" y="3249"/>
                    <a:pt x="20146" y="108024"/>
                    <a:pt x="25438" y="136599"/>
                  </a:cubicBezTo>
                  <a:cubicBezTo>
                    <a:pt x="30730" y="165174"/>
                    <a:pt x="30730" y="174699"/>
                    <a:pt x="31788" y="171524"/>
                  </a:cubicBezTo>
                  <a:cubicBezTo>
                    <a:pt x="32846" y="168349"/>
                    <a:pt x="34963" y="139245"/>
                    <a:pt x="31788" y="117549"/>
                  </a:cubicBezTo>
                  <a:cubicBezTo>
                    <a:pt x="28613" y="95853"/>
                    <a:pt x="1096" y="-3101"/>
                    <a:pt x="38" y="74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7" name="フリーフォーム 1836">
              <a:extLst>
                <a:ext uri="{FF2B5EF4-FFF2-40B4-BE49-F238E27FC236}">
                  <a16:creationId xmlns:a16="http://schemas.microsoft.com/office/drawing/2014/main" id="{849D909E-055E-FC98-EBE2-A0BCCAB626A3}"/>
                </a:ext>
              </a:extLst>
            </p:cNvPr>
            <p:cNvSpPr/>
            <p:nvPr/>
          </p:nvSpPr>
          <p:spPr>
            <a:xfrm>
              <a:off x="7534237" y="2418792"/>
              <a:ext cx="31865" cy="311003"/>
            </a:xfrm>
            <a:custGeom>
              <a:avLst/>
              <a:gdLst>
                <a:gd name="connsiteX0" fmla="*/ 31788 w 31865"/>
                <a:gd name="connsiteY0" fmla="*/ 3733 h 311003"/>
                <a:gd name="connsiteX1" fmla="*/ 22263 w 31865"/>
                <a:gd name="connsiteY1" fmla="*/ 302183 h 311003"/>
                <a:gd name="connsiteX2" fmla="*/ 28613 w 31865"/>
                <a:gd name="connsiteY2" fmla="*/ 222808 h 311003"/>
                <a:gd name="connsiteX3" fmla="*/ 38 w 31865"/>
                <a:gd name="connsiteY3" fmla="*/ 127558 h 311003"/>
                <a:gd name="connsiteX4" fmla="*/ 22263 w 31865"/>
                <a:gd name="connsiteY4" fmla="*/ 178358 h 311003"/>
                <a:gd name="connsiteX5" fmla="*/ 12738 w 31865"/>
                <a:gd name="connsiteY5" fmla="*/ 105333 h 311003"/>
                <a:gd name="connsiteX6" fmla="*/ 15913 w 31865"/>
                <a:gd name="connsiteY6" fmla="*/ 130733 h 311003"/>
                <a:gd name="connsiteX7" fmla="*/ 31788 w 31865"/>
                <a:gd name="connsiteY7" fmla="*/ 3733 h 311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865" h="311003">
                  <a:moveTo>
                    <a:pt x="31788" y="3733"/>
                  </a:moveTo>
                  <a:cubicBezTo>
                    <a:pt x="32846" y="32308"/>
                    <a:pt x="22792" y="265671"/>
                    <a:pt x="22263" y="302183"/>
                  </a:cubicBezTo>
                  <a:cubicBezTo>
                    <a:pt x="21734" y="338695"/>
                    <a:pt x="32317" y="251912"/>
                    <a:pt x="28613" y="222808"/>
                  </a:cubicBezTo>
                  <a:cubicBezTo>
                    <a:pt x="24909" y="193704"/>
                    <a:pt x="1096" y="134966"/>
                    <a:pt x="38" y="127558"/>
                  </a:cubicBezTo>
                  <a:cubicBezTo>
                    <a:pt x="-1020" y="120150"/>
                    <a:pt x="20146" y="182062"/>
                    <a:pt x="22263" y="178358"/>
                  </a:cubicBezTo>
                  <a:cubicBezTo>
                    <a:pt x="24380" y="174654"/>
                    <a:pt x="13796" y="113270"/>
                    <a:pt x="12738" y="105333"/>
                  </a:cubicBezTo>
                  <a:cubicBezTo>
                    <a:pt x="11680" y="97396"/>
                    <a:pt x="14326" y="141845"/>
                    <a:pt x="15913" y="130733"/>
                  </a:cubicBezTo>
                  <a:cubicBezTo>
                    <a:pt x="17500" y="119621"/>
                    <a:pt x="30730" y="-24842"/>
                    <a:pt x="31788" y="3733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8" name="フリーフォーム 1837">
              <a:extLst>
                <a:ext uri="{FF2B5EF4-FFF2-40B4-BE49-F238E27FC236}">
                  <a16:creationId xmlns:a16="http://schemas.microsoft.com/office/drawing/2014/main" id="{70E6E633-6791-ACD9-E04C-319094C9495B}"/>
                </a:ext>
              </a:extLst>
            </p:cNvPr>
            <p:cNvSpPr/>
            <p:nvPr/>
          </p:nvSpPr>
          <p:spPr>
            <a:xfrm>
              <a:off x="7303936" y="2502737"/>
              <a:ext cx="285028" cy="986696"/>
            </a:xfrm>
            <a:custGeom>
              <a:avLst/>
              <a:gdLst>
                <a:gd name="connsiteX0" fmla="*/ 100164 w 285028"/>
                <a:gd name="connsiteY0" fmla="*/ 2338 h 986696"/>
                <a:gd name="connsiteX1" fmla="*/ 8089 w 285028"/>
                <a:gd name="connsiteY1" fmla="*/ 700838 h 986696"/>
                <a:gd name="connsiteX2" fmla="*/ 20789 w 285028"/>
                <a:gd name="connsiteY2" fmla="*/ 675438 h 986696"/>
                <a:gd name="connsiteX3" fmla="*/ 81114 w 285028"/>
                <a:gd name="connsiteY3" fmla="*/ 932613 h 986696"/>
                <a:gd name="connsiteX4" fmla="*/ 84289 w 285028"/>
                <a:gd name="connsiteY4" fmla="*/ 786563 h 986696"/>
                <a:gd name="connsiteX5" fmla="*/ 135089 w 285028"/>
                <a:gd name="connsiteY5" fmla="*/ 926263 h 986696"/>
                <a:gd name="connsiteX6" fmla="*/ 284314 w 285028"/>
                <a:gd name="connsiteY6" fmla="*/ 986588 h 986696"/>
                <a:gd name="connsiteX7" fmla="*/ 185889 w 285028"/>
                <a:gd name="connsiteY7" fmla="*/ 913563 h 986696"/>
                <a:gd name="connsiteX8" fmla="*/ 55714 w 285028"/>
                <a:gd name="connsiteY8" fmla="*/ 748463 h 986696"/>
                <a:gd name="connsiteX9" fmla="*/ 33489 w 285028"/>
                <a:gd name="connsiteY9" fmla="*/ 342063 h 986696"/>
                <a:gd name="connsiteX10" fmla="*/ 1739 w 285028"/>
                <a:gd name="connsiteY10" fmla="*/ 469063 h 986696"/>
                <a:gd name="connsiteX11" fmla="*/ 100164 w 285028"/>
                <a:gd name="connsiteY11" fmla="*/ 2338 h 986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5028" h="986696">
                  <a:moveTo>
                    <a:pt x="100164" y="2338"/>
                  </a:moveTo>
                  <a:cubicBezTo>
                    <a:pt x="101222" y="40967"/>
                    <a:pt x="21318" y="588655"/>
                    <a:pt x="8089" y="700838"/>
                  </a:cubicBezTo>
                  <a:cubicBezTo>
                    <a:pt x="-5140" y="813021"/>
                    <a:pt x="8618" y="636809"/>
                    <a:pt x="20789" y="675438"/>
                  </a:cubicBezTo>
                  <a:cubicBezTo>
                    <a:pt x="32960" y="714067"/>
                    <a:pt x="70531" y="914092"/>
                    <a:pt x="81114" y="932613"/>
                  </a:cubicBezTo>
                  <a:cubicBezTo>
                    <a:pt x="91697" y="951134"/>
                    <a:pt x="75293" y="787621"/>
                    <a:pt x="84289" y="786563"/>
                  </a:cubicBezTo>
                  <a:cubicBezTo>
                    <a:pt x="93285" y="785505"/>
                    <a:pt x="101752" y="892926"/>
                    <a:pt x="135089" y="926263"/>
                  </a:cubicBezTo>
                  <a:cubicBezTo>
                    <a:pt x="168426" y="959600"/>
                    <a:pt x="275847" y="988705"/>
                    <a:pt x="284314" y="986588"/>
                  </a:cubicBezTo>
                  <a:cubicBezTo>
                    <a:pt x="292781" y="984471"/>
                    <a:pt x="223989" y="953250"/>
                    <a:pt x="185889" y="913563"/>
                  </a:cubicBezTo>
                  <a:cubicBezTo>
                    <a:pt x="147789" y="873876"/>
                    <a:pt x="81114" y="843713"/>
                    <a:pt x="55714" y="748463"/>
                  </a:cubicBezTo>
                  <a:cubicBezTo>
                    <a:pt x="30314" y="653213"/>
                    <a:pt x="42485" y="388630"/>
                    <a:pt x="33489" y="342063"/>
                  </a:cubicBezTo>
                  <a:cubicBezTo>
                    <a:pt x="24493" y="295496"/>
                    <a:pt x="-7786" y="522509"/>
                    <a:pt x="1739" y="469063"/>
                  </a:cubicBezTo>
                  <a:cubicBezTo>
                    <a:pt x="11264" y="415617"/>
                    <a:pt x="99106" y="-36291"/>
                    <a:pt x="100164" y="2338"/>
                  </a:cubicBezTo>
                  <a:close/>
                </a:path>
              </a:pathLst>
            </a:custGeom>
            <a:solidFill>
              <a:srgbClr val="1560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839" name="グループ化 1838">
              <a:extLst>
                <a:ext uri="{FF2B5EF4-FFF2-40B4-BE49-F238E27FC236}">
                  <a16:creationId xmlns:a16="http://schemas.microsoft.com/office/drawing/2014/main" id="{91CE184A-0104-5304-5E28-721B33B5D961}"/>
                </a:ext>
              </a:extLst>
            </p:cNvPr>
            <p:cNvGrpSpPr/>
            <p:nvPr/>
          </p:nvGrpSpPr>
          <p:grpSpPr>
            <a:xfrm>
              <a:off x="2917820" y="1310515"/>
              <a:ext cx="2347779" cy="3783326"/>
              <a:chOff x="2917820" y="1310515"/>
              <a:chExt cx="2347779" cy="3783326"/>
            </a:xfrm>
          </p:grpSpPr>
          <p:grpSp>
            <p:nvGrpSpPr>
              <p:cNvPr id="1840" name="グループ化 1839">
                <a:extLst>
                  <a:ext uri="{FF2B5EF4-FFF2-40B4-BE49-F238E27FC236}">
                    <a16:creationId xmlns:a16="http://schemas.microsoft.com/office/drawing/2014/main" id="{621B2367-5413-B235-5D5C-207963BB18E5}"/>
                  </a:ext>
                </a:extLst>
              </p:cNvPr>
              <p:cNvGrpSpPr/>
              <p:nvPr/>
            </p:nvGrpSpPr>
            <p:grpSpPr>
              <a:xfrm>
                <a:off x="2917820" y="1310515"/>
                <a:ext cx="2347779" cy="3783326"/>
                <a:chOff x="2917820" y="1310515"/>
                <a:chExt cx="2347779" cy="3783326"/>
              </a:xfrm>
            </p:grpSpPr>
            <p:sp>
              <p:nvSpPr>
                <p:cNvPr id="1842" name="フリーフォーム 1841">
                  <a:extLst>
                    <a:ext uri="{FF2B5EF4-FFF2-40B4-BE49-F238E27FC236}">
                      <a16:creationId xmlns:a16="http://schemas.microsoft.com/office/drawing/2014/main" id="{A5DF8F8B-FE9B-206F-DEF0-7EBF6B189B58}"/>
                    </a:ext>
                  </a:extLst>
                </p:cNvPr>
                <p:cNvSpPr/>
                <p:nvPr/>
              </p:nvSpPr>
              <p:spPr>
                <a:xfrm>
                  <a:off x="3993566" y="2551363"/>
                  <a:ext cx="845286" cy="461686"/>
                </a:xfrm>
                <a:custGeom>
                  <a:avLst/>
                  <a:gdLst>
                    <a:gd name="connsiteX0" fmla="*/ 25984 w 845286"/>
                    <a:gd name="connsiteY0" fmla="*/ 55312 h 461686"/>
                    <a:gd name="connsiteX1" fmla="*/ 737184 w 845286"/>
                    <a:gd name="connsiteY1" fmla="*/ 42612 h 461686"/>
                    <a:gd name="connsiteX2" fmla="*/ 775284 w 845286"/>
                    <a:gd name="connsiteY2" fmla="*/ 58487 h 461686"/>
                    <a:gd name="connsiteX3" fmla="*/ 772109 w 845286"/>
                    <a:gd name="connsiteY3" fmla="*/ 4512 h 461686"/>
                    <a:gd name="connsiteX4" fmla="*/ 845134 w 845286"/>
                    <a:gd name="connsiteY4" fmla="*/ 195012 h 461686"/>
                    <a:gd name="connsiteX5" fmla="*/ 749884 w 845286"/>
                    <a:gd name="connsiteY5" fmla="*/ 452187 h 461686"/>
                    <a:gd name="connsiteX6" fmla="*/ 689559 w 845286"/>
                    <a:gd name="connsiteY6" fmla="*/ 395037 h 461686"/>
                    <a:gd name="connsiteX7" fmla="*/ 499059 w 845286"/>
                    <a:gd name="connsiteY7" fmla="*/ 287087 h 461686"/>
                    <a:gd name="connsiteX8" fmla="*/ 187909 w 845286"/>
                    <a:gd name="connsiteY8" fmla="*/ 134687 h 461686"/>
                    <a:gd name="connsiteX9" fmla="*/ 25984 w 845286"/>
                    <a:gd name="connsiteY9" fmla="*/ 55312 h 4616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45286" h="461686">
                      <a:moveTo>
                        <a:pt x="25984" y="55312"/>
                      </a:moveTo>
                      <a:cubicBezTo>
                        <a:pt x="117530" y="39966"/>
                        <a:pt x="612301" y="42083"/>
                        <a:pt x="737184" y="42612"/>
                      </a:cubicBezTo>
                      <a:cubicBezTo>
                        <a:pt x="862067" y="43141"/>
                        <a:pt x="769463" y="64837"/>
                        <a:pt x="775284" y="58487"/>
                      </a:cubicBezTo>
                      <a:cubicBezTo>
                        <a:pt x="781105" y="52137"/>
                        <a:pt x="760467" y="-18242"/>
                        <a:pt x="772109" y="4512"/>
                      </a:cubicBezTo>
                      <a:cubicBezTo>
                        <a:pt x="783751" y="27266"/>
                        <a:pt x="848838" y="120400"/>
                        <a:pt x="845134" y="195012"/>
                      </a:cubicBezTo>
                      <a:cubicBezTo>
                        <a:pt x="841430" y="269625"/>
                        <a:pt x="775813" y="418850"/>
                        <a:pt x="749884" y="452187"/>
                      </a:cubicBezTo>
                      <a:cubicBezTo>
                        <a:pt x="723955" y="485524"/>
                        <a:pt x="731363" y="422554"/>
                        <a:pt x="689559" y="395037"/>
                      </a:cubicBezTo>
                      <a:cubicBezTo>
                        <a:pt x="647755" y="367520"/>
                        <a:pt x="582667" y="330479"/>
                        <a:pt x="499059" y="287087"/>
                      </a:cubicBezTo>
                      <a:cubicBezTo>
                        <a:pt x="415451" y="243695"/>
                        <a:pt x="267813" y="169612"/>
                        <a:pt x="187909" y="134687"/>
                      </a:cubicBezTo>
                      <a:cubicBezTo>
                        <a:pt x="108005" y="99762"/>
                        <a:pt x="-65562" y="70658"/>
                        <a:pt x="25984" y="55312"/>
                      </a:cubicBez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43" name="フリーフォーム 1842">
                  <a:extLst>
                    <a:ext uri="{FF2B5EF4-FFF2-40B4-BE49-F238E27FC236}">
                      <a16:creationId xmlns:a16="http://schemas.microsoft.com/office/drawing/2014/main" id="{26AF5DCD-30F8-F58F-0800-CFD4595C185A}"/>
                    </a:ext>
                  </a:extLst>
                </p:cNvPr>
                <p:cNvSpPr/>
                <p:nvPr/>
              </p:nvSpPr>
              <p:spPr>
                <a:xfrm>
                  <a:off x="4022321" y="2574748"/>
                  <a:ext cx="803902" cy="19405"/>
                </a:xfrm>
                <a:custGeom>
                  <a:avLst/>
                  <a:gdLst>
                    <a:gd name="connsiteX0" fmla="*/ 13104 w 803902"/>
                    <a:gd name="connsiteY0" fmla="*/ 16052 h 19405"/>
                    <a:gd name="connsiteX1" fmla="*/ 711604 w 803902"/>
                    <a:gd name="connsiteY1" fmla="*/ 19227 h 19405"/>
                    <a:gd name="connsiteX2" fmla="*/ 663979 w 803902"/>
                    <a:gd name="connsiteY2" fmla="*/ 12877 h 19405"/>
                    <a:gd name="connsiteX3" fmla="*/ 803679 w 803902"/>
                    <a:gd name="connsiteY3" fmla="*/ 9702 h 19405"/>
                    <a:gd name="connsiteX4" fmla="*/ 625879 w 803902"/>
                    <a:gd name="connsiteY4" fmla="*/ 9702 h 19405"/>
                    <a:gd name="connsiteX5" fmla="*/ 282979 w 803902"/>
                    <a:gd name="connsiteY5" fmla="*/ 177 h 19405"/>
                    <a:gd name="connsiteX6" fmla="*/ 13104 w 803902"/>
                    <a:gd name="connsiteY6" fmla="*/ 16052 h 194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03902" h="19405">
                      <a:moveTo>
                        <a:pt x="13104" y="16052"/>
                      </a:moveTo>
                      <a:cubicBezTo>
                        <a:pt x="84541" y="19227"/>
                        <a:pt x="603125" y="19756"/>
                        <a:pt x="711604" y="19227"/>
                      </a:cubicBezTo>
                      <a:cubicBezTo>
                        <a:pt x="820083" y="18698"/>
                        <a:pt x="648633" y="14464"/>
                        <a:pt x="663979" y="12877"/>
                      </a:cubicBezTo>
                      <a:cubicBezTo>
                        <a:pt x="679325" y="11289"/>
                        <a:pt x="810029" y="10231"/>
                        <a:pt x="803679" y="9702"/>
                      </a:cubicBezTo>
                      <a:cubicBezTo>
                        <a:pt x="797329" y="9173"/>
                        <a:pt x="625879" y="9702"/>
                        <a:pt x="625879" y="9702"/>
                      </a:cubicBezTo>
                      <a:cubicBezTo>
                        <a:pt x="539096" y="8115"/>
                        <a:pt x="385108" y="-1410"/>
                        <a:pt x="282979" y="177"/>
                      </a:cubicBezTo>
                      <a:cubicBezTo>
                        <a:pt x="180850" y="1764"/>
                        <a:pt x="-58333" y="12877"/>
                        <a:pt x="13104" y="16052"/>
                      </a:cubicBez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44" name="フリーフォーム 1843">
                  <a:extLst>
                    <a:ext uri="{FF2B5EF4-FFF2-40B4-BE49-F238E27FC236}">
                      <a16:creationId xmlns:a16="http://schemas.microsoft.com/office/drawing/2014/main" id="{B5EA31F6-6DF3-4A34-5A73-1A85C95C5324}"/>
                    </a:ext>
                  </a:extLst>
                </p:cNvPr>
                <p:cNvSpPr/>
                <p:nvPr/>
              </p:nvSpPr>
              <p:spPr>
                <a:xfrm>
                  <a:off x="4723921" y="2566228"/>
                  <a:ext cx="133885" cy="399762"/>
                </a:xfrm>
                <a:custGeom>
                  <a:avLst/>
                  <a:gdLst>
                    <a:gd name="connsiteX0" fmla="*/ 63979 w 133885"/>
                    <a:gd name="connsiteY0" fmla="*/ 5522 h 399762"/>
                    <a:gd name="connsiteX1" fmla="*/ 102079 w 133885"/>
                    <a:gd name="connsiteY1" fmla="*/ 53147 h 399762"/>
                    <a:gd name="connsiteX2" fmla="*/ 79854 w 133885"/>
                    <a:gd name="connsiteY2" fmla="*/ 176972 h 399762"/>
                    <a:gd name="connsiteX3" fmla="*/ 124304 w 133885"/>
                    <a:gd name="connsiteY3" fmla="*/ 148397 h 399762"/>
                    <a:gd name="connsiteX4" fmla="*/ 63979 w 133885"/>
                    <a:gd name="connsiteY4" fmla="*/ 303972 h 399762"/>
                    <a:gd name="connsiteX5" fmla="*/ 479 w 133885"/>
                    <a:gd name="connsiteY5" fmla="*/ 399222 h 399762"/>
                    <a:gd name="connsiteX6" fmla="*/ 98904 w 133885"/>
                    <a:gd name="connsiteY6" fmla="*/ 262697 h 399762"/>
                    <a:gd name="connsiteX7" fmla="*/ 133829 w 133885"/>
                    <a:gd name="connsiteY7" fmla="*/ 173797 h 399762"/>
                    <a:gd name="connsiteX8" fmla="*/ 63979 w 133885"/>
                    <a:gd name="connsiteY8" fmla="*/ 5522 h 3997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3885" h="399762">
                      <a:moveTo>
                        <a:pt x="63979" y="5522"/>
                      </a:moveTo>
                      <a:cubicBezTo>
                        <a:pt x="58687" y="-14586"/>
                        <a:pt x="99433" y="24572"/>
                        <a:pt x="102079" y="53147"/>
                      </a:cubicBezTo>
                      <a:cubicBezTo>
                        <a:pt x="104725" y="81722"/>
                        <a:pt x="76150" y="161097"/>
                        <a:pt x="79854" y="176972"/>
                      </a:cubicBezTo>
                      <a:cubicBezTo>
                        <a:pt x="83558" y="192847"/>
                        <a:pt x="126950" y="127230"/>
                        <a:pt x="124304" y="148397"/>
                      </a:cubicBezTo>
                      <a:cubicBezTo>
                        <a:pt x="121658" y="169564"/>
                        <a:pt x="84617" y="262168"/>
                        <a:pt x="63979" y="303972"/>
                      </a:cubicBezTo>
                      <a:cubicBezTo>
                        <a:pt x="43341" y="345776"/>
                        <a:pt x="-5342" y="406101"/>
                        <a:pt x="479" y="399222"/>
                      </a:cubicBezTo>
                      <a:cubicBezTo>
                        <a:pt x="6300" y="392343"/>
                        <a:pt x="76679" y="300268"/>
                        <a:pt x="98904" y="262697"/>
                      </a:cubicBezTo>
                      <a:cubicBezTo>
                        <a:pt x="121129" y="225126"/>
                        <a:pt x="134887" y="216130"/>
                        <a:pt x="133829" y="173797"/>
                      </a:cubicBezTo>
                      <a:cubicBezTo>
                        <a:pt x="132771" y="131464"/>
                        <a:pt x="69271" y="25630"/>
                        <a:pt x="63979" y="5522"/>
                      </a:cubicBez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45" name="フリーフォーム 1844">
                  <a:extLst>
                    <a:ext uri="{FF2B5EF4-FFF2-40B4-BE49-F238E27FC236}">
                      <a16:creationId xmlns:a16="http://schemas.microsoft.com/office/drawing/2014/main" id="{64295303-D4C0-AABD-DEF9-A3FC217CA9B6}"/>
                    </a:ext>
                  </a:extLst>
                </p:cNvPr>
                <p:cNvSpPr/>
                <p:nvPr/>
              </p:nvSpPr>
              <p:spPr>
                <a:xfrm>
                  <a:off x="4465607" y="2633554"/>
                  <a:ext cx="154430" cy="139567"/>
                </a:xfrm>
                <a:custGeom>
                  <a:avLst/>
                  <a:gdLst>
                    <a:gd name="connsiteX0" fmla="*/ 154018 w 154430"/>
                    <a:gd name="connsiteY0" fmla="*/ 1696 h 139567"/>
                    <a:gd name="connsiteX1" fmla="*/ 33368 w 154430"/>
                    <a:gd name="connsiteY1" fmla="*/ 90596 h 139567"/>
                    <a:gd name="connsiteX2" fmla="*/ 1618 w 154430"/>
                    <a:gd name="connsiteY2" fmla="*/ 138221 h 139567"/>
                    <a:gd name="connsiteX3" fmla="*/ 71468 w 154430"/>
                    <a:gd name="connsiteY3" fmla="*/ 39796 h 139567"/>
                    <a:gd name="connsiteX4" fmla="*/ 154018 w 154430"/>
                    <a:gd name="connsiteY4" fmla="*/ 1696 h 1395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4430" h="139567">
                      <a:moveTo>
                        <a:pt x="154018" y="1696"/>
                      </a:moveTo>
                      <a:cubicBezTo>
                        <a:pt x="147668" y="10163"/>
                        <a:pt x="58768" y="67842"/>
                        <a:pt x="33368" y="90596"/>
                      </a:cubicBezTo>
                      <a:cubicBezTo>
                        <a:pt x="7968" y="113350"/>
                        <a:pt x="-4732" y="146688"/>
                        <a:pt x="1618" y="138221"/>
                      </a:cubicBezTo>
                      <a:cubicBezTo>
                        <a:pt x="7968" y="129754"/>
                        <a:pt x="51360" y="61492"/>
                        <a:pt x="71468" y="39796"/>
                      </a:cubicBezTo>
                      <a:cubicBezTo>
                        <a:pt x="91576" y="18100"/>
                        <a:pt x="160368" y="-6771"/>
                        <a:pt x="154018" y="1696"/>
                      </a:cubicBez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46" name="フリーフォーム 1845">
                  <a:extLst>
                    <a:ext uri="{FF2B5EF4-FFF2-40B4-BE49-F238E27FC236}">
                      <a16:creationId xmlns:a16="http://schemas.microsoft.com/office/drawing/2014/main" id="{9471035D-3149-FFC9-C2B1-0CDF16B71CAD}"/>
                    </a:ext>
                  </a:extLst>
                </p:cNvPr>
                <p:cNvSpPr/>
                <p:nvPr/>
              </p:nvSpPr>
              <p:spPr>
                <a:xfrm>
                  <a:off x="4571234" y="2651106"/>
                  <a:ext cx="165942" cy="193703"/>
                </a:xfrm>
                <a:custGeom>
                  <a:avLst/>
                  <a:gdLst>
                    <a:gd name="connsiteX0" fmla="*/ 165866 w 165942"/>
                    <a:gd name="connsiteY0" fmla="*/ 19 h 193703"/>
                    <a:gd name="connsiteX1" fmla="*/ 45216 w 165942"/>
                    <a:gd name="connsiteY1" fmla="*/ 73044 h 193703"/>
                    <a:gd name="connsiteX2" fmla="*/ 766 w 165942"/>
                    <a:gd name="connsiteY2" fmla="*/ 193694 h 193703"/>
                    <a:gd name="connsiteX3" fmla="*/ 26166 w 165942"/>
                    <a:gd name="connsiteY3" fmla="*/ 79394 h 193703"/>
                    <a:gd name="connsiteX4" fmla="*/ 165866 w 165942"/>
                    <a:gd name="connsiteY4" fmla="*/ 19 h 1937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942" h="193703">
                      <a:moveTo>
                        <a:pt x="165866" y="19"/>
                      </a:moveTo>
                      <a:cubicBezTo>
                        <a:pt x="169041" y="-1039"/>
                        <a:pt x="72733" y="40765"/>
                        <a:pt x="45216" y="73044"/>
                      </a:cubicBezTo>
                      <a:cubicBezTo>
                        <a:pt x="17699" y="105323"/>
                        <a:pt x="3941" y="192636"/>
                        <a:pt x="766" y="193694"/>
                      </a:cubicBezTo>
                      <a:cubicBezTo>
                        <a:pt x="-2409" y="194752"/>
                        <a:pt x="3941" y="105852"/>
                        <a:pt x="26166" y="79394"/>
                      </a:cubicBezTo>
                      <a:cubicBezTo>
                        <a:pt x="48391" y="52936"/>
                        <a:pt x="162691" y="1077"/>
                        <a:pt x="165866" y="19"/>
                      </a:cubicBez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47" name="フリーフォーム 1846">
                  <a:extLst>
                    <a:ext uri="{FF2B5EF4-FFF2-40B4-BE49-F238E27FC236}">
                      <a16:creationId xmlns:a16="http://schemas.microsoft.com/office/drawing/2014/main" id="{70060514-C8A3-D534-7590-49BA72D0FDC7}"/>
                    </a:ext>
                  </a:extLst>
                </p:cNvPr>
                <p:cNvSpPr/>
                <p:nvPr/>
              </p:nvSpPr>
              <p:spPr>
                <a:xfrm>
                  <a:off x="4607849" y="2698412"/>
                  <a:ext cx="113963" cy="225905"/>
                </a:xfrm>
                <a:custGeom>
                  <a:avLst/>
                  <a:gdLst>
                    <a:gd name="connsiteX0" fmla="*/ 94326 w 113963"/>
                    <a:gd name="connsiteY0" fmla="*/ 338 h 225905"/>
                    <a:gd name="connsiteX1" fmla="*/ 2251 w 113963"/>
                    <a:gd name="connsiteY1" fmla="*/ 105113 h 225905"/>
                    <a:gd name="connsiteX2" fmla="*/ 30826 w 113963"/>
                    <a:gd name="connsiteY2" fmla="*/ 174963 h 225905"/>
                    <a:gd name="connsiteX3" fmla="*/ 59401 w 113963"/>
                    <a:gd name="connsiteY3" fmla="*/ 133688 h 225905"/>
                    <a:gd name="connsiteX4" fmla="*/ 87976 w 113963"/>
                    <a:gd name="connsiteY4" fmla="*/ 225763 h 225905"/>
                    <a:gd name="connsiteX5" fmla="*/ 110201 w 113963"/>
                    <a:gd name="connsiteY5" fmla="*/ 152738 h 225905"/>
                    <a:gd name="connsiteX6" fmla="*/ 113376 w 113963"/>
                    <a:gd name="connsiteY6" fmla="*/ 73363 h 225905"/>
                    <a:gd name="connsiteX7" fmla="*/ 94326 w 113963"/>
                    <a:gd name="connsiteY7" fmla="*/ 338 h 2259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13963" h="225905">
                      <a:moveTo>
                        <a:pt x="94326" y="338"/>
                      </a:moveTo>
                      <a:cubicBezTo>
                        <a:pt x="75805" y="5630"/>
                        <a:pt x="12834" y="76009"/>
                        <a:pt x="2251" y="105113"/>
                      </a:cubicBezTo>
                      <a:cubicBezTo>
                        <a:pt x="-8332" y="134217"/>
                        <a:pt x="21301" y="170200"/>
                        <a:pt x="30826" y="174963"/>
                      </a:cubicBezTo>
                      <a:cubicBezTo>
                        <a:pt x="40351" y="179726"/>
                        <a:pt x="49876" y="125221"/>
                        <a:pt x="59401" y="133688"/>
                      </a:cubicBezTo>
                      <a:cubicBezTo>
                        <a:pt x="68926" y="142155"/>
                        <a:pt x="79509" y="222588"/>
                        <a:pt x="87976" y="225763"/>
                      </a:cubicBezTo>
                      <a:cubicBezTo>
                        <a:pt x="96443" y="228938"/>
                        <a:pt x="105968" y="178138"/>
                        <a:pt x="110201" y="152738"/>
                      </a:cubicBezTo>
                      <a:cubicBezTo>
                        <a:pt x="114434" y="127338"/>
                        <a:pt x="114434" y="93471"/>
                        <a:pt x="113376" y="73363"/>
                      </a:cubicBezTo>
                      <a:cubicBezTo>
                        <a:pt x="112318" y="53255"/>
                        <a:pt x="112847" y="-4954"/>
                        <a:pt x="94326" y="338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1848" name="グループ化 1847">
                  <a:extLst>
                    <a:ext uri="{FF2B5EF4-FFF2-40B4-BE49-F238E27FC236}">
                      <a16:creationId xmlns:a16="http://schemas.microsoft.com/office/drawing/2014/main" id="{BD53C611-250C-86C7-518F-E1C33B4B76C1}"/>
                    </a:ext>
                  </a:extLst>
                </p:cNvPr>
                <p:cNvGrpSpPr/>
                <p:nvPr/>
              </p:nvGrpSpPr>
              <p:grpSpPr>
                <a:xfrm>
                  <a:off x="2917820" y="1310515"/>
                  <a:ext cx="2347779" cy="3783326"/>
                  <a:chOff x="2917820" y="1310515"/>
                  <a:chExt cx="2347779" cy="3783326"/>
                </a:xfrm>
                <a:solidFill>
                  <a:srgbClr val="FFC000"/>
                </a:solidFill>
              </p:grpSpPr>
              <p:sp>
                <p:nvSpPr>
                  <p:cNvPr id="1849" name="フリーフォーム 1848">
                    <a:extLst>
                      <a:ext uri="{FF2B5EF4-FFF2-40B4-BE49-F238E27FC236}">
                        <a16:creationId xmlns:a16="http://schemas.microsoft.com/office/drawing/2014/main" id="{E7FB0EB5-F5B7-9F65-3607-34269B9CAF93}"/>
                      </a:ext>
                    </a:extLst>
                  </p:cNvPr>
                  <p:cNvSpPr/>
                  <p:nvPr/>
                </p:nvSpPr>
                <p:spPr>
                  <a:xfrm>
                    <a:off x="3575658" y="2631656"/>
                    <a:ext cx="403096" cy="778869"/>
                  </a:xfrm>
                  <a:custGeom>
                    <a:avLst/>
                    <a:gdLst>
                      <a:gd name="connsiteX0" fmla="*/ 396267 w 403096"/>
                      <a:gd name="connsiteY0" fmla="*/ 16294 h 778869"/>
                      <a:gd name="connsiteX1" fmla="*/ 2567 w 403096"/>
                      <a:gd name="connsiteY1" fmla="*/ 775119 h 778869"/>
                      <a:gd name="connsiteX2" fmla="*/ 234342 w 403096"/>
                      <a:gd name="connsiteY2" fmla="*/ 295694 h 778869"/>
                      <a:gd name="connsiteX3" fmla="*/ 396267 w 403096"/>
                      <a:gd name="connsiteY3" fmla="*/ 16294 h 7788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03096" h="778869">
                        <a:moveTo>
                          <a:pt x="396267" y="16294"/>
                        </a:moveTo>
                        <a:cubicBezTo>
                          <a:pt x="357638" y="96198"/>
                          <a:pt x="29554" y="728552"/>
                          <a:pt x="2567" y="775119"/>
                        </a:cubicBezTo>
                        <a:cubicBezTo>
                          <a:pt x="-24420" y="821686"/>
                          <a:pt x="168725" y="421636"/>
                          <a:pt x="234342" y="295694"/>
                        </a:cubicBezTo>
                        <a:cubicBezTo>
                          <a:pt x="299959" y="169752"/>
                          <a:pt x="434896" y="-63610"/>
                          <a:pt x="396267" y="16294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50" name="フリーフォーム 1849">
                    <a:extLst>
                      <a:ext uri="{FF2B5EF4-FFF2-40B4-BE49-F238E27FC236}">
                        <a16:creationId xmlns:a16="http://schemas.microsoft.com/office/drawing/2014/main" id="{AA0D6BBE-FCEB-0FBF-1C04-67EA5B51F696}"/>
                      </a:ext>
                    </a:extLst>
                  </p:cNvPr>
                  <p:cNvSpPr/>
                  <p:nvPr/>
                </p:nvSpPr>
                <p:spPr>
                  <a:xfrm>
                    <a:off x="3392564" y="3391101"/>
                    <a:ext cx="194612" cy="376839"/>
                  </a:xfrm>
                  <a:custGeom>
                    <a:avLst/>
                    <a:gdLst>
                      <a:gd name="connsiteX0" fmla="*/ 192011 w 194612"/>
                      <a:gd name="connsiteY0" fmla="*/ 6149 h 376839"/>
                      <a:gd name="connsiteX1" fmla="*/ 1511 w 194612"/>
                      <a:gd name="connsiteY1" fmla="*/ 374449 h 376839"/>
                      <a:gd name="connsiteX2" fmla="*/ 106286 w 194612"/>
                      <a:gd name="connsiteY2" fmla="*/ 158549 h 376839"/>
                      <a:gd name="connsiteX3" fmla="*/ 192011 w 194612"/>
                      <a:gd name="connsiteY3" fmla="*/ 6149 h 3768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94612" h="376839">
                        <a:moveTo>
                          <a:pt x="192011" y="6149"/>
                        </a:moveTo>
                        <a:cubicBezTo>
                          <a:pt x="174549" y="42132"/>
                          <a:pt x="15798" y="349049"/>
                          <a:pt x="1511" y="374449"/>
                        </a:cubicBezTo>
                        <a:cubicBezTo>
                          <a:pt x="-12776" y="399849"/>
                          <a:pt x="78240" y="215699"/>
                          <a:pt x="106286" y="158549"/>
                        </a:cubicBezTo>
                        <a:cubicBezTo>
                          <a:pt x="134332" y="101399"/>
                          <a:pt x="209473" y="-29834"/>
                          <a:pt x="192011" y="6149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51" name="フリーフォーム 1850">
                    <a:extLst>
                      <a:ext uri="{FF2B5EF4-FFF2-40B4-BE49-F238E27FC236}">
                        <a16:creationId xmlns:a16="http://schemas.microsoft.com/office/drawing/2014/main" id="{D35BF383-AF57-FA66-4CFA-B32978188AAA}"/>
                      </a:ext>
                    </a:extLst>
                  </p:cNvPr>
                  <p:cNvSpPr/>
                  <p:nvPr/>
                </p:nvSpPr>
                <p:spPr>
                  <a:xfrm>
                    <a:off x="3227094" y="3980627"/>
                    <a:ext cx="52780" cy="120009"/>
                  </a:xfrm>
                  <a:custGeom>
                    <a:avLst/>
                    <a:gdLst>
                      <a:gd name="connsiteX0" fmla="*/ 52681 w 52780"/>
                      <a:gd name="connsiteY0" fmla="*/ 823 h 120009"/>
                      <a:gd name="connsiteX1" fmla="*/ 1881 w 52780"/>
                      <a:gd name="connsiteY1" fmla="*/ 118298 h 120009"/>
                      <a:gd name="connsiteX2" fmla="*/ 14581 w 52780"/>
                      <a:gd name="connsiteY2" fmla="*/ 67498 h 120009"/>
                      <a:gd name="connsiteX3" fmla="*/ 52681 w 52780"/>
                      <a:gd name="connsiteY3" fmla="*/ 823 h 1200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2780" h="120009">
                        <a:moveTo>
                          <a:pt x="52681" y="823"/>
                        </a:moveTo>
                        <a:cubicBezTo>
                          <a:pt x="50564" y="9290"/>
                          <a:pt x="8231" y="107186"/>
                          <a:pt x="1881" y="118298"/>
                        </a:cubicBezTo>
                        <a:cubicBezTo>
                          <a:pt x="-4469" y="129410"/>
                          <a:pt x="6644" y="83373"/>
                          <a:pt x="14581" y="67498"/>
                        </a:cubicBezTo>
                        <a:cubicBezTo>
                          <a:pt x="22518" y="51623"/>
                          <a:pt x="54798" y="-7644"/>
                          <a:pt x="52681" y="82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52" name="フリーフォーム 1851">
                    <a:extLst>
                      <a:ext uri="{FF2B5EF4-FFF2-40B4-BE49-F238E27FC236}">
                        <a16:creationId xmlns:a16="http://schemas.microsoft.com/office/drawing/2014/main" id="{E97544CA-6307-6AE9-D761-69AF2557151C}"/>
                      </a:ext>
                    </a:extLst>
                  </p:cNvPr>
                  <p:cNvSpPr/>
                  <p:nvPr/>
                </p:nvSpPr>
                <p:spPr>
                  <a:xfrm>
                    <a:off x="3090763" y="4270314"/>
                    <a:ext cx="36644" cy="78298"/>
                  </a:xfrm>
                  <a:custGeom>
                    <a:avLst/>
                    <a:gdLst>
                      <a:gd name="connsiteX0" fmla="*/ 36612 w 36644"/>
                      <a:gd name="connsiteY0" fmla="*/ 61 h 78298"/>
                      <a:gd name="connsiteX1" fmla="*/ 1687 w 36644"/>
                      <a:gd name="connsiteY1" fmla="*/ 63561 h 78298"/>
                      <a:gd name="connsiteX2" fmla="*/ 8037 w 36644"/>
                      <a:gd name="connsiteY2" fmla="*/ 76261 h 78298"/>
                      <a:gd name="connsiteX3" fmla="*/ 36612 w 36644"/>
                      <a:gd name="connsiteY3" fmla="*/ 61 h 782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6644" h="78298">
                        <a:moveTo>
                          <a:pt x="36612" y="61"/>
                        </a:moveTo>
                        <a:cubicBezTo>
                          <a:pt x="35554" y="-2056"/>
                          <a:pt x="6450" y="50861"/>
                          <a:pt x="1687" y="63561"/>
                        </a:cubicBezTo>
                        <a:cubicBezTo>
                          <a:pt x="-3076" y="76261"/>
                          <a:pt x="3274" y="81553"/>
                          <a:pt x="8037" y="76261"/>
                        </a:cubicBezTo>
                        <a:cubicBezTo>
                          <a:pt x="12799" y="70969"/>
                          <a:pt x="37670" y="2178"/>
                          <a:pt x="36612" y="61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53" name="フリーフォーム 1852">
                    <a:extLst>
                      <a:ext uri="{FF2B5EF4-FFF2-40B4-BE49-F238E27FC236}">
                        <a16:creationId xmlns:a16="http://schemas.microsoft.com/office/drawing/2014/main" id="{25513FF1-C798-1014-24F1-91694A6D464F}"/>
                      </a:ext>
                    </a:extLst>
                  </p:cNvPr>
                  <p:cNvSpPr/>
                  <p:nvPr/>
                </p:nvSpPr>
                <p:spPr>
                  <a:xfrm>
                    <a:off x="2918202" y="4504729"/>
                    <a:ext cx="98320" cy="251881"/>
                  </a:xfrm>
                  <a:custGeom>
                    <a:avLst/>
                    <a:gdLst>
                      <a:gd name="connsiteX0" fmla="*/ 98048 w 98320"/>
                      <a:gd name="connsiteY0" fmla="*/ 596 h 251881"/>
                      <a:gd name="connsiteX1" fmla="*/ 9148 w 98320"/>
                      <a:gd name="connsiteY1" fmla="*/ 181571 h 251881"/>
                      <a:gd name="connsiteX2" fmla="*/ 5973 w 98320"/>
                      <a:gd name="connsiteY2" fmla="*/ 251421 h 251881"/>
                      <a:gd name="connsiteX3" fmla="*/ 2798 w 98320"/>
                      <a:gd name="connsiteY3" fmla="*/ 152996 h 251881"/>
                      <a:gd name="connsiteX4" fmla="*/ 50423 w 98320"/>
                      <a:gd name="connsiteY4" fmla="*/ 99021 h 251881"/>
                      <a:gd name="connsiteX5" fmla="*/ 37723 w 98320"/>
                      <a:gd name="connsiteY5" fmla="*/ 121246 h 251881"/>
                      <a:gd name="connsiteX6" fmla="*/ 98048 w 98320"/>
                      <a:gd name="connsiteY6" fmla="*/ 596 h 2518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8320" h="251881">
                        <a:moveTo>
                          <a:pt x="98048" y="596"/>
                        </a:moveTo>
                        <a:cubicBezTo>
                          <a:pt x="93285" y="10650"/>
                          <a:pt x="24494" y="139767"/>
                          <a:pt x="9148" y="181571"/>
                        </a:cubicBezTo>
                        <a:cubicBezTo>
                          <a:pt x="-6198" y="223375"/>
                          <a:pt x="7031" y="256183"/>
                          <a:pt x="5973" y="251421"/>
                        </a:cubicBezTo>
                        <a:cubicBezTo>
                          <a:pt x="4915" y="246659"/>
                          <a:pt x="-4610" y="178396"/>
                          <a:pt x="2798" y="152996"/>
                        </a:cubicBezTo>
                        <a:cubicBezTo>
                          <a:pt x="10206" y="127596"/>
                          <a:pt x="44602" y="104313"/>
                          <a:pt x="50423" y="99021"/>
                        </a:cubicBezTo>
                        <a:cubicBezTo>
                          <a:pt x="56244" y="93729"/>
                          <a:pt x="31902" y="131829"/>
                          <a:pt x="37723" y="121246"/>
                        </a:cubicBezTo>
                        <a:cubicBezTo>
                          <a:pt x="43544" y="110663"/>
                          <a:pt x="102811" y="-9458"/>
                          <a:pt x="98048" y="59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54" name="フリーフォーム 1853">
                    <a:extLst>
                      <a:ext uri="{FF2B5EF4-FFF2-40B4-BE49-F238E27FC236}">
                        <a16:creationId xmlns:a16="http://schemas.microsoft.com/office/drawing/2014/main" id="{6C89E218-D66E-58B2-7C94-A9DEA953C730}"/>
                      </a:ext>
                    </a:extLst>
                  </p:cNvPr>
                  <p:cNvSpPr/>
                  <p:nvPr/>
                </p:nvSpPr>
                <p:spPr>
                  <a:xfrm>
                    <a:off x="2944890" y="4504547"/>
                    <a:ext cx="78090" cy="126682"/>
                  </a:xfrm>
                  <a:custGeom>
                    <a:avLst/>
                    <a:gdLst>
                      <a:gd name="connsiteX0" fmla="*/ 77710 w 78090"/>
                      <a:gd name="connsiteY0" fmla="*/ 778 h 126682"/>
                      <a:gd name="connsiteX1" fmla="*/ 1510 w 78090"/>
                      <a:gd name="connsiteY1" fmla="*/ 124603 h 126682"/>
                      <a:gd name="connsiteX2" fmla="*/ 30085 w 78090"/>
                      <a:gd name="connsiteY2" fmla="*/ 73803 h 126682"/>
                      <a:gd name="connsiteX3" fmla="*/ 77710 w 78090"/>
                      <a:gd name="connsiteY3" fmla="*/ 778 h 1266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8090" h="126682">
                        <a:moveTo>
                          <a:pt x="77710" y="778"/>
                        </a:moveTo>
                        <a:cubicBezTo>
                          <a:pt x="72947" y="9245"/>
                          <a:pt x="9447" y="112432"/>
                          <a:pt x="1510" y="124603"/>
                        </a:cubicBezTo>
                        <a:cubicBezTo>
                          <a:pt x="-6427" y="136774"/>
                          <a:pt x="18972" y="92324"/>
                          <a:pt x="30085" y="73803"/>
                        </a:cubicBezTo>
                        <a:cubicBezTo>
                          <a:pt x="41197" y="55282"/>
                          <a:pt x="82473" y="-7689"/>
                          <a:pt x="77710" y="77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55" name="フリーフォーム 1854">
                    <a:extLst>
                      <a:ext uri="{FF2B5EF4-FFF2-40B4-BE49-F238E27FC236}">
                        <a16:creationId xmlns:a16="http://schemas.microsoft.com/office/drawing/2014/main" id="{B0CBC069-2AD4-F5A7-4890-A8E26E1A4DBB}"/>
                      </a:ext>
                    </a:extLst>
                  </p:cNvPr>
                  <p:cNvSpPr/>
                  <p:nvPr/>
                </p:nvSpPr>
                <p:spPr>
                  <a:xfrm>
                    <a:off x="2917820" y="4521127"/>
                    <a:ext cx="152408" cy="216199"/>
                  </a:xfrm>
                  <a:custGeom>
                    <a:avLst/>
                    <a:gdLst>
                      <a:gd name="connsiteX0" fmla="*/ 152405 w 152408"/>
                      <a:gd name="connsiteY0" fmla="*/ 73 h 216199"/>
                      <a:gd name="connsiteX1" fmla="*/ 69855 w 152408"/>
                      <a:gd name="connsiteY1" fmla="*/ 152473 h 216199"/>
                      <a:gd name="connsiteX2" fmla="*/ 5 w 152408"/>
                      <a:gd name="connsiteY2" fmla="*/ 215973 h 216199"/>
                      <a:gd name="connsiteX3" fmla="*/ 66680 w 152408"/>
                      <a:gd name="connsiteY3" fmla="*/ 133423 h 216199"/>
                      <a:gd name="connsiteX4" fmla="*/ 152405 w 152408"/>
                      <a:gd name="connsiteY4" fmla="*/ 73 h 2161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2408" h="216199">
                        <a:moveTo>
                          <a:pt x="152405" y="73"/>
                        </a:moveTo>
                        <a:cubicBezTo>
                          <a:pt x="152934" y="3248"/>
                          <a:pt x="95255" y="116490"/>
                          <a:pt x="69855" y="152473"/>
                        </a:cubicBezTo>
                        <a:cubicBezTo>
                          <a:pt x="44455" y="188456"/>
                          <a:pt x="534" y="219148"/>
                          <a:pt x="5" y="215973"/>
                        </a:cubicBezTo>
                        <a:cubicBezTo>
                          <a:pt x="-524" y="212798"/>
                          <a:pt x="36517" y="169406"/>
                          <a:pt x="66680" y="133423"/>
                        </a:cubicBezTo>
                        <a:cubicBezTo>
                          <a:pt x="96843" y="97440"/>
                          <a:pt x="151876" y="-3102"/>
                          <a:pt x="152405" y="7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56" name="フリーフォーム 1855">
                    <a:extLst>
                      <a:ext uri="{FF2B5EF4-FFF2-40B4-BE49-F238E27FC236}">
                        <a16:creationId xmlns:a16="http://schemas.microsoft.com/office/drawing/2014/main" id="{56DF0637-24C2-B1BA-EDA1-88091CC32E0E}"/>
                      </a:ext>
                    </a:extLst>
                  </p:cNvPr>
                  <p:cNvSpPr/>
                  <p:nvPr/>
                </p:nvSpPr>
                <p:spPr>
                  <a:xfrm>
                    <a:off x="2927159" y="4502148"/>
                    <a:ext cx="111348" cy="215926"/>
                  </a:xfrm>
                  <a:custGeom>
                    <a:avLst/>
                    <a:gdLst>
                      <a:gd name="connsiteX0" fmla="*/ 111316 w 111348"/>
                      <a:gd name="connsiteY0" fmla="*/ 2 h 215926"/>
                      <a:gd name="connsiteX1" fmla="*/ 41466 w 111348"/>
                      <a:gd name="connsiteY1" fmla="*/ 117477 h 215926"/>
                      <a:gd name="connsiteX2" fmla="*/ 191 w 111348"/>
                      <a:gd name="connsiteY2" fmla="*/ 215902 h 215926"/>
                      <a:gd name="connsiteX3" fmla="*/ 57341 w 111348"/>
                      <a:gd name="connsiteY3" fmla="*/ 127002 h 215926"/>
                      <a:gd name="connsiteX4" fmla="*/ 50991 w 111348"/>
                      <a:gd name="connsiteY4" fmla="*/ 120652 h 215926"/>
                      <a:gd name="connsiteX5" fmla="*/ 111316 w 111348"/>
                      <a:gd name="connsiteY5" fmla="*/ 2 h 215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11348" h="215926">
                        <a:moveTo>
                          <a:pt x="111316" y="2"/>
                        </a:moveTo>
                        <a:cubicBezTo>
                          <a:pt x="109729" y="-527"/>
                          <a:pt x="59987" y="81494"/>
                          <a:pt x="41466" y="117477"/>
                        </a:cubicBezTo>
                        <a:cubicBezTo>
                          <a:pt x="22945" y="153460"/>
                          <a:pt x="-2455" y="214315"/>
                          <a:pt x="191" y="215902"/>
                        </a:cubicBezTo>
                        <a:cubicBezTo>
                          <a:pt x="2837" y="217490"/>
                          <a:pt x="48874" y="142877"/>
                          <a:pt x="57341" y="127002"/>
                        </a:cubicBezTo>
                        <a:cubicBezTo>
                          <a:pt x="65808" y="111127"/>
                          <a:pt x="46229" y="136527"/>
                          <a:pt x="50991" y="120652"/>
                        </a:cubicBezTo>
                        <a:cubicBezTo>
                          <a:pt x="55753" y="104777"/>
                          <a:pt x="112903" y="531"/>
                          <a:pt x="111316" y="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57" name="フリーフォーム 1856">
                    <a:extLst>
                      <a:ext uri="{FF2B5EF4-FFF2-40B4-BE49-F238E27FC236}">
                        <a16:creationId xmlns:a16="http://schemas.microsoft.com/office/drawing/2014/main" id="{3EF2D016-4E20-B84E-A5B2-5D921F22261C}"/>
                      </a:ext>
                    </a:extLst>
                  </p:cNvPr>
                  <p:cNvSpPr/>
                  <p:nvPr/>
                </p:nvSpPr>
                <p:spPr>
                  <a:xfrm>
                    <a:off x="2937499" y="4708807"/>
                    <a:ext cx="718415" cy="374849"/>
                  </a:xfrm>
                  <a:custGeom>
                    <a:avLst/>
                    <a:gdLst>
                      <a:gd name="connsiteX0" fmla="*/ 5726 w 718415"/>
                      <a:gd name="connsiteY0" fmla="*/ 2893 h 374849"/>
                      <a:gd name="connsiteX1" fmla="*/ 221626 w 718415"/>
                      <a:gd name="connsiteY1" fmla="*/ 91793 h 374849"/>
                      <a:gd name="connsiteX2" fmla="*/ 434351 w 718415"/>
                      <a:gd name="connsiteY2" fmla="*/ 199743 h 374849"/>
                      <a:gd name="connsiteX3" fmla="*/ 424826 w 718415"/>
                      <a:gd name="connsiteY3" fmla="*/ 183868 h 374849"/>
                      <a:gd name="connsiteX4" fmla="*/ 704226 w 718415"/>
                      <a:gd name="connsiteY4" fmla="*/ 368018 h 374849"/>
                      <a:gd name="connsiteX5" fmla="*/ 647076 w 718415"/>
                      <a:gd name="connsiteY5" fmla="*/ 317218 h 374849"/>
                      <a:gd name="connsiteX6" fmla="*/ 386726 w 718415"/>
                      <a:gd name="connsiteY6" fmla="*/ 145768 h 374849"/>
                      <a:gd name="connsiteX7" fmla="*/ 415301 w 718415"/>
                      <a:gd name="connsiteY7" fmla="*/ 164818 h 374849"/>
                      <a:gd name="connsiteX8" fmla="*/ 189876 w 718415"/>
                      <a:gd name="connsiteY8" fmla="*/ 69568 h 374849"/>
                      <a:gd name="connsiteX9" fmla="*/ 72401 w 718415"/>
                      <a:gd name="connsiteY9" fmla="*/ 25118 h 374849"/>
                      <a:gd name="connsiteX10" fmla="*/ 5726 w 718415"/>
                      <a:gd name="connsiteY10" fmla="*/ 2893 h 3748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718415" h="374849">
                        <a:moveTo>
                          <a:pt x="5726" y="2893"/>
                        </a:moveTo>
                        <a:cubicBezTo>
                          <a:pt x="30597" y="14005"/>
                          <a:pt x="150189" y="58985"/>
                          <a:pt x="221626" y="91793"/>
                        </a:cubicBezTo>
                        <a:cubicBezTo>
                          <a:pt x="293064" y="124601"/>
                          <a:pt x="434351" y="199743"/>
                          <a:pt x="434351" y="199743"/>
                        </a:cubicBezTo>
                        <a:cubicBezTo>
                          <a:pt x="468218" y="215089"/>
                          <a:pt x="379847" y="155822"/>
                          <a:pt x="424826" y="183868"/>
                        </a:cubicBezTo>
                        <a:cubicBezTo>
                          <a:pt x="469805" y="211914"/>
                          <a:pt x="667185" y="345793"/>
                          <a:pt x="704226" y="368018"/>
                        </a:cubicBezTo>
                        <a:cubicBezTo>
                          <a:pt x="741267" y="390243"/>
                          <a:pt x="699993" y="354260"/>
                          <a:pt x="647076" y="317218"/>
                        </a:cubicBezTo>
                        <a:cubicBezTo>
                          <a:pt x="594159" y="280176"/>
                          <a:pt x="425355" y="171168"/>
                          <a:pt x="386726" y="145768"/>
                        </a:cubicBezTo>
                        <a:cubicBezTo>
                          <a:pt x="348097" y="120368"/>
                          <a:pt x="448109" y="177518"/>
                          <a:pt x="415301" y="164818"/>
                        </a:cubicBezTo>
                        <a:cubicBezTo>
                          <a:pt x="382493" y="152118"/>
                          <a:pt x="247026" y="92851"/>
                          <a:pt x="189876" y="69568"/>
                        </a:cubicBezTo>
                        <a:cubicBezTo>
                          <a:pt x="132726" y="46285"/>
                          <a:pt x="101505" y="34643"/>
                          <a:pt x="72401" y="25118"/>
                        </a:cubicBezTo>
                        <a:cubicBezTo>
                          <a:pt x="43297" y="15593"/>
                          <a:pt x="-19145" y="-8219"/>
                          <a:pt x="5726" y="289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58" name="フリーフォーム 1857">
                    <a:extLst>
                      <a:ext uri="{FF2B5EF4-FFF2-40B4-BE49-F238E27FC236}">
                        <a16:creationId xmlns:a16="http://schemas.microsoft.com/office/drawing/2014/main" id="{9922EB71-990C-B62D-5A81-29CE84AF963D}"/>
                      </a:ext>
                    </a:extLst>
                  </p:cNvPr>
                  <p:cNvSpPr/>
                  <p:nvPr/>
                </p:nvSpPr>
                <p:spPr>
                  <a:xfrm>
                    <a:off x="2933877" y="4750911"/>
                    <a:ext cx="749413" cy="342930"/>
                  </a:xfrm>
                  <a:custGeom>
                    <a:avLst/>
                    <a:gdLst>
                      <a:gd name="connsiteX0" fmla="*/ 6173 w 749413"/>
                      <a:gd name="connsiteY0" fmla="*/ 2064 h 342930"/>
                      <a:gd name="connsiteX1" fmla="*/ 79198 w 749413"/>
                      <a:gd name="connsiteY1" fmla="*/ 71914 h 342930"/>
                      <a:gd name="connsiteX2" fmla="*/ 304623 w 749413"/>
                      <a:gd name="connsiteY2" fmla="*/ 205264 h 342930"/>
                      <a:gd name="connsiteX3" fmla="*/ 250648 w 749413"/>
                      <a:gd name="connsiteY3" fmla="*/ 154464 h 342930"/>
                      <a:gd name="connsiteX4" fmla="*/ 377648 w 749413"/>
                      <a:gd name="connsiteY4" fmla="*/ 249714 h 342930"/>
                      <a:gd name="connsiteX5" fmla="*/ 498298 w 749413"/>
                      <a:gd name="connsiteY5" fmla="*/ 297339 h 342930"/>
                      <a:gd name="connsiteX6" fmla="*/ 603073 w 749413"/>
                      <a:gd name="connsiteY6" fmla="*/ 329089 h 342930"/>
                      <a:gd name="connsiteX7" fmla="*/ 663398 w 749413"/>
                      <a:gd name="connsiteY7" fmla="*/ 338614 h 342930"/>
                      <a:gd name="connsiteX8" fmla="*/ 653873 w 749413"/>
                      <a:gd name="connsiteY8" fmla="*/ 341789 h 342930"/>
                      <a:gd name="connsiteX9" fmla="*/ 749123 w 749413"/>
                      <a:gd name="connsiteY9" fmla="*/ 319564 h 342930"/>
                      <a:gd name="connsiteX10" fmla="*/ 679273 w 749413"/>
                      <a:gd name="connsiteY10" fmla="*/ 341789 h 342930"/>
                      <a:gd name="connsiteX11" fmla="*/ 561798 w 749413"/>
                      <a:gd name="connsiteY11" fmla="*/ 303689 h 342930"/>
                      <a:gd name="connsiteX12" fmla="*/ 342723 w 749413"/>
                      <a:gd name="connsiteY12" fmla="*/ 217964 h 342930"/>
                      <a:gd name="connsiteX13" fmla="*/ 218898 w 749413"/>
                      <a:gd name="connsiteY13" fmla="*/ 148114 h 342930"/>
                      <a:gd name="connsiteX14" fmla="*/ 6173 w 749413"/>
                      <a:gd name="connsiteY14" fmla="*/ 2064 h 3429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749413" h="342930">
                        <a:moveTo>
                          <a:pt x="6173" y="2064"/>
                        </a:moveTo>
                        <a:cubicBezTo>
                          <a:pt x="-17110" y="-10636"/>
                          <a:pt x="29456" y="38047"/>
                          <a:pt x="79198" y="71914"/>
                        </a:cubicBezTo>
                        <a:cubicBezTo>
                          <a:pt x="128940" y="105781"/>
                          <a:pt x="276048" y="191506"/>
                          <a:pt x="304623" y="205264"/>
                        </a:cubicBezTo>
                        <a:cubicBezTo>
                          <a:pt x="333198" y="219022"/>
                          <a:pt x="238477" y="147056"/>
                          <a:pt x="250648" y="154464"/>
                        </a:cubicBezTo>
                        <a:cubicBezTo>
                          <a:pt x="262819" y="161872"/>
                          <a:pt x="336373" y="225902"/>
                          <a:pt x="377648" y="249714"/>
                        </a:cubicBezTo>
                        <a:cubicBezTo>
                          <a:pt x="418923" y="273526"/>
                          <a:pt x="460727" y="284110"/>
                          <a:pt x="498298" y="297339"/>
                        </a:cubicBezTo>
                        <a:cubicBezTo>
                          <a:pt x="535869" y="310568"/>
                          <a:pt x="575556" y="322210"/>
                          <a:pt x="603073" y="329089"/>
                        </a:cubicBezTo>
                        <a:cubicBezTo>
                          <a:pt x="630590" y="335968"/>
                          <a:pt x="654931" y="336497"/>
                          <a:pt x="663398" y="338614"/>
                        </a:cubicBezTo>
                        <a:cubicBezTo>
                          <a:pt x="671865" y="340731"/>
                          <a:pt x="639586" y="344964"/>
                          <a:pt x="653873" y="341789"/>
                        </a:cubicBezTo>
                        <a:cubicBezTo>
                          <a:pt x="668160" y="338614"/>
                          <a:pt x="744890" y="319564"/>
                          <a:pt x="749123" y="319564"/>
                        </a:cubicBezTo>
                        <a:cubicBezTo>
                          <a:pt x="753356" y="319564"/>
                          <a:pt x="710494" y="344435"/>
                          <a:pt x="679273" y="341789"/>
                        </a:cubicBezTo>
                        <a:cubicBezTo>
                          <a:pt x="648052" y="339143"/>
                          <a:pt x="617890" y="324326"/>
                          <a:pt x="561798" y="303689"/>
                        </a:cubicBezTo>
                        <a:cubicBezTo>
                          <a:pt x="505706" y="283052"/>
                          <a:pt x="399873" y="243893"/>
                          <a:pt x="342723" y="217964"/>
                        </a:cubicBezTo>
                        <a:cubicBezTo>
                          <a:pt x="285573" y="192035"/>
                          <a:pt x="269169" y="181451"/>
                          <a:pt x="218898" y="148114"/>
                        </a:cubicBezTo>
                        <a:cubicBezTo>
                          <a:pt x="168627" y="114777"/>
                          <a:pt x="29456" y="14764"/>
                          <a:pt x="6173" y="2064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59" name="フリーフォーム 1858">
                    <a:extLst>
                      <a:ext uri="{FF2B5EF4-FFF2-40B4-BE49-F238E27FC236}">
                        <a16:creationId xmlns:a16="http://schemas.microsoft.com/office/drawing/2014/main" id="{FDA0F08D-6BBD-C1F4-C250-559D69E05AB6}"/>
                      </a:ext>
                    </a:extLst>
                  </p:cNvPr>
                  <p:cNvSpPr/>
                  <p:nvPr/>
                </p:nvSpPr>
                <p:spPr>
                  <a:xfrm>
                    <a:off x="3447976" y="4965678"/>
                    <a:ext cx="170146" cy="116332"/>
                  </a:xfrm>
                  <a:custGeom>
                    <a:avLst/>
                    <a:gdLst>
                      <a:gd name="connsiteX0" fmla="*/ 74 w 170146"/>
                      <a:gd name="connsiteY0" fmla="*/ 22 h 116332"/>
                      <a:gd name="connsiteX1" fmla="*/ 168349 w 170146"/>
                      <a:gd name="connsiteY1" fmla="*/ 107972 h 116332"/>
                      <a:gd name="connsiteX2" fmla="*/ 92149 w 170146"/>
                      <a:gd name="connsiteY2" fmla="*/ 107972 h 116332"/>
                      <a:gd name="connsiteX3" fmla="*/ 146124 w 170146"/>
                      <a:gd name="connsiteY3" fmla="*/ 98447 h 116332"/>
                      <a:gd name="connsiteX4" fmla="*/ 74 w 170146"/>
                      <a:gd name="connsiteY4" fmla="*/ 22 h 1163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0146" h="116332">
                        <a:moveTo>
                          <a:pt x="74" y="22"/>
                        </a:moveTo>
                        <a:cubicBezTo>
                          <a:pt x="3778" y="1609"/>
                          <a:pt x="153003" y="89980"/>
                          <a:pt x="168349" y="107972"/>
                        </a:cubicBezTo>
                        <a:cubicBezTo>
                          <a:pt x="183695" y="125964"/>
                          <a:pt x="95853" y="109559"/>
                          <a:pt x="92149" y="107972"/>
                        </a:cubicBezTo>
                        <a:cubicBezTo>
                          <a:pt x="88445" y="106385"/>
                          <a:pt x="159882" y="115909"/>
                          <a:pt x="146124" y="98447"/>
                        </a:cubicBezTo>
                        <a:cubicBezTo>
                          <a:pt x="132366" y="80985"/>
                          <a:pt x="-3630" y="-1565"/>
                          <a:pt x="74" y="2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60" name="フリーフォーム 1859">
                    <a:extLst>
                      <a:ext uri="{FF2B5EF4-FFF2-40B4-BE49-F238E27FC236}">
                        <a16:creationId xmlns:a16="http://schemas.microsoft.com/office/drawing/2014/main" id="{F0BB4C59-53CD-9408-12D0-E2EBB072B5BC}"/>
                      </a:ext>
                    </a:extLst>
                  </p:cNvPr>
                  <p:cNvSpPr/>
                  <p:nvPr/>
                </p:nvSpPr>
                <p:spPr>
                  <a:xfrm>
                    <a:off x="2981325" y="4756150"/>
                    <a:ext cx="561977" cy="266703"/>
                  </a:xfrm>
                  <a:custGeom>
                    <a:avLst/>
                    <a:gdLst>
                      <a:gd name="connsiteX0" fmla="*/ 0 w 561977"/>
                      <a:gd name="connsiteY0" fmla="*/ 0 h 266703"/>
                      <a:gd name="connsiteX1" fmla="*/ 215900 w 561977"/>
                      <a:gd name="connsiteY1" fmla="*/ 92075 h 266703"/>
                      <a:gd name="connsiteX2" fmla="*/ 425450 w 561977"/>
                      <a:gd name="connsiteY2" fmla="*/ 203200 h 266703"/>
                      <a:gd name="connsiteX3" fmla="*/ 419100 w 561977"/>
                      <a:gd name="connsiteY3" fmla="*/ 184150 h 266703"/>
                      <a:gd name="connsiteX4" fmla="*/ 561975 w 561977"/>
                      <a:gd name="connsiteY4" fmla="*/ 266700 h 266703"/>
                      <a:gd name="connsiteX5" fmla="*/ 422275 w 561977"/>
                      <a:gd name="connsiteY5" fmla="*/ 187325 h 266703"/>
                      <a:gd name="connsiteX6" fmla="*/ 295275 w 561977"/>
                      <a:gd name="connsiteY6" fmla="*/ 123825 h 266703"/>
                      <a:gd name="connsiteX7" fmla="*/ 225425 w 561977"/>
                      <a:gd name="connsiteY7" fmla="*/ 98425 h 266703"/>
                      <a:gd name="connsiteX8" fmla="*/ 0 w 561977"/>
                      <a:gd name="connsiteY8" fmla="*/ 0 h 2667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61977" h="266703">
                        <a:moveTo>
                          <a:pt x="0" y="0"/>
                        </a:moveTo>
                        <a:cubicBezTo>
                          <a:pt x="72496" y="29104"/>
                          <a:pt x="144992" y="58208"/>
                          <a:pt x="215900" y="92075"/>
                        </a:cubicBezTo>
                        <a:cubicBezTo>
                          <a:pt x="286808" y="125942"/>
                          <a:pt x="425450" y="203200"/>
                          <a:pt x="425450" y="203200"/>
                        </a:cubicBezTo>
                        <a:cubicBezTo>
                          <a:pt x="459317" y="218546"/>
                          <a:pt x="396346" y="173567"/>
                          <a:pt x="419100" y="184150"/>
                        </a:cubicBezTo>
                        <a:cubicBezTo>
                          <a:pt x="441854" y="194733"/>
                          <a:pt x="561446" y="266171"/>
                          <a:pt x="561975" y="266700"/>
                        </a:cubicBezTo>
                        <a:cubicBezTo>
                          <a:pt x="562504" y="267229"/>
                          <a:pt x="466725" y="211137"/>
                          <a:pt x="422275" y="187325"/>
                        </a:cubicBezTo>
                        <a:cubicBezTo>
                          <a:pt x="377825" y="163513"/>
                          <a:pt x="328083" y="138642"/>
                          <a:pt x="295275" y="123825"/>
                        </a:cubicBezTo>
                        <a:cubicBezTo>
                          <a:pt x="262467" y="109008"/>
                          <a:pt x="225425" y="98425"/>
                          <a:pt x="225425" y="98425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61" name="フリーフォーム 1860">
                    <a:extLst>
                      <a:ext uri="{FF2B5EF4-FFF2-40B4-BE49-F238E27FC236}">
                        <a16:creationId xmlns:a16="http://schemas.microsoft.com/office/drawing/2014/main" id="{486E96BC-27EB-DF05-4F07-CCED7CEB8923}"/>
                      </a:ext>
                    </a:extLst>
                  </p:cNvPr>
                  <p:cNvSpPr/>
                  <p:nvPr/>
                </p:nvSpPr>
                <p:spPr>
                  <a:xfrm>
                    <a:off x="3671780" y="4151886"/>
                    <a:ext cx="487725" cy="921651"/>
                  </a:xfrm>
                  <a:custGeom>
                    <a:avLst/>
                    <a:gdLst>
                      <a:gd name="connsiteX0" fmla="*/ 487470 w 487725"/>
                      <a:gd name="connsiteY0" fmla="*/ 1014 h 921651"/>
                      <a:gd name="connsiteX1" fmla="*/ 103295 w 487725"/>
                      <a:gd name="connsiteY1" fmla="*/ 737614 h 921651"/>
                      <a:gd name="connsiteX2" fmla="*/ 1695 w 487725"/>
                      <a:gd name="connsiteY2" fmla="*/ 915414 h 921651"/>
                      <a:gd name="connsiteX3" fmla="*/ 160445 w 487725"/>
                      <a:gd name="connsiteY3" fmla="*/ 585214 h 921651"/>
                      <a:gd name="connsiteX4" fmla="*/ 487470 w 487725"/>
                      <a:gd name="connsiteY4" fmla="*/ 1014 h 9216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87725" h="921651">
                        <a:moveTo>
                          <a:pt x="487470" y="1014"/>
                        </a:moveTo>
                        <a:cubicBezTo>
                          <a:pt x="477945" y="26414"/>
                          <a:pt x="184257" y="585214"/>
                          <a:pt x="103295" y="737614"/>
                        </a:cubicBezTo>
                        <a:cubicBezTo>
                          <a:pt x="22332" y="890014"/>
                          <a:pt x="-7830" y="940814"/>
                          <a:pt x="1695" y="915414"/>
                        </a:cubicBezTo>
                        <a:cubicBezTo>
                          <a:pt x="11220" y="890014"/>
                          <a:pt x="83187" y="736027"/>
                          <a:pt x="160445" y="585214"/>
                        </a:cubicBezTo>
                        <a:cubicBezTo>
                          <a:pt x="237703" y="434402"/>
                          <a:pt x="496995" y="-24386"/>
                          <a:pt x="487470" y="1014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62" name="フリーフォーム 1861">
                    <a:extLst>
                      <a:ext uri="{FF2B5EF4-FFF2-40B4-BE49-F238E27FC236}">
                        <a16:creationId xmlns:a16="http://schemas.microsoft.com/office/drawing/2014/main" id="{89F20B21-CE8F-1EC9-D10F-B710E64B6B9D}"/>
                      </a:ext>
                    </a:extLst>
                  </p:cNvPr>
                  <p:cNvSpPr/>
                  <p:nvPr/>
                </p:nvSpPr>
                <p:spPr>
                  <a:xfrm>
                    <a:off x="4335678" y="3020341"/>
                    <a:ext cx="408728" cy="788490"/>
                  </a:xfrm>
                  <a:custGeom>
                    <a:avLst/>
                    <a:gdLst>
                      <a:gd name="connsiteX0" fmla="*/ 398247 w 408728"/>
                      <a:gd name="connsiteY0" fmla="*/ 24484 h 788490"/>
                      <a:gd name="connsiteX1" fmla="*/ 1372 w 408728"/>
                      <a:gd name="connsiteY1" fmla="*/ 786484 h 788490"/>
                      <a:gd name="connsiteX2" fmla="*/ 271247 w 408728"/>
                      <a:gd name="connsiteY2" fmla="*/ 240384 h 788490"/>
                      <a:gd name="connsiteX3" fmla="*/ 398247 w 408728"/>
                      <a:gd name="connsiteY3" fmla="*/ 24484 h 7884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08728" h="788490">
                        <a:moveTo>
                          <a:pt x="398247" y="24484"/>
                        </a:moveTo>
                        <a:cubicBezTo>
                          <a:pt x="353268" y="115501"/>
                          <a:pt x="22539" y="750501"/>
                          <a:pt x="1372" y="786484"/>
                        </a:cubicBezTo>
                        <a:cubicBezTo>
                          <a:pt x="-19795" y="822467"/>
                          <a:pt x="209864" y="364209"/>
                          <a:pt x="271247" y="240384"/>
                        </a:cubicBezTo>
                        <a:cubicBezTo>
                          <a:pt x="332630" y="116559"/>
                          <a:pt x="443226" y="-66533"/>
                          <a:pt x="398247" y="24484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63" name="フリーフォーム 1862">
                    <a:extLst>
                      <a:ext uri="{FF2B5EF4-FFF2-40B4-BE49-F238E27FC236}">
                        <a16:creationId xmlns:a16="http://schemas.microsoft.com/office/drawing/2014/main" id="{6F4497A4-A40C-453F-CDAA-3AFD8D2B76E1}"/>
                      </a:ext>
                    </a:extLst>
                  </p:cNvPr>
                  <p:cNvSpPr/>
                  <p:nvPr/>
                </p:nvSpPr>
                <p:spPr>
                  <a:xfrm>
                    <a:off x="4003618" y="2250614"/>
                    <a:ext cx="391220" cy="312009"/>
                  </a:xfrm>
                  <a:custGeom>
                    <a:avLst/>
                    <a:gdLst>
                      <a:gd name="connsiteX0" fmla="*/ 390582 w 391220"/>
                      <a:gd name="connsiteY0" fmla="*/ 461 h 312009"/>
                      <a:gd name="connsiteX1" fmla="*/ 206432 w 391220"/>
                      <a:gd name="connsiteY1" fmla="*/ 83011 h 312009"/>
                      <a:gd name="connsiteX2" fmla="*/ 120707 w 391220"/>
                      <a:gd name="connsiteY2" fmla="*/ 168736 h 312009"/>
                      <a:gd name="connsiteX3" fmla="*/ 57 w 391220"/>
                      <a:gd name="connsiteY3" fmla="*/ 311611 h 312009"/>
                      <a:gd name="connsiteX4" fmla="*/ 136582 w 391220"/>
                      <a:gd name="connsiteY4" fmla="*/ 121111 h 312009"/>
                      <a:gd name="connsiteX5" fmla="*/ 390582 w 391220"/>
                      <a:gd name="connsiteY5" fmla="*/ 461 h 3120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91220" h="312009">
                        <a:moveTo>
                          <a:pt x="390582" y="461"/>
                        </a:moveTo>
                        <a:cubicBezTo>
                          <a:pt x="402224" y="-5889"/>
                          <a:pt x="251411" y="54965"/>
                          <a:pt x="206432" y="83011"/>
                        </a:cubicBezTo>
                        <a:cubicBezTo>
                          <a:pt x="161453" y="111057"/>
                          <a:pt x="155103" y="130636"/>
                          <a:pt x="120707" y="168736"/>
                        </a:cubicBezTo>
                        <a:cubicBezTo>
                          <a:pt x="86311" y="206836"/>
                          <a:pt x="-2589" y="319548"/>
                          <a:pt x="57" y="311611"/>
                        </a:cubicBezTo>
                        <a:cubicBezTo>
                          <a:pt x="2703" y="303674"/>
                          <a:pt x="76257" y="170323"/>
                          <a:pt x="136582" y="121111"/>
                        </a:cubicBezTo>
                        <a:cubicBezTo>
                          <a:pt x="196907" y="71899"/>
                          <a:pt x="378940" y="6811"/>
                          <a:pt x="390582" y="461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64" name="フリーフォーム 1863">
                    <a:extLst>
                      <a:ext uri="{FF2B5EF4-FFF2-40B4-BE49-F238E27FC236}">
                        <a16:creationId xmlns:a16="http://schemas.microsoft.com/office/drawing/2014/main" id="{7337FF48-8707-0DAC-4879-C223BB712237}"/>
                      </a:ext>
                    </a:extLst>
                  </p:cNvPr>
                  <p:cNvSpPr/>
                  <p:nvPr/>
                </p:nvSpPr>
                <p:spPr>
                  <a:xfrm>
                    <a:off x="4732491" y="2434190"/>
                    <a:ext cx="130999" cy="613988"/>
                  </a:xfrm>
                  <a:custGeom>
                    <a:avLst/>
                    <a:gdLst>
                      <a:gd name="connsiteX0" fmla="*/ 74459 w 130999"/>
                      <a:gd name="connsiteY0" fmla="*/ 4210 h 613988"/>
                      <a:gd name="connsiteX1" fmla="*/ 99859 w 130999"/>
                      <a:gd name="connsiteY1" fmla="*/ 140735 h 613988"/>
                      <a:gd name="connsiteX2" fmla="*/ 128434 w 130999"/>
                      <a:gd name="connsiteY2" fmla="*/ 274085 h 613988"/>
                      <a:gd name="connsiteX3" fmla="*/ 122084 w 130999"/>
                      <a:gd name="connsiteY3" fmla="*/ 359810 h 613988"/>
                      <a:gd name="connsiteX4" fmla="*/ 61759 w 130999"/>
                      <a:gd name="connsiteY4" fmla="*/ 502685 h 613988"/>
                      <a:gd name="connsiteX5" fmla="*/ 1434 w 130999"/>
                      <a:gd name="connsiteY5" fmla="*/ 607460 h 613988"/>
                      <a:gd name="connsiteX6" fmla="*/ 125259 w 130999"/>
                      <a:gd name="connsiteY6" fmla="*/ 309010 h 613988"/>
                      <a:gd name="connsiteX7" fmla="*/ 74459 w 130999"/>
                      <a:gd name="connsiteY7" fmla="*/ 4210 h 6139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30999" h="613988">
                        <a:moveTo>
                          <a:pt x="74459" y="4210"/>
                        </a:moveTo>
                        <a:cubicBezTo>
                          <a:pt x="70226" y="-23836"/>
                          <a:pt x="90863" y="95756"/>
                          <a:pt x="99859" y="140735"/>
                        </a:cubicBezTo>
                        <a:cubicBezTo>
                          <a:pt x="108855" y="185714"/>
                          <a:pt x="124730" y="237573"/>
                          <a:pt x="128434" y="274085"/>
                        </a:cubicBezTo>
                        <a:cubicBezTo>
                          <a:pt x="132138" y="310597"/>
                          <a:pt x="133196" y="321710"/>
                          <a:pt x="122084" y="359810"/>
                        </a:cubicBezTo>
                        <a:cubicBezTo>
                          <a:pt x="110972" y="397910"/>
                          <a:pt x="81867" y="461410"/>
                          <a:pt x="61759" y="502685"/>
                        </a:cubicBezTo>
                        <a:cubicBezTo>
                          <a:pt x="41651" y="543960"/>
                          <a:pt x="-9149" y="639739"/>
                          <a:pt x="1434" y="607460"/>
                        </a:cubicBezTo>
                        <a:cubicBezTo>
                          <a:pt x="12017" y="575181"/>
                          <a:pt x="110972" y="405848"/>
                          <a:pt x="125259" y="309010"/>
                        </a:cubicBezTo>
                        <a:cubicBezTo>
                          <a:pt x="139547" y="212173"/>
                          <a:pt x="78692" y="32256"/>
                          <a:pt x="74459" y="421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65" name="フリーフォーム 1864">
                    <a:extLst>
                      <a:ext uri="{FF2B5EF4-FFF2-40B4-BE49-F238E27FC236}">
                        <a16:creationId xmlns:a16="http://schemas.microsoft.com/office/drawing/2014/main" id="{F98A1F56-8043-8C30-3A55-06BB85A92D89}"/>
                      </a:ext>
                    </a:extLst>
                  </p:cNvPr>
                  <p:cNvSpPr/>
                  <p:nvPr/>
                </p:nvSpPr>
                <p:spPr>
                  <a:xfrm>
                    <a:off x="4730688" y="2669412"/>
                    <a:ext cx="111872" cy="321985"/>
                  </a:xfrm>
                  <a:custGeom>
                    <a:avLst/>
                    <a:gdLst>
                      <a:gd name="connsiteX0" fmla="*/ 111187 w 111872"/>
                      <a:gd name="connsiteY0" fmla="*/ 763 h 321985"/>
                      <a:gd name="connsiteX1" fmla="*/ 98487 w 111872"/>
                      <a:gd name="connsiteY1" fmla="*/ 108713 h 321985"/>
                      <a:gd name="connsiteX2" fmla="*/ 66737 w 111872"/>
                      <a:gd name="connsiteY2" fmla="*/ 213488 h 321985"/>
                      <a:gd name="connsiteX3" fmla="*/ 62 w 111872"/>
                      <a:gd name="connsiteY3" fmla="*/ 321438 h 321985"/>
                      <a:gd name="connsiteX4" fmla="*/ 79437 w 111872"/>
                      <a:gd name="connsiteY4" fmla="*/ 165863 h 321985"/>
                      <a:gd name="connsiteX5" fmla="*/ 111187 w 111872"/>
                      <a:gd name="connsiteY5" fmla="*/ 763 h 3219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11872" h="321985">
                        <a:moveTo>
                          <a:pt x="111187" y="763"/>
                        </a:moveTo>
                        <a:cubicBezTo>
                          <a:pt x="114362" y="-8762"/>
                          <a:pt x="105895" y="73259"/>
                          <a:pt x="98487" y="108713"/>
                        </a:cubicBezTo>
                        <a:cubicBezTo>
                          <a:pt x="91079" y="144167"/>
                          <a:pt x="83141" y="178034"/>
                          <a:pt x="66737" y="213488"/>
                        </a:cubicBezTo>
                        <a:cubicBezTo>
                          <a:pt x="50333" y="248942"/>
                          <a:pt x="-2055" y="329375"/>
                          <a:pt x="62" y="321438"/>
                        </a:cubicBezTo>
                        <a:cubicBezTo>
                          <a:pt x="2179" y="313501"/>
                          <a:pt x="63033" y="212430"/>
                          <a:pt x="79437" y="165863"/>
                        </a:cubicBezTo>
                        <a:cubicBezTo>
                          <a:pt x="95841" y="119296"/>
                          <a:pt x="108012" y="10288"/>
                          <a:pt x="111187" y="76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66" name="フリーフォーム 1865">
                    <a:extLst>
                      <a:ext uri="{FF2B5EF4-FFF2-40B4-BE49-F238E27FC236}">
                        <a16:creationId xmlns:a16="http://schemas.microsoft.com/office/drawing/2014/main" id="{BB71F998-4459-EB22-5656-B98E3F7D28BF}"/>
                      </a:ext>
                    </a:extLst>
                  </p:cNvPr>
                  <p:cNvSpPr/>
                  <p:nvPr/>
                </p:nvSpPr>
                <p:spPr>
                  <a:xfrm>
                    <a:off x="4076682" y="2230880"/>
                    <a:ext cx="402127" cy="312296"/>
                  </a:xfrm>
                  <a:custGeom>
                    <a:avLst/>
                    <a:gdLst>
                      <a:gd name="connsiteX0" fmla="*/ 18 w 402127"/>
                      <a:gd name="connsiteY0" fmla="*/ 312295 h 312296"/>
                      <a:gd name="connsiteX1" fmla="*/ 168293 w 402127"/>
                      <a:gd name="connsiteY1" fmla="*/ 121795 h 312296"/>
                      <a:gd name="connsiteX2" fmla="*/ 400068 w 402127"/>
                      <a:gd name="connsiteY2" fmla="*/ 1145 h 312296"/>
                      <a:gd name="connsiteX3" fmla="*/ 276243 w 402127"/>
                      <a:gd name="connsiteY3" fmla="*/ 64645 h 312296"/>
                      <a:gd name="connsiteX4" fmla="*/ 177818 w 402127"/>
                      <a:gd name="connsiteY4" fmla="*/ 124970 h 312296"/>
                      <a:gd name="connsiteX5" fmla="*/ 18 w 402127"/>
                      <a:gd name="connsiteY5" fmla="*/ 312295 h 3122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02127" h="312296">
                        <a:moveTo>
                          <a:pt x="18" y="312295"/>
                        </a:moveTo>
                        <a:cubicBezTo>
                          <a:pt x="-1569" y="311766"/>
                          <a:pt x="101618" y="173653"/>
                          <a:pt x="168293" y="121795"/>
                        </a:cubicBezTo>
                        <a:cubicBezTo>
                          <a:pt x="234968" y="69937"/>
                          <a:pt x="382076" y="10670"/>
                          <a:pt x="400068" y="1145"/>
                        </a:cubicBezTo>
                        <a:cubicBezTo>
                          <a:pt x="418060" y="-8380"/>
                          <a:pt x="313285" y="44007"/>
                          <a:pt x="276243" y="64645"/>
                        </a:cubicBezTo>
                        <a:cubicBezTo>
                          <a:pt x="239201" y="85283"/>
                          <a:pt x="218035" y="88987"/>
                          <a:pt x="177818" y="124970"/>
                        </a:cubicBezTo>
                        <a:cubicBezTo>
                          <a:pt x="137601" y="160953"/>
                          <a:pt x="1605" y="312824"/>
                          <a:pt x="18" y="31229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67" name="フリーフォーム 1866">
                    <a:extLst>
                      <a:ext uri="{FF2B5EF4-FFF2-40B4-BE49-F238E27FC236}">
                        <a16:creationId xmlns:a16="http://schemas.microsoft.com/office/drawing/2014/main" id="{77618EBB-09FF-A6D8-4CB5-0D3C0D2CE26B}"/>
                      </a:ext>
                    </a:extLst>
                  </p:cNvPr>
                  <p:cNvSpPr/>
                  <p:nvPr/>
                </p:nvSpPr>
                <p:spPr>
                  <a:xfrm>
                    <a:off x="4260754" y="1614405"/>
                    <a:ext cx="540599" cy="706535"/>
                  </a:xfrm>
                  <a:custGeom>
                    <a:avLst/>
                    <a:gdLst>
                      <a:gd name="connsiteX0" fmla="*/ 539846 w 540599"/>
                      <a:gd name="connsiteY0" fmla="*/ 1670 h 706535"/>
                      <a:gd name="connsiteX1" fmla="*/ 333471 w 540599"/>
                      <a:gd name="connsiteY1" fmla="*/ 322345 h 706535"/>
                      <a:gd name="connsiteX2" fmla="*/ 209646 w 540599"/>
                      <a:gd name="connsiteY2" fmla="*/ 582695 h 706535"/>
                      <a:gd name="connsiteX3" fmla="*/ 219171 w 540599"/>
                      <a:gd name="connsiteY3" fmla="*/ 550945 h 706535"/>
                      <a:gd name="connsiteX4" fmla="*/ 165196 w 540599"/>
                      <a:gd name="connsiteY4" fmla="*/ 627145 h 706535"/>
                      <a:gd name="connsiteX5" fmla="*/ 96 w 540599"/>
                      <a:gd name="connsiteY5" fmla="*/ 706520 h 706535"/>
                      <a:gd name="connsiteX6" fmla="*/ 142971 w 540599"/>
                      <a:gd name="connsiteY6" fmla="*/ 620795 h 706535"/>
                      <a:gd name="connsiteX7" fmla="*/ 254096 w 540599"/>
                      <a:gd name="connsiteY7" fmla="*/ 468395 h 706535"/>
                      <a:gd name="connsiteX8" fmla="*/ 539846 w 540599"/>
                      <a:gd name="connsiteY8" fmla="*/ 1670 h 7065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40599" h="706535">
                        <a:moveTo>
                          <a:pt x="539846" y="1670"/>
                        </a:moveTo>
                        <a:cubicBezTo>
                          <a:pt x="553075" y="-22672"/>
                          <a:pt x="388504" y="225508"/>
                          <a:pt x="333471" y="322345"/>
                        </a:cubicBezTo>
                        <a:cubicBezTo>
                          <a:pt x="278438" y="419182"/>
                          <a:pt x="228696" y="544595"/>
                          <a:pt x="209646" y="582695"/>
                        </a:cubicBezTo>
                        <a:cubicBezTo>
                          <a:pt x="190596" y="620795"/>
                          <a:pt x="226579" y="543537"/>
                          <a:pt x="219171" y="550945"/>
                        </a:cubicBezTo>
                        <a:cubicBezTo>
                          <a:pt x="211763" y="558353"/>
                          <a:pt x="201709" y="601216"/>
                          <a:pt x="165196" y="627145"/>
                        </a:cubicBezTo>
                        <a:cubicBezTo>
                          <a:pt x="128683" y="653074"/>
                          <a:pt x="3800" y="707578"/>
                          <a:pt x="96" y="706520"/>
                        </a:cubicBezTo>
                        <a:cubicBezTo>
                          <a:pt x="-3608" y="705462"/>
                          <a:pt x="100638" y="660482"/>
                          <a:pt x="142971" y="620795"/>
                        </a:cubicBezTo>
                        <a:cubicBezTo>
                          <a:pt x="185304" y="581108"/>
                          <a:pt x="187950" y="572112"/>
                          <a:pt x="254096" y="468395"/>
                        </a:cubicBezTo>
                        <a:cubicBezTo>
                          <a:pt x="320242" y="364678"/>
                          <a:pt x="526617" y="26012"/>
                          <a:pt x="539846" y="167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68" name="フリーフォーム 1867">
                    <a:extLst>
                      <a:ext uri="{FF2B5EF4-FFF2-40B4-BE49-F238E27FC236}">
                        <a16:creationId xmlns:a16="http://schemas.microsoft.com/office/drawing/2014/main" id="{8AC97FCC-2007-042F-554C-8B0970633E0B}"/>
                      </a:ext>
                    </a:extLst>
                  </p:cNvPr>
                  <p:cNvSpPr/>
                  <p:nvPr/>
                </p:nvSpPr>
                <p:spPr>
                  <a:xfrm>
                    <a:off x="4807307" y="1705155"/>
                    <a:ext cx="327602" cy="712086"/>
                  </a:xfrm>
                  <a:custGeom>
                    <a:avLst/>
                    <a:gdLst>
                      <a:gd name="connsiteX0" fmla="*/ 323493 w 327602"/>
                      <a:gd name="connsiteY0" fmla="*/ 12520 h 712086"/>
                      <a:gd name="connsiteX1" fmla="*/ 2818 w 327602"/>
                      <a:gd name="connsiteY1" fmla="*/ 707845 h 712086"/>
                      <a:gd name="connsiteX2" fmla="*/ 174268 w 327602"/>
                      <a:gd name="connsiteY2" fmla="*/ 291920 h 712086"/>
                      <a:gd name="connsiteX3" fmla="*/ 323493 w 327602"/>
                      <a:gd name="connsiteY3" fmla="*/ 12520 h 7120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27602" h="712086">
                        <a:moveTo>
                          <a:pt x="323493" y="12520"/>
                        </a:moveTo>
                        <a:cubicBezTo>
                          <a:pt x="294918" y="81841"/>
                          <a:pt x="27689" y="661278"/>
                          <a:pt x="2818" y="707845"/>
                        </a:cubicBezTo>
                        <a:cubicBezTo>
                          <a:pt x="-22053" y="754412"/>
                          <a:pt x="124526" y="404632"/>
                          <a:pt x="174268" y="291920"/>
                        </a:cubicBezTo>
                        <a:cubicBezTo>
                          <a:pt x="224010" y="179208"/>
                          <a:pt x="352068" y="-56801"/>
                          <a:pt x="323493" y="1252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69" name="フリーフォーム 1868">
                    <a:extLst>
                      <a:ext uri="{FF2B5EF4-FFF2-40B4-BE49-F238E27FC236}">
                        <a16:creationId xmlns:a16="http://schemas.microsoft.com/office/drawing/2014/main" id="{BE746DA9-BCB6-FD57-05C2-CDC761A0E11E}"/>
                      </a:ext>
                    </a:extLst>
                  </p:cNvPr>
                  <p:cNvSpPr/>
                  <p:nvPr/>
                </p:nvSpPr>
                <p:spPr>
                  <a:xfrm>
                    <a:off x="4809327" y="1545576"/>
                    <a:ext cx="361603" cy="163552"/>
                  </a:xfrm>
                  <a:custGeom>
                    <a:avLst/>
                    <a:gdLst>
                      <a:gd name="connsiteX0" fmla="*/ 798 w 361603"/>
                      <a:gd name="connsiteY0" fmla="*/ 649 h 163552"/>
                      <a:gd name="connsiteX1" fmla="*/ 124623 w 361603"/>
                      <a:gd name="connsiteY1" fmla="*/ 26049 h 163552"/>
                      <a:gd name="connsiteX2" fmla="*/ 280198 w 361603"/>
                      <a:gd name="connsiteY2" fmla="*/ 121299 h 163552"/>
                      <a:gd name="connsiteX3" fmla="*/ 280198 w 361603"/>
                      <a:gd name="connsiteY3" fmla="*/ 102249 h 163552"/>
                      <a:gd name="connsiteX4" fmla="*/ 359573 w 361603"/>
                      <a:gd name="connsiteY4" fmla="*/ 162574 h 163552"/>
                      <a:gd name="connsiteX5" fmla="*/ 184948 w 361603"/>
                      <a:gd name="connsiteY5" fmla="*/ 45099 h 163552"/>
                      <a:gd name="connsiteX6" fmla="*/ 798 w 361603"/>
                      <a:gd name="connsiteY6" fmla="*/ 649 h 1635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61603" h="163552">
                        <a:moveTo>
                          <a:pt x="798" y="649"/>
                        </a:moveTo>
                        <a:cubicBezTo>
                          <a:pt x="-9256" y="-2526"/>
                          <a:pt x="78056" y="5941"/>
                          <a:pt x="124623" y="26049"/>
                        </a:cubicBezTo>
                        <a:cubicBezTo>
                          <a:pt x="171190" y="46157"/>
                          <a:pt x="254269" y="108599"/>
                          <a:pt x="280198" y="121299"/>
                        </a:cubicBezTo>
                        <a:cubicBezTo>
                          <a:pt x="306127" y="133999"/>
                          <a:pt x="266969" y="95370"/>
                          <a:pt x="280198" y="102249"/>
                        </a:cubicBezTo>
                        <a:cubicBezTo>
                          <a:pt x="293427" y="109128"/>
                          <a:pt x="375448" y="172099"/>
                          <a:pt x="359573" y="162574"/>
                        </a:cubicBezTo>
                        <a:cubicBezTo>
                          <a:pt x="343698" y="153049"/>
                          <a:pt x="237865" y="71028"/>
                          <a:pt x="184948" y="45099"/>
                        </a:cubicBezTo>
                        <a:cubicBezTo>
                          <a:pt x="132031" y="19170"/>
                          <a:pt x="10852" y="3824"/>
                          <a:pt x="798" y="649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70" name="フリーフォーム 1869">
                    <a:extLst>
                      <a:ext uri="{FF2B5EF4-FFF2-40B4-BE49-F238E27FC236}">
                        <a16:creationId xmlns:a16="http://schemas.microsoft.com/office/drawing/2014/main" id="{555DE11D-A662-E37B-8D85-F81D518439FC}"/>
                      </a:ext>
                    </a:extLst>
                  </p:cNvPr>
                  <p:cNvSpPr/>
                  <p:nvPr/>
                </p:nvSpPr>
                <p:spPr>
                  <a:xfrm>
                    <a:off x="4803392" y="1476359"/>
                    <a:ext cx="41716" cy="152263"/>
                  </a:xfrm>
                  <a:custGeom>
                    <a:avLst/>
                    <a:gdLst>
                      <a:gd name="connsiteX0" fmla="*/ 41658 w 41716"/>
                      <a:gd name="connsiteY0" fmla="*/ 16 h 152263"/>
                      <a:gd name="connsiteX1" fmla="*/ 9908 w 41716"/>
                      <a:gd name="connsiteY1" fmla="*/ 73041 h 152263"/>
                      <a:gd name="connsiteX2" fmla="*/ 28958 w 41716"/>
                      <a:gd name="connsiteY2" fmla="*/ 149241 h 152263"/>
                      <a:gd name="connsiteX3" fmla="*/ 19433 w 41716"/>
                      <a:gd name="connsiteY3" fmla="*/ 130191 h 152263"/>
                      <a:gd name="connsiteX4" fmla="*/ 383 w 41716"/>
                      <a:gd name="connsiteY4" fmla="*/ 66691 h 152263"/>
                      <a:gd name="connsiteX5" fmla="*/ 41658 w 41716"/>
                      <a:gd name="connsiteY5" fmla="*/ 16 h 1522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1716" h="152263">
                        <a:moveTo>
                          <a:pt x="41658" y="16"/>
                        </a:moveTo>
                        <a:cubicBezTo>
                          <a:pt x="43246" y="1074"/>
                          <a:pt x="12025" y="48170"/>
                          <a:pt x="9908" y="73041"/>
                        </a:cubicBezTo>
                        <a:cubicBezTo>
                          <a:pt x="7791" y="97912"/>
                          <a:pt x="28958" y="149241"/>
                          <a:pt x="28958" y="149241"/>
                        </a:cubicBezTo>
                        <a:cubicBezTo>
                          <a:pt x="30545" y="158766"/>
                          <a:pt x="24195" y="143949"/>
                          <a:pt x="19433" y="130191"/>
                        </a:cubicBezTo>
                        <a:cubicBezTo>
                          <a:pt x="14671" y="116433"/>
                          <a:pt x="-2792" y="84683"/>
                          <a:pt x="383" y="66691"/>
                        </a:cubicBezTo>
                        <a:cubicBezTo>
                          <a:pt x="3558" y="48699"/>
                          <a:pt x="40070" y="-1042"/>
                          <a:pt x="41658" y="1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71" name="フリーフォーム 1870">
                    <a:extLst>
                      <a:ext uri="{FF2B5EF4-FFF2-40B4-BE49-F238E27FC236}">
                        <a16:creationId xmlns:a16="http://schemas.microsoft.com/office/drawing/2014/main" id="{7FADF582-22A4-3FA1-AE05-152BB340F4B8}"/>
                      </a:ext>
                    </a:extLst>
                  </p:cNvPr>
                  <p:cNvSpPr/>
                  <p:nvPr/>
                </p:nvSpPr>
                <p:spPr>
                  <a:xfrm>
                    <a:off x="5108331" y="1616072"/>
                    <a:ext cx="62606" cy="117489"/>
                  </a:xfrm>
                  <a:custGeom>
                    <a:avLst/>
                    <a:gdLst>
                      <a:gd name="connsiteX0" fmla="*/ 60569 w 62606"/>
                      <a:gd name="connsiteY0" fmla="*/ 3 h 117489"/>
                      <a:gd name="connsiteX1" fmla="*/ 54219 w 62606"/>
                      <a:gd name="connsiteY1" fmla="*/ 82553 h 117489"/>
                      <a:gd name="connsiteX2" fmla="*/ 244 w 62606"/>
                      <a:gd name="connsiteY2" fmla="*/ 117478 h 117489"/>
                      <a:gd name="connsiteX3" fmla="*/ 35169 w 62606"/>
                      <a:gd name="connsiteY3" fmla="*/ 85728 h 117489"/>
                      <a:gd name="connsiteX4" fmla="*/ 60569 w 62606"/>
                      <a:gd name="connsiteY4" fmla="*/ 3 h 1174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2606" h="117489">
                        <a:moveTo>
                          <a:pt x="60569" y="3"/>
                        </a:moveTo>
                        <a:cubicBezTo>
                          <a:pt x="63744" y="-526"/>
                          <a:pt x="64273" y="62974"/>
                          <a:pt x="54219" y="82553"/>
                        </a:cubicBezTo>
                        <a:cubicBezTo>
                          <a:pt x="44165" y="102132"/>
                          <a:pt x="3419" y="116949"/>
                          <a:pt x="244" y="117478"/>
                        </a:cubicBezTo>
                        <a:cubicBezTo>
                          <a:pt x="-2931" y="118007"/>
                          <a:pt x="25644" y="100015"/>
                          <a:pt x="35169" y="85728"/>
                        </a:cubicBezTo>
                        <a:cubicBezTo>
                          <a:pt x="44694" y="71441"/>
                          <a:pt x="57394" y="532"/>
                          <a:pt x="60569" y="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72" name="フリーフォーム 1871">
                    <a:extLst>
                      <a:ext uri="{FF2B5EF4-FFF2-40B4-BE49-F238E27FC236}">
                        <a16:creationId xmlns:a16="http://schemas.microsoft.com/office/drawing/2014/main" id="{F2654A9F-D199-4E8F-7B6F-043776F46B81}"/>
                      </a:ext>
                    </a:extLst>
                  </p:cNvPr>
                  <p:cNvSpPr/>
                  <p:nvPr/>
                </p:nvSpPr>
                <p:spPr>
                  <a:xfrm>
                    <a:off x="5054591" y="1612767"/>
                    <a:ext cx="128191" cy="193813"/>
                  </a:xfrm>
                  <a:custGeom>
                    <a:avLst/>
                    <a:gdLst>
                      <a:gd name="connsiteX0" fmla="*/ 127009 w 128191"/>
                      <a:gd name="connsiteY0" fmla="*/ 133 h 193813"/>
                      <a:gd name="connsiteX1" fmla="*/ 123834 w 128191"/>
                      <a:gd name="connsiteY1" fmla="*/ 89033 h 193813"/>
                      <a:gd name="connsiteX2" fmla="*/ 104784 w 128191"/>
                      <a:gd name="connsiteY2" fmla="*/ 108083 h 193813"/>
                      <a:gd name="connsiteX3" fmla="*/ 41284 w 128191"/>
                      <a:gd name="connsiteY3" fmla="*/ 139833 h 193813"/>
                      <a:gd name="connsiteX4" fmla="*/ 9 w 128191"/>
                      <a:gd name="connsiteY4" fmla="*/ 193808 h 193813"/>
                      <a:gd name="connsiteX5" fmla="*/ 38109 w 128191"/>
                      <a:gd name="connsiteY5" fmla="*/ 136658 h 193813"/>
                      <a:gd name="connsiteX6" fmla="*/ 107959 w 128191"/>
                      <a:gd name="connsiteY6" fmla="*/ 111258 h 193813"/>
                      <a:gd name="connsiteX7" fmla="*/ 127009 w 128191"/>
                      <a:gd name="connsiteY7" fmla="*/ 133 h 1938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28191" h="193813">
                        <a:moveTo>
                          <a:pt x="127009" y="133"/>
                        </a:moveTo>
                        <a:cubicBezTo>
                          <a:pt x="129655" y="-3571"/>
                          <a:pt x="127538" y="71041"/>
                          <a:pt x="123834" y="89033"/>
                        </a:cubicBezTo>
                        <a:cubicBezTo>
                          <a:pt x="120130" y="107025"/>
                          <a:pt x="118542" y="99616"/>
                          <a:pt x="104784" y="108083"/>
                        </a:cubicBezTo>
                        <a:cubicBezTo>
                          <a:pt x="91026" y="116550"/>
                          <a:pt x="58746" y="125546"/>
                          <a:pt x="41284" y="139833"/>
                        </a:cubicBezTo>
                        <a:cubicBezTo>
                          <a:pt x="23822" y="154120"/>
                          <a:pt x="538" y="194337"/>
                          <a:pt x="9" y="193808"/>
                        </a:cubicBezTo>
                        <a:cubicBezTo>
                          <a:pt x="-520" y="193279"/>
                          <a:pt x="20117" y="150416"/>
                          <a:pt x="38109" y="136658"/>
                        </a:cubicBezTo>
                        <a:cubicBezTo>
                          <a:pt x="56101" y="122900"/>
                          <a:pt x="95788" y="128720"/>
                          <a:pt x="107959" y="111258"/>
                        </a:cubicBezTo>
                        <a:cubicBezTo>
                          <a:pt x="120130" y="93796"/>
                          <a:pt x="124363" y="3837"/>
                          <a:pt x="127009" y="13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73" name="フリーフォーム 1872">
                    <a:extLst>
                      <a:ext uri="{FF2B5EF4-FFF2-40B4-BE49-F238E27FC236}">
                        <a16:creationId xmlns:a16="http://schemas.microsoft.com/office/drawing/2014/main" id="{EB98FE59-0BBA-83E1-4AC7-28D4454B498B}"/>
                      </a:ext>
                    </a:extLst>
                  </p:cNvPr>
                  <p:cNvSpPr/>
                  <p:nvPr/>
                </p:nvSpPr>
                <p:spPr>
                  <a:xfrm>
                    <a:off x="4824556" y="1453737"/>
                    <a:ext cx="398467" cy="178574"/>
                  </a:xfrm>
                  <a:custGeom>
                    <a:avLst/>
                    <a:gdLst>
                      <a:gd name="connsiteX0" fmla="*/ 4619 w 398467"/>
                      <a:gd name="connsiteY0" fmla="*/ 6763 h 178574"/>
                      <a:gd name="connsiteX1" fmla="*/ 99869 w 398467"/>
                      <a:gd name="connsiteY1" fmla="*/ 13113 h 178574"/>
                      <a:gd name="connsiteX2" fmla="*/ 296719 w 398467"/>
                      <a:gd name="connsiteY2" fmla="*/ 117888 h 178574"/>
                      <a:gd name="connsiteX3" fmla="*/ 350694 w 398467"/>
                      <a:gd name="connsiteY3" fmla="*/ 152813 h 178574"/>
                      <a:gd name="connsiteX4" fmla="*/ 398319 w 398467"/>
                      <a:gd name="connsiteY4" fmla="*/ 178213 h 178574"/>
                      <a:gd name="connsiteX5" fmla="*/ 334819 w 398467"/>
                      <a:gd name="connsiteY5" fmla="*/ 133763 h 178574"/>
                      <a:gd name="connsiteX6" fmla="*/ 239569 w 398467"/>
                      <a:gd name="connsiteY6" fmla="*/ 60738 h 178574"/>
                      <a:gd name="connsiteX7" fmla="*/ 4619 w 398467"/>
                      <a:gd name="connsiteY7" fmla="*/ 6763 h 1785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98467" h="178574">
                        <a:moveTo>
                          <a:pt x="4619" y="6763"/>
                        </a:moveTo>
                        <a:cubicBezTo>
                          <a:pt x="-18664" y="-1175"/>
                          <a:pt x="51186" y="-5408"/>
                          <a:pt x="99869" y="13113"/>
                        </a:cubicBezTo>
                        <a:cubicBezTo>
                          <a:pt x="148552" y="31634"/>
                          <a:pt x="254915" y="94605"/>
                          <a:pt x="296719" y="117888"/>
                        </a:cubicBezTo>
                        <a:cubicBezTo>
                          <a:pt x="338523" y="141171"/>
                          <a:pt x="333761" y="142759"/>
                          <a:pt x="350694" y="152813"/>
                        </a:cubicBezTo>
                        <a:cubicBezTo>
                          <a:pt x="367627" y="162867"/>
                          <a:pt x="400965" y="181388"/>
                          <a:pt x="398319" y="178213"/>
                        </a:cubicBezTo>
                        <a:cubicBezTo>
                          <a:pt x="395673" y="175038"/>
                          <a:pt x="361277" y="153342"/>
                          <a:pt x="334819" y="133763"/>
                        </a:cubicBezTo>
                        <a:cubicBezTo>
                          <a:pt x="308361" y="114184"/>
                          <a:pt x="294602" y="81375"/>
                          <a:pt x="239569" y="60738"/>
                        </a:cubicBezTo>
                        <a:cubicBezTo>
                          <a:pt x="184536" y="40101"/>
                          <a:pt x="27902" y="14701"/>
                          <a:pt x="4619" y="676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74" name="フリーフォーム 1873">
                    <a:extLst>
                      <a:ext uri="{FF2B5EF4-FFF2-40B4-BE49-F238E27FC236}">
                        <a16:creationId xmlns:a16="http://schemas.microsoft.com/office/drawing/2014/main" id="{6ADFCAF4-4470-E4B4-DFDF-B96BA282B5BC}"/>
                      </a:ext>
                    </a:extLst>
                  </p:cNvPr>
                  <p:cNvSpPr/>
                  <p:nvPr/>
                </p:nvSpPr>
                <p:spPr>
                  <a:xfrm>
                    <a:off x="4829121" y="1310515"/>
                    <a:ext cx="79653" cy="162741"/>
                  </a:xfrm>
                  <a:custGeom>
                    <a:avLst/>
                    <a:gdLst>
                      <a:gd name="connsiteX0" fmla="*/ 76254 w 79653"/>
                      <a:gd name="connsiteY0" fmla="*/ 760 h 162741"/>
                      <a:gd name="connsiteX1" fmla="*/ 76254 w 79653"/>
                      <a:gd name="connsiteY1" fmla="*/ 61085 h 162741"/>
                      <a:gd name="connsiteX2" fmla="*/ 44504 w 79653"/>
                      <a:gd name="connsiteY2" fmla="*/ 115060 h 162741"/>
                      <a:gd name="connsiteX3" fmla="*/ 54 w 79653"/>
                      <a:gd name="connsiteY3" fmla="*/ 162685 h 162741"/>
                      <a:gd name="connsiteX4" fmla="*/ 54029 w 79653"/>
                      <a:gd name="connsiteY4" fmla="*/ 105535 h 162741"/>
                      <a:gd name="connsiteX5" fmla="*/ 76254 w 79653"/>
                      <a:gd name="connsiteY5" fmla="*/ 760 h 162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9653" h="162741">
                        <a:moveTo>
                          <a:pt x="76254" y="760"/>
                        </a:moveTo>
                        <a:cubicBezTo>
                          <a:pt x="79958" y="-6648"/>
                          <a:pt x="81546" y="42035"/>
                          <a:pt x="76254" y="61085"/>
                        </a:cubicBezTo>
                        <a:cubicBezTo>
                          <a:pt x="70962" y="80135"/>
                          <a:pt x="57204" y="98127"/>
                          <a:pt x="44504" y="115060"/>
                        </a:cubicBezTo>
                        <a:cubicBezTo>
                          <a:pt x="31804" y="131993"/>
                          <a:pt x="-1533" y="164272"/>
                          <a:pt x="54" y="162685"/>
                        </a:cubicBezTo>
                        <a:cubicBezTo>
                          <a:pt x="1641" y="161098"/>
                          <a:pt x="43446" y="126702"/>
                          <a:pt x="54029" y="105535"/>
                        </a:cubicBezTo>
                        <a:cubicBezTo>
                          <a:pt x="64612" y="84368"/>
                          <a:pt x="72550" y="8168"/>
                          <a:pt x="76254" y="76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75" name="フリーフォーム 1874">
                    <a:extLst>
                      <a:ext uri="{FF2B5EF4-FFF2-40B4-BE49-F238E27FC236}">
                        <a16:creationId xmlns:a16="http://schemas.microsoft.com/office/drawing/2014/main" id="{7EAD7E22-C264-288F-AFA2-E8870A0996B7}"/>
                      </a:ext>
                    </a:extLst>
                  </p:cNvPr>
                  <p:cNvSpPr/>
                  <p:nvPr/>
                </p:nvSpPr>
                <p:spPr>
                  <a:xfrm>
                    <a:off x="4867067" y="1333491"/>
                    <a:ext cx="156378" cy="29533"/>
                  </a:xfrm>
                  <a:custGeom>
                    <a:avLst/>
                    <a:gdLst>
                      <a:gd name="connsiteX0" fmla="*/ 208 w 156378"/>
                      <a:gd name="connsiteY0" fmla="*/ 9 h 29533"/>
                      <a:gd name="connsiteX1" fmla="*/ 149433 w 156378"/>
                      <a:gd name="connsiteY1" fmla="*/ 25409 h 29533"/>
                      <a:gd name="connsiteX2" fmla="*/ 117683 w 156378"/>
                      <a:gd name="connsiteY2" fmla="*/ 28584 h 29533"/>
                      <a:gd name="connsiteX3" fmla="*/ 208 w 156378"/>
                      <a:gd name="connsiteY3" fmla="*/ 9 h 295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6378" h="29533">
                        <a:moveTo>
                          <a:pt x="208" y="9"/>
                        </a:moveTo>
                        <a:cubicBezTo>
                          <a:pt x="5500" y="-520"/>
                          <a:pt x="129854" y="20647"/>
                          <a:pt x="149433" y="25409"/>
                        </a:cubicBezTo>
                        <a:cubicBezTo>
                          <a:pt x="169012" y="30171"/>
                          <a:pt x="143612" y="30172"/>
                          <a:pt x="117683" y="28584"/>
                        </a:cubicBezTo>
                        <a:cubicBezTo>
                          <a:pt x="91754" y="26997"/>
                          <a:pt x="-5084" y="538"/>
                          <a:pt x="208" y="9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76" name="フリーフォーム 1875">
                    <a:extLst>
                      <a:ext uri="{FF2B5EF4-FFF2-40B4-BE49-F238E27FC236}">
                        <a16:creationId xmlns:a16="http://schemas.microsoft.com/office/drawing/2014/main" id="{82AE7F27-0F0E-1EAA-9C6A-13C8D34236C0}"/>
                      </a:ext>
                    </a:extLst>
                  </p:cNvPr>
                  <p:cNvSpPr/>
                  <p:nvPr/>
                </p:nvSpPr>
                <p:spPr>
                  <a:xfrm>
                    <a:off x="4859315" y="1326251"/>
                    <a:ext cx="401547" cy="179461"/>
                  </a:xfrm>
                  <a:custGeom>
                    <a:avLst/>
                    <a:gdLst>
                      <a:gd name="connsiteX0" fmla="*/ 1610 w 401547"/>
                      <a:gd name="connsiteY0" fmla="*/ 4074 h 179461"/>
                      <a:gd name="connsiteX1" fmla="*/ 103210 w 401547"/>
                      <a:gd name="connsiteY1" fmla="*/ 7249 h 179461"/>
                      <a:gd name="connsiteX2" fmla="*/ 296885 w 401547"/>
                      <a:gd name="connsiteY2" fmla="*/ 80274 h 179461"/>
                      <a:gd name="connsiteX3" fmla="*/ 395310 w 401547"/>
                      <a:gd name="connsiteY3" fmla="*/ 175524 h 179461"/>
                      <a:gd name="connsiteX4" fmla="*/ 373085 w 401547"/>
                      <a:gd name="connsiteY4" fmla="*/ 150124 h 179461"/>
                      <a:gd name="connsiteX5" fmla="*/ 223860 w 401547"/>
                      <a:gd name="connsiteY5" fmla="*/ 48524 h 179461"/>
                      <a:gd name="connsiteX6" fmla="*/ 179410 w 401547"/>
                      <a:gd name="connsiteY6" fmla="*/ 19949 h 179461"/>
                      <a:gd name="connsiteX7" fmla="*/ 1610 w 401547"/>
                      <a:gd name="connsiteY7" fmla="*/ 4074 h 1794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401547" h="179461">
                        <a:moveTo>
                          <a:pt x="1610" y="4074"/>
                        </a:moveTo>
                        <a:cubicBezTo>
                          <a:pt x="-11090" y="1957"/>
                          <a:pt x="53998" y="-5451"/>
                          <a:pt x="103210" y="7249"/>
                        </a:cubicBezTo>
                        <a:cubicBezTo>
                          <a:pt x="152422" y="19949"/>
                          <a:pt x="248202" y="52228"/>
                          <a:pt x="296885" y="80274"/>
                        </a:cubicBezTo>
                        <a:cubicBezTo>
                          <a:pt x="345568" y="108320"/>
                          <a:pt x="382610" y="163882"/>
                          <a:pt x="395310" y="175524"/>
                        </a:cubicBezTo>
                        <a:cubicBezTo>
                          <a:pt x="408010" y="187166"/>
                          <a:pt x="401660" y="171291"/>
                          <a:pt x="373085" y="150124"/>
                        </a:cubicBezTo>
                        <a:cubicBezTo>
                          <a:pt x="344510" y="128957"/>
                          <a:pt x="256139" y="70220"/>
                          <a:pt x="223860" y="48524"/>
                        </a:cubicBezTo>
                        <a:cubicBezTo>
                          <a:pt x="191581" y="26828"/>
                          <a:pt x="212218" y="23653"/>
                          <a:pt x="179410" y="19949"/>
                        </a:cubicBezTo>
                        <a:cubicBezTo>
                          <a:pt x="146602" y="16245"/>
                          <a:pt x="14310" y="6191"/>
                          <a:pt x="1610" y="4074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77" name="フリーフォーム 1876">
                    <a:extLst>
                      <a:ext uri="{FF2B5EF4-FFF2-40B4-BE49-F238E27FC236}">
                        <a16:creationId xmlns:a16="http://schemas.microsoft.com/office/drawing/2014/main" id="{9B156056-3B63-E27B-E2E4-3F064780CB4B}"/>
                      </a:ext>
                    </a:extLst>
                  </p:cNvPr>
                  <p:cNvSpPr/>
                  <p:nvPr/>
                </p:nvSpPr>
                <p:spPr>
                  <a:xfrm>
                    <a:off x="5019669" y="1400175"/>
                    <a:ext cx="245930" cy="244482"/>
                  </a:xfrm>
                  <a:custGeom>
                    <a:avLst/>
                    <a:gdLst>
                      <a:gd name="connsiteX0" fmla="*/ 6 w 245930"/>
                      <a:gd name="connsiteY0" fmla="*/ 0 h 244482"/>
                      <a:gd name="connsiteX1" fmla="*/ 158756 w 245930"/>
                      <a:gd name="connsiteY1" fmla="*/ 69850 h 244482"/>
                      <a:gd name="connsiteX2" fmla="*/ 209556 w 245930"/>
                      <a:gd name="connsiteY2" fmla="*/ 130175 h 244482"/>
                      <a:gd name="connsiteX3" fmla="*/ 200031 w 245930"/>
                      <a:gd name="connsiteY3" fmla="*/ 190500 h 244482"/>
                      <a:gd name="connsiteX4" fmla="*/ 196856 w 245930"/>
                      <a:gd name="connsiteY4" fmla="*/ 244475 h 244482"/>
                      <a:gd name="connsiteX5" fmla="*/ 200031 w 245930"/>
                      <a:gd name="connsiteY5" fmla="*/ 193675 h 244482"/>
                      <a:gd name="connsiteX6" fmla="*/ 244481 w 245930"/>
                      <a:gd name="connsiteY6" fmla="*/ 95250 h 244482"/>
                      <a:gd name="connsiteX7" fmla="*/ 228606 w 245930"/>
                      <a:gd name="connsiteY7" fmla="*/ 114300 h 244482"/>
                      <a:gd name="connsiteX8" fmla="*/ 165106 w 245930"/>
                      <a:gd name="connsiteY8" fmla="*/ 69850 h 244482"/>
                      <a:gd name="connsiteX9" fmla="*/ 6 w 245930"/>
                      <a:gd name="connsiteY9" fmla="*/ 0 h 2444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45930" h="244482">
                        <a:moveTo>
                          <a:pt x="6" y="0"/>
                        </a:moveTo>
                        <a:cubicBezTo>
                          <a:pt x="-1052" y="0"/>
                          <a:pt x="123831" y="48154"/>
                          <a:pt x="158756" y="69850"/>
                        </a:cubicBezTo>
                        <a:cubicBezTo>
                          <a:pt x="193681" y="91546"/>
                          <a:pt x="202677" y="110067"/>
                          <a:pt x="209556" y="130175"/>
                        </a:cubicBezTo>
                        <a:cubicBezTo>
                          <a:pt x="216435" y="150283"/>
                          <a:pt x="202148" y="171450"/>
                          <a:pt x="200031" y="190500"/>
                        </a:cubicBezTo>
                        <a:cubicBezTo>
                          <a:pt x="197914" y="209550"/>
                          <a:pt x="196856" y="243946"/>
                          <a:pt x="196856" y="244475"/>
                        </a:cubicBezTo>
                        <a:cubicBezTo>
                          <a:pt x="196856" y="245004"/>
                          <a:pt x="192094" y="218546"/>
                          <a:pt x="200031" y="193675"/>
                        </a:cubicBezTo>
                        <a:cubicBezTo>
                          <a:pt x="207968" y="168804"/>
                          <a:pt x="239719" y="108479"/>
                          <a:pt x="244481" y="95250"/>
                        </a:cubicBezTo>
                        <a:cubicBezTo>
                          <a:pt x="249243" y="82021"/>
                          <a:pt x="241835" y="118533"/>
                          <a:pt x="228606" y="114300"/>
                        </a:cubicBezTo>
                        <a:cubicBezTo>
                          <a:pt x="215377" y="110067"/>
                          <a:pt x="202677" y="87842"/>
                          <a:pt x="165106" y="69850"/>
                        </a:cubicBezTo>
                        <a:cubicBezTo>
                          <a:pt x="127535" y="51858"/>
                          <a:pt x="1064" y="0"/>
                          <a:pt x="6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78" name="フリーフォーム 1877">
                    <a:extLst>
                      <a:ext uri="{FF2B5EF4-FFF2-40B4-BE49-F238E27FC236}">
                        <a16:creationId xmlns:a16="http://schemas.microsoft.com/office/drawing/2014/main" id="{2F66FEA2-5675-33A0-9362-2EA46ED3545E}"/>
                      </a:ext>
                    </a:extLst>
                  </p:cNvPr>
                  <p:cNvSpPr/>
                  <p:nvPr/>
                </p:nvSpPr>
                <p:spPr>
                  <a:xfrm>
                    <a:off x="4917705" y="1402983"/>
                    <a:ext cx="307488" cy="160594"/>
                  </a:xfrm>
                  <a:custGeom>
                    <a:avLst/>
                    <a:gdLst>
                      <a:gd name="connsiteX0" fmla="*/ 370 w 307488"/>
                      <a:gd name="connsiteY0" fmla="*/ 367 h 160594"/>
                      <a:gd name="connsiteX1" fmla="*/ 133720 w 307488"/>
                      <a:gd name="connsiteY1" fmla="*/ 35292 h 160594"/>
                      <a:gd name="connsiteX2" fmla="*/ 298820 w 307488"/>
                      <a:gd name="connsiteY2" fmla="*/ 155942 h 160594"/>
                      <a:gd name="connsiteX3" fmla="*/ 270245 w 307488"/>
                      <a:gd name="connsiteY3" fmla="*/ 124192 h 160594"/>
                      <a:gd name="connsiteX4" fmla="*/ 149595 w 307488"/>
                      <a:gd name="connsiteY4" fmla="*/ 16242 h 160594"/>
                      <a:gd name="connsiteX5" fmla="*/ 174995 w 307488"/>
                      <a:gd name="connsiteY5" fmla="*/ 51167 h 160594"/>
                      <a:gd name="connsiteX6" fmla="*/ 370 w 307488"/>
                      <a:gd name="connsiteY6" fmla="*/ 367 h 1605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07488" h="160594">
                        <a:moveTo>
                          <a:pt x="370" y="367"/>
                        </a:moveTo>
                        <a:cubicBezTo>
                          <a:pt x="-6509" y="-2279"/>
                          <a:pt x="83978" y="9363"/>
                          <a:pt x="133720" y="35292"/>
                        </a:cubicBezTo>
                        <a:cubicBezTo>
                          <a:pt x="183462" y="61221"/>
                          <a:pt x="276066" y="141125"/>
                          <a:pt x="298820" y="155942"/>
                        </a:cubicBezTo>
                        <a:cubicBezTo>
                          <a:pt x="321574" y="170759"/>
                          <a:pt x="295116" y="147475"/>
                          <a:pt x="270245" y="124192"/>
                        </a:cubicBezTo>
                        <a:cubicBezTo>
                          <a:pt x="245374" y="100909"/>
                          <a:pt x="165470" y="28413"/>
                          <a:pt x="149595" y="16242"/>
                        </a:cubicBezTo>
                        <a:cubicBezTo>
                          <a:pt x="133720" y="4071"/>
                          <a:pt x="201453" y="53284"/>
                          <a:pt x="174995" y="51167"/>
                        </a:cubicBezTo>
                        <a:cubicBezTo>
                          <a:pt x="148537" y="49050"/>
                          <a:pt x="7249" y="3013"/>
                          <a:pt x="370" y="36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79" name="フリーフォーム 1878">
                    <a:extLst>
                      <a:ext uri="{FF2B5EF4-FFF2-40B4-BE49-F238E27FC236}">
                        <a16:creationId xmlns:a16="http://schemas.microsoft.com/office/drawing/2014/main" id="{A7AAC5D9-ADEE-DCBF-9CD2-16A6B5811AD2}"/>
                      </a:ext>
                    </a:extLst>
                  </p:cNvPr>
                  <p:cNvSpPr/>
                  <p:nvPr/>
                </p:nvSpPr>
                <p:spPr>
                  <a:xfrm>
                    <a:off x="4908476" y="1615888"/>
                    <a:ext cx="145226" cy="65510"/>
                  </a:xfrm>
                  <a:custGeom>
                    <a:avLst/>
                    <a:gdLst>
                      <a:gd name="connsiteX0" fmla="*/ 74 w 145226"/>
                      <a:gd name="connsiteY0" fmla="*/ 187 h 65510"/>
                      <a:gd name="connsiteX1" fmla="*/ 136599 w 145226"/>
                      <a:gd name="connsiteY1" fmla="*/ 63687 h 65510"/>
                      <a:gd name="connsiteX2" fmla="*/ 117549 w 145226"/>
                      <a:gd name="connsiteY2" fmla="*/ 44637 h 65510"/>
                      <a:gd name="connsiteX3" fmla="*/ 74 w 145226"/>
                      <a:gd name="connsiteY3" fmla="*/ 187 h 655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226" h="65510">
                        <a:moveTo>
                          <a:pt x="74" y="187"/>
                        </a:moveTo>
                        <a:cubicBezTo>
                          <a:pt x="3249" y="3362"/>
                          <a:pt x="136599" y="63687"/>
                          <a:pt x="136599" y="63687"/>
                        </a:cubicBezTo>
                        <a:cubicBezTo>
                          <a:pt x="156178" y="71095"/>
                          <a:pt x="139245" y="54162"/>
                          <a:pt x="117549" y="44637"/>
                        </a:cubicBezTo>
                        <a:cubicBezTo>
                          <a:pt x="95853" y="35112"/>
                          <a:pt x="-3101" y="-2988"/>
                          <a:pt x="74" y="18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80" name="フリーフォーム 1879">
                    <a:extLst>
                      <a:ext uri="{FF2B5EF4-FFF2-40B4-BE49-F238E27FC236}">
                        <a16:creationId xmlns:a16="http://schemas.microsoft.com/office/drawing/2014/main" id="{ACF5969A-1151-1DA5-5E4B-2BABA119A8E7}"/>
                      </a:ext>
                    </a:extLst>
                  </p:cNvPr>
                  <p:cNvSpPr/>
                  <p:nvPr/>
                </p:nvSpPr>
                <p:spPr>
                  <a:xfrm>
                    <a:off x="4778031" y="1742904"/>
                    <a:ext cx="289427" cy="656956"/>
                  </a:xfrm>
                  <a:custGeom>
                    <a:avLst/>
                    <a:gdLst>
                      <a:gd name="connsiteX0" fmla="*/ 289269 w 289427"/>
                      <a:gd name="connsiteY0" fmla="*/ 171 h 656956"/>
                      <a:gd name="connsiteX1" fmla="*/ 130519 w 289427"/>
                      <a:gd name="connsiteY1" fmla="*/ 324021 h 656956"/>
                      <a:gd name="connsiteX2" fmla="*/ 3519 w 289427"/>
                      <a:gd name="connsiteY2" fmla="*/ 651046 h 656956"/>
                      <a:gd name="connsiteX3" fmla="*/ 54319 w 289427"/>
                      <a:gd name="connsiteY3" fmla="*/ 501821 h 656956"/>
                      <a:gd name="connsiteX4" fmla="*/ 247994 w 289427"/>
                      <a:gd name="connsiteY4" fmla="*/ 98596 h 656956"/>
                      <a:gd name="connsiteX5" fmla="*/ 162269 w 289427"/>
                      <a:gd name="connsiteY5" fmla="*/ 276396 h 656956"/>
                      <a:gd name="connsiteX6" fmla="*/ 289269 w 289427"/>
                      <a:gd name="connsiteY6" fmla="*/ 171 h 6569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89427" h="656956">
                        <a:moveTo>
                          <a:pt x="289269" y="171"/>
                        </a:moveTo>
                        <a:cubicBezTo>
                          <a:pt x="283977" y="8108"/>
                          <a:pt x="178144" y="215542"/>
                          <a:pt x="130519" y="324021"/>
                        </a:cubicBezTo>
                        <a:cubicBezTo>
                          <a:pt x="82894" y="432500"/>
                          <a:pt x="16219" y="621413"/>
                          <a:pt x="3519" y="651046"/>
                        </a:cubicBezTo>
                        <a:cubicBezTo>
                          <a:pt x="-9181" y="680679"/>
                          <a:pt x="13573" y="593896"/>
                          <a:pt x="54319" y="501821"/>
                        </a:cubicBezTo>
                        <a:cubicBezTo>
                          <a:pt x="95065" y="409746"/>
                          <a:pt x="230002" y="136167"/>
                          <a:pt x="247994" y="98596"/>
                        </a:cubicBezTo>
                        <a:cubicBezTo>
                          <a:pt x="265986" y="61025"/>
                          <a:pt x="158565" y="290683"/>
                          <a:pt x="162269" y="276396"/>
                        </a:cubicBezTo>
                        <a:cubicBezTo>
                          <a:pt x="165973" y="262109"/>
                          <a:pt x="294561" y="-7766"/>
                          <a:pt x="289269" y="171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81" name="フリーフォーム 1880">
                    <a:extLst>
                      <a:ext uri="{FF2B5EF4-FFF2-40B4-BE49-F238E27FC236}">
                        <a16:creationId xmlns:a16="http://schemas.microsoft.com/office/drawing/2014/main" id="{49DBA3E8-D112-C67F-223D-539CA82996EE}"/>
                      </a:ext>
                    </a:extLst>
                  </p:cNvPr>
                  <p:cNvSpPr/>
                  <p:nvPr/>
                </p:nvSpPr>
                <p:spPr>
                  <a:xfrm>
                    <a:off x="4707572" y="1592299"/>
                    <a:ext cx="390882" cy="820886"/>
                  </a:xfrm>
                  <a:custGeom>
                    <a:avLst/>
                    <a:gdLst>
                      <a:gd name="connsiteX0" fmla="*/ 388303 w 390882"/>
                      <a:gd name="connsiteY0" fmla="*/ 4726 h 820886"/>
                      <a:gd name="connsiteX1" fmla="*/ 93028 w 390882"/>
                      <a:gd name="connsiteY1" fmla="*/ 554001 h 820886"/>
                      <a:gd name="connsiteX2" fmla="*/ 4128 w 390882"/>
                      <a:gd name="connsiteY2" fmla="*/ 814351 h 820886"/>
                      <a:gd name="connsiteX3" fmla="*/ 200978 w 390882"/>
                      <a:gd name="connsiteY3" fmla="*/ 303176 h 820886"/>
                      <a:gd name="connsiteX4" fmla="*/ 235903 w 390882"/>
                      <a:gd name="connsiteY4" fmla="*/ 287301 h 820886"/>
                      <a:gd name="connsiteX5" fmla="*/ 388303 w 390882"/>
                      <a:gd name="connsiteY5" fmla="*/ 4726 h 8208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90882" h="820886">
                        <a:moveTo>
                          <a:pt x="388303" y="4726"/>
                        </a:moveTo>
                        <a:cubicBezTo>
                          <a:pt x="364491" y="49176"/>
                          <a:pt x="157057" y="419064"/>
                          <a:pt x="93028" y="554001"/>
                        </a:cubicBezTo>
                        <a:cubicBezTo>
                          <a:pt x="28999" y="688939"/>
                          <a:pt x="-13864" y="856155"/>
                          <a:pt x="4128" y="814351"/>
                        </a:cubicBezTo>
                        <a:cubicBezTo>
                          <a:pt x="22120" y="772547"/>
                          <a:pt x="162349" y="391018"/>
                          <a:pt x="200978" y="303176"/>
                        </a:cubicBezTo>
                        <a:cubicBezTo>
                          <a:pt x="239607" y="215334"/>
                          <a:pt x="207857" y="331751"/>
                          <a:pt x="235903" y="287301"/>
                        </a:cubicBezTo>
                        <a:cubicBezTo>
                          <a:pt x="263949" y="242851"/>
                          <a:pt x="412115" y="-39724"/>
                          <a:pt x="388303" y="472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82" name="フリーフォーム 1881">
                    <a:extLst>
                      <a:ext uri="{FF2B5EF4-FFF2-40B4-BE49-F238E27FC236}">
                        <a16:creationId xmlns:a16="http://schemas.microsoft.com/office/drawing/2014/main" id="{0752DBA6-70BB-EF81-B7E0-8C15479CEF7C}"/>
                      </a:ext>
                    </a:extLst>
                  </p:cNvPr>
                  <p:cNvSpPr/>
                  <p:nvPr/>
                </p:nvSpPr>
                <p:spPr>
                  <a:xfrm>
                    <a:off x="4553849" y="1711964"/>
                    <a:ext cx="233524" cy="418582"/>
                  </a:xfrm>
                  <a:custGeom>
                    <a:avLst/>
                    <a:gdLst>
                      <a:gd name="connsiteX0" fmla="*/ 230876 w 233524"/>
                      <a:gd name="connsiteY0" fmla="*/ 5711 h 418582"/>
                      <a:gd name="connsiteX1" fmla="*/ 2276 w 233524"/>
                      <a:gd name="connsiteY1" fmla="*/ 415286 h 418582"/>
                      <a:gd name="connsiteX2" fmla="*/ 119751 w 233524"/>
                      <a:gd name="connsiteY2" fmla="*/ 189861 h 418582"/>
                      <a:gd name="connsiteX3" fmla="*/ 230876 w 233524"/>
                      <a:gd name="connsiteY3" fmla="*/ 5711 h 4185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33524" h="418582">
                        <a:moveTo>
                          <a:pt x="230876" y="5711"/>
                        </a:moveTo>
                        <a:cubicBezTo>
                          <a:pt x="211297" y="43282"/>
                          <a:pt x="20797" y="384595"/>
                          <a:pt x="2276" y="415286"/>
                        </a:cubicBezTo>
                        <a:cubicBezTo>
                          <a:pt x="-16245" y="445977"/>
                          <a:pt x="83238" y="253890"/>
                          <a:pt x="119751" y="189861"/>
                        </a:cubicBezTo>
                        <a:cubicBezTo>
                          <a:pt x="156263" y="125832"/>
                          <a:pt x="250455" y="-31860"/>
                          <a:pt x="230876" y="5711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83" name="フリーフォーム 1882">
                    <a:extLst>
                      <a:ext uri="{FF2B5EF4-FFF2-40B4-BE49-F238E27FC236}">
                        <a16:creationId xmlns:a16="http://schemas.microsoft.com/office/drawing/2014/main" id="{214E5E00-124F-E4A9-90E5-72BDF8DCED6E}"/>
                      </a:ext>
                    </a:extLst>
                  </p:cNvPr>
                  <p:cNvSpPr/>
                  <p:nvPr/>
                </p:nvSpPr>
                <p:spPr>
                  <a:xfrm>
                    <a:off x="4609256" y="1680867"/>
                    <a:ext cx="295287" cy="531932"/>
                  </a:xfrm>
                  <a:custGeom>
                    <a:avLst/>
                    <a:gdLst>
                      <a:gd name="connsiteX0" fmla="*/ 292944 w 295287"/>
                      <a:gd name="connsiteY0" fmla="*/ 5058 h 531932"/>
                      <a:gd name="connsiteX1" fmla="*/ 4019 w 295287"/>
                      <a:gd name="connsiteY1" fmla="*/ 525758 h 531932"/>
                      <a:gd name="connsiteX2" fmla="*/ 134194 w 295287"/>
                      <a:gd name="connsiteY2" fmla="*/ 274933 h 531932"/>
                      <a:gd name="connsiteX3" fmla="*/ 292944 w 295287"/>
                      <a:gd name="connsiteY3" fmla="*/ 5058 h 5319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95287" h="531932">
                        <a:moveTo>
                          <a:pt x="292944" y="5058"/>
                        </a:moveTo>
                        <a:cubicBezTo>
                          <a:pt x="271248" y="46862"/>
                          <a:pt x="30477" y="480779"/>
                          <a:pt x="4019" y="525758"/>
                        </a:cubicBezTo>
                        <a:cubicBezTo>
                          <a:pt x="-22439" y="570737"/>
                          <a:pt x="88686" y="358012"/>
                          <a:pt x="134194" y="274933"/>
                        </a:cubicBezTo>
                        <a:cubicBezTo>
                          <a:pt x="179702" y="191854"/>
                          <a:pt x="314640" y="-36746"/>
                          <a:pt x="292944" y="505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84" name="フリーフォーム 1883">
                    <a:extLst>
                      <a:ext uri="{FF2B5EF4-FFF2-40B4-BE49-F238E27FC236}">
                        <a16:creationId xmlns:a16="http://schemas.microsoft.com/office/drawing/2014/main" id="{DADDF9E3-DBB3-1217-7250-A9EE2968E4A5}"/>
                      </a:ext>
                    </a:extLst>
                  </p:cNvPr>
                  <p:cNvSpPr/>
                  <p:nvPr/>
                </p:nvSpPr>
                <p:spPr>
                  <a:xfrm>
                    <a:off x="4579270" y="1699356"/>
                    <a:ext cx="256264" cy="483373"/>
                  </a:xfrm>
                  <a:custGeom>
                    <a:avLst/>
                    <a:gdLst>
                      <a:gd name="connsiteX0" fmla="*/ 253080 w 256264"/>
                      <a:gd name="connsiteY0" fmla="*/ 5619 h 483373"/>
                      <a:gd name="connsiteX1" fmla="*/ 2255 w 256264"/>
                      <a:gd name="connsiteY1" fmla="*/ 478694 h 483373"/>
                      <a:gd name="connsiteX2" fmla="*/ 135605 w 256264"/>
                      <a:gd name="connsiteY2" fmla="*/ 234219 h 483373"/>
                      <a:gd name="connsiteX3" fmla="*/ 253080 w 256264"/>
                      <a:gd name="connsiteY3" fmla="*/ 5619 h 4833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56264" h="483373">
                        <a:moveTo>
                          <a:pt x="253080" y="5619"/>
                        </a:moveTo>
                        <a:cubicBezTo>
                          <a:pt x="230855" y="46365"/>
                          <a:pt x="21834" y="440594"/>
                          <a:pt x="2255" y="478694"/>
                        </a:cubicBezTo>
                        <a:cubicBezTo>
                          <a:pt x="-17324" y="516794"/>
                          <a:pt x="95917" y="312007"/>
                          <a:pt x="135605" y="234219"/>
                        </a:cubicBezTo>
                        <a:cubicBezTo>
                          <a:pt x="175292" y="156432"/>
                          <a:pt x="275305" y="-35127"/>
                          <a:pt x="253080" y="5619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85" name="フリーフォーム 1884">
                    <a:extLst>
                      <a:ext uri="{FF2B5EF4-FFF2-40B4-BE49-F238E27FC236}">
                        <a16:creationId xmlns:a16="http://schemas.microsoft.com/office/drawing/2014/main" id="{821AF299-2C33-EEB5-FEA9-F6BE6A8A156B}"/>
                      </a:ext>
                    </a:extLst>
                  </p:cNvPr>
                  <p:cNvSpPr/>
                  <p:nvPr/>
                </p:nvSpPr>
                <p:spPr>
                  <a:xfrm>
                    <a:off x="4196365" y="2317268"/>
                    <a:ext cx="226885" cy="133949"/>
                  </a:xfrm>
                  <a:custGeom>
                    <a:avLst/>
                    <a:gdLst>
                      <a:gd name="connsiteX0" fmla="*/ 226410 w 226885"/>
                      <a:gd name="connsiteY0" fmla="*/ 482 h 133949"/>
                      <a:gd name="connsiteX1" fmla="*/ 115285 w 226885"/>
                      <a:gd name="connsiteY1" fmla="*/ 32232 h 133949"/>
                      <a:gd name="connsiteX2" fmla="*/ 985 w 226885"/>
                      <a:gd name="connsiteY2" fmla="*/ 133832 h 133949"/>
                      <a:gd name="connsiteX3" fmla="*/ 70835 w 226885"/>
                      <a:gd name="connsiteY3" fmla="*/ 51282 h 133949"/>
                      <a:gd name="connsiteX4" fmla="*/ 226410 w 226885"/>
                      <a:gd name="connsiteY4" fmla="*/ 482 h 1339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26885" h="133949">
                        <a:moveTo>
                          <a:pt x="226410" y="482"/>
                        </a:moveTo>
                        <a:cubicBezTo>
                          <a:pt x="233818" y="-2693"/>
                          <a:pt x="152856" y="10007"/>
                          <a:pt x="115285" y="32232"/>
                        </a:cubicBezTo>
                        <a:cubicBezTo>
                          <a:pt x="77714" y="54457"/>
                          <a:pt x="8393" y="130657"/>
                          <a:pt x="985" y="133832"/>
                        </a:cubicBezTo>
                        <a:cubicBezTo>
                          <a:pt x="-6423" y="137007"/>
                          <a:pt x="29031" y="75095"/>
                          <a:pt x="70835" y="51282"/>
                        </a:cubicBezTo>
                        <a:cubicBezTo>
                          <a:pt x="112639" y="27470"/>
                          <a:pt x="219002" y="3657"/>
                          <a:pt x="226410" y="48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86" name="フリーフォーム 1885">
                    <a:extLst>
                      <a:ext uri="{FF2B5EF4-FFF2-40B4-BE49-F238E27FC236}">
                        <a16:creationId xmlns:a16="http://schemas.microsoft.com/office/drawing/2014/main" id="{468AD96D-4006-6337-DE88-363B416231CD}"/>
                      </a:ext>
                    </a:extLst>
                  </p:cNvPr>
                  <p:cNvSpPr/>
                  <p:nvPr/>
                </p:nvSpPr>
                <p:spPr>
                  <a:xfrm>
                    <a:off x="4358418" y="2320514"/>
                    <a:ext cx="262782" cy="178538"/>
                  </a:xfrm>
                  <a:custGeom>
                    <a:avLst/>
                    <a:gdLst>
                      <a:gd name="connsiteX0" fmla="*/ 857 w 262782"/>
                      <a:gd name="connsiteY0" fmla="*/ 82961 h 178538"/>
                      <a:gd name="connsiteX1" fmla="*/ 118332 w 262782"/>
                      <a:gd name="connsiteY1" fmla="*/ 98836 h 178538"/>
                      <a:gd name="connsiteX2" fmla="*/ 172307 w 262782"/>
                      <a:gd name="connsiteY2" fmla="*/ 111536 h 178538"/>
                      <a:gd name="connsiteX3" fmla="*/ 261207 w 262782"/>
                      <a:gd name="connsiteY3" fmla="*/ 178211 h 178538"/>
                      <a:gd name="connsiteX4" fmla="*/ 223107 w 262782"/>
                      <a:gd name="connsiteY4" fmla="*/ 133761 h 178538"/>
                      <a:gd name="connsiteX5" fmla="*/ 146907 w 262782"/>
                      <a:gd name="connsiteY5" fmla="*/ 60736 h 178538"/>
                      <a:gd name="connsiteX6" fmla="*/ 124682 w 262782"/>
                      <a:gd name="connsiteY6" fmla="*/ 28986 h 178538"/>
                      <a:gd name="connsiteX7" fmla="*/ 153257 w 262782"/>
                      <a:gd name="connsiteY7" fmla="*/ 411 h 178538"/>
                      <a:gd name="connsiteX8" fmla="*/ 124682 w 262782"/>
                      <a:gd name="connsiteY8" fmla="*/ 51211 h 178538"/>
                      <a:gd name="connsiteX9" fmla="*/ 185007 w 262782"/>
                      <a:gd name="connsiteY9" fmla="*/ 108361 h 178538"/>
                      <a:gd name="connsiteX10" fmla="*/ 857 w 262782"/>
                      <a:gd name="connsiteY10" fmla="*/ 82961 h 1785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62782" h="178538">
                        <a:moveTo>
                          <a:pt x="857" y="82961"/>
                        </a:moveTo>
                        <a:cubicBezTo>
                          <a:pt x="-10255" y="81374"/>
                          <a:pt x="89757" y="94074"/>
                          <a:pt x="118332" y="98836"/>
                        </a:cubicBezTo>
                        <a:cubicBezTo>
                          <a:pt x="146907" y="103598"/>
                          <a:pt x="148495" y="98307"/>
                          <a:pt x="172307" y="111536"/>
                        </a:cubicBezTo>
                        <a:cubicBezTo>
                          <a:pt x="196119" y="124765"/>
                          <a:pt x="252740" y="174507"/>
                          <a:pt x="261207" y="178211"/>
                        </a:cubicBezTo>
                        <a:cubicBezTo>
                          <a:pt x="269674" y="181915"/>
                          <a:pt x="242157" y="153340"/>
                          <a:pt x="223107" y="133761"/>
                        </a:cubicBezTo>
                        <a:cubicBezTo>
                          <a:pt x="204057" y="114182"/>
                          <a:pt x="163311" y="78198"/>
                          <a:pt x="146907" y="60736"/>
                        </a:cubicBezTo>
                        <a:cubicBezTo>
                          <a:pt x="130503" y="43273"/>
                          <a:pt x="123624" y="39040"/>
                          <a:pt x="124682" y="28986"/>
                        </a:cubicBezTo>
                        <a:cubicBezTo>
                          <a:pt x="125740" y="18932"/>
                          <a:pt x="153257" y="-3293"/>
                          <a:pt x="153257" y="411"/>
                        </a:cubicBezTo>
                        <a:cubicBezTo>
                          <a:pt x="153257" y="4115"/>
                          <a:pt x="119390" y="33219"/>
                          <a:pt x="124682" y="51211"/>
                        </a:cubicBezTo>
                        <a:cubicBezTo>
                          <a:pt x="129974" y="69203"/>
                          <a:pt x="199824" y="101482"/>
                          <a:pt x="185007" y="108361"/>
                        </a:cubicBezTo>
                        <a:cubicBezTo>
                          <a:pt x="170190" y="115240"/>
                          <a:pt x="11969" y="84548"/>
                          <a:pt x="857" y="82961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87" name="フリーフォーム 1886">
                    <a:extLst>
                      <a:ext uri="{FF2B5EF4-FFF2-40B4-BE49-F238E27FC236}">
                        <a16:creationId xmlns:a16="http://schemas.microsoft.com/office/drawing/2014/main" id="{7D1EAD62-65B4-5075-4EFA-18DD05517766}"/>
                      </a:ext>
                    </a:extLst>
                  </p:cNvPr>
                  <p:cNvSpPr/>
                  <p:nvPr/>
                </p:nvSpPr>
                <p:spPr>
                  <a:xfrm>
                    <a:off x="4771964" y="2533650"/>
                    <a:ext cx="47398" cy="180975"/>
                  </a:xfrm>
                  <a:custGeom>
                    <a:avLst/>
                    <a:gdLst>
                      <a:gd name="connsiteX0" fmla="*/ 61 w 47398"/>
                      <a:gd name="connsiteY0" fmla="*/ 0 h 180975"/>
                      <a:gd name="connsiteX1" fmla="*/ 34986 w 47398"/>
                      <a:gd name="connsiteY1" fmla="*/ 82550 h 180975"/>
                      <a:gd name="connsiteX2" fmla="*/ 41336 w 47398"/>
                      <a:gd name="connsiteY2" fmla="*/ 180975 h 180975"/>
                      <a:gd name="connsiteX3" fmla="*/ 44511 w 47398"/>
                      <a:gd name="connsiteY3" fmla="*/ 82550 h 180975"/>
                      <a:gd name="connsiteX4" fmla="*/ 61 w 47398"/>
                      <a:gd name="connsiteY4" fmla="*/ 0 h 180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7398" h="180975">
                        <a:moveTo>
                          <a:pt x="61" y="0"/>
                        </a:moveTo>
                        <a:cubicBezTo>
                          <a:pt x="-1526" y="0"/>
                          <a:pt x="28107" y="52388"/>
                          <a:pt x="34986" y="82550"/>
                        </a:cubicBezTo>
                        <a:cubicBezTo>
                          <a:pt x="41865" y="112712"/>
                          <a:pt x="39749" y="180975"/>
                          <a:pt x="41336" y="180975"/>
                        </a:cubicBezTo>
                        <a:cubicBezTo>
                          <a:pt x="42923" y="180975"/>
                          <a:pt x="51919" y="115887"/>
                          <a:pt x="44511" y="82550"/>
                        </a:cubicBezTo>
                        <a:cubicBezTo>
                          <a:pt x="37103" y="49213"/>
                          <a:pt x="1648" y="0"/>
                          <a:pt x="61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88" name="フリーフォーム 1887">
                    <a:extLst>
                      <a:ext uri="{FF2B5EF4-FFF2-40B4-BE49-F238E27FC236}">
                        <a16:creationId xmlns:a16="http://schemas.microsoft.com/office/drawing/2014/main" id="{B773DDBE-67D5-0AF1-5FFC-0BB8CF1068B5}"/>
                      </a:ext>
                    </a:extLst>
                  </p:cNvPr>
                  <p:cNvSpPr/>
                  <p:nvPr/>
                </p:nvSpPr>
                <p:spPr>
                  <a:xfrm>
                    <a:off x="4143170" y="2482791"/>
                    <a:ext cx="38914" cy="155709"/>
                  </a:xfrm>
                  <a:custGeom>
                    <a:avLst/>
                    <a:gdLst>
                      <a:gd name="connsiteX0" fmla="*/ 38305 w 38914"/>
                      <a:gd name="connsiteY0" fmla="*/ 59 h 155709"/>
                      <a:gd name="connsiteX1" fmla="*/ 19255 w 38914"/>
                      <a:gd name="connsiteY1" fmla="*/ 88959 h 155709"/>
                      <a:gd name="connsiteX2" fmla="*/ 205 w 38914"/>
                      <a:gd name="connsiteY2" fmla="*/ 155634 h 155709"/>
                      <a:gd name="connsiteX3" fmla="*/ 31955 w 38914"/>
                      <a:gd name="connsiteY3" fmla="*/ 76259 h 155709"/>
                      <a:gd name="connsiteX4" fmla="*/ 38305 w 38914"/>
                      <a:gd name="connsiteY4" fmla="*/ 59 h 1557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8914" h="155709">
                        <a:moveTo>
                          <a:pt x="38305" y="59"/>
                        </a:moveTo>
                        <a:cubicBezTo>
                          <a:pt x="36188" y="2176"/>
                          <a:pt x="25605" y="63030"/>
                          <a:pt x="19255" y="88959"/>
                        </a:cubicBezTo>
                        <a:cubicBezTo>
                          <a:pt x="12905" y="114888"/>
                          <a:pt x="-1912" y="157751"/>
                          <a:pt x="205" y="155634"/>
                        </a:cubicBezTo>
                        <a:cubicBezTo>
                          <a:pt x="2322" y="153517"/>
                          <a:pt x="27192" y="99542"/>
                          <a:pt x="31955" y="76259"/>
                        </a:cubicBezTo>
                        <a:cubicBezTo>
                          <a:pt x="36717" y="52976"/>
                          <a:pt x="40422" y="-2058"/>
                          <a:pt x="38305" y="59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89" name="フリーフォーム 1888">
                    <a:extLst>
                      <a:ext uri="{FF2B5EF4-FFF2-40B4-BE49-F238E27FC236}">
                        <a16:creationId xmlns:a16="http://schemas.microsoft.com/office/drawing/2014/main" id="{9CC2392C-A69B-B86B-6071-CC19546C667A}"/>
                      </a:ext>
                    </a:extLst>
                  </p:cNvPr>
                  <p:cNvSpPr/>
                  <p:nvPr/>
                </p:nvSpPr>
                <p:spPr>
                  <a:xfrm>
                    <a:off x="4768769" y="2612780"/>
                    <a:ext cx="16192" cy="191382"/>
                  </a:xfrm>
                  <a:custGeom>
                    <a:avLst/>
                    <a:gdLst>
                      <a:gd name="connsiteX0" fmla="*/ 81 w 16192"/>
                      <a:gd name="connsiteY0" fmla="*/ 245 h 191382"/>
                      <a:gd name="connsiteX1" fmla="*/ 15956 w 16192"/>
                      <a:gd name="connsiteY1" fmla="*/ 108195 h 191382"/>
                      <a:gd name="connsiteX2" fmla="*/ 9606 w 16192"/>
                      <a:gd name="connsiteY2" fmla="*/ 190745 h 191382"/>
                      <a:gd name="connsiteX3" fmla="*/ 9606 w 16192"/>
                      <a:gd name="connsiteY3" fmla="*/ 139945 h 191382"/>
                      <a:gd name="connsiteX4" fmla="*/ 81 w 16192"/>
                      <a:gd name="connsiteY4" fmla="*/ 245 h 1913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192" h="191382">
                        <a:moveTo>
                          <a:pt x="81" y="245"/>
                        </a:moveTo>
                        <a:cubicBezTo>
                          <a:pt x="1139" y="-5046"/>
                          <a:pt x="14368" y="76445"/>
                          <a:pt x="15956" y="108195"/>
                        </a:cubicBezTo>
                        <a:cubicBezTo>
                          <a:pt x="17544" y="139945"/>
                          <a:pt x="10664" y="185454"/>
                          <a:pt x="9606" y="190745"/>
                        </a:cubicBezTo>
                        <a:cubicBezTo>
                          <a:pt x="8548" y="196036"/>
                          <a:pt x="10664" y="167462"/>
                          <a:pt x="9606" y="139945"/>
                        </a:cubicBezTo>
                        <a:cubicBezTo>
                          <a:pt x="8548" y="112428"/>
                          <a:pt x="-977" y="5536"/>
                          <a:pt x="81" y="24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90" name="フリーフォーム 1889">
                    <a:extLst>
                      <a:ext uri="{FF2B5EF4-FFF2-40B4-BE49-F238E27FC236}">
                        <a16:creationId xmlns:a16="http://schemas.microsoft.com/office/drawing/2014/main" id="{B5585D95-65D3-3FC1-528D-A480162F624E}"/>
                      </a:ext>
                    </a:extLst>
                  </p:cNvPr>
                  <p:cNvSpPr/>
                  <p:nvPr/>
                </p:nvSpPr>
                <p:spPr>
                  <a:xfrm>
                    <a:off x="3673104" y="2570698"/>
                    <a:ext cx="364376" cy="689296"/>
                  </a:xfrm>
                  <a:custGeom>
                    <a:avLst/>
                    <a:gdLst>
                      <a:gd name="connsiteX0" fmla="*/ 362321 w 364376"/>
                      <a:gd name="connsiteY0" fmla="*/ 4227 h 689296"/>
                      <a:gd name="connsiteX1" fmla="*/ 6721 w 364376"/>
                      <a:gd name="connsiteY1" fmla="*/ 677327 h 689296"/>
                      <a:gd name="connsiteX2" fmla="*/ 146421 w 364376"/>
                      <a:gd name="connsiteY2" fmla="*/ 404277 h 689296"/>
                      <a:gd name="connsiteX3" fmla="*/ 362321 w 364376"/>
                      <a:gd name="connsiteY3" fmla="*/ 4227 h 6892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64376" h="689296">
                        <a:moveTo>
                          <a:pt x="362321" y="4227"/>
                        </a:moveTo>
                        <a:cubicBezTo>
                          <a:pt x="339038" y="49735"/>
                          <a:pt x="42704" y="610652"/>
                          <a:pt x="6721" y="677327"/>
                        </a:cubicBezTo>
                        <a:cubicBezTo>
                          <a:pt x="-29262" y="744002"/>
                          <a:pt x="88213" y="515402"/>
                          <a:pt x="146421" y="404277"/>
                        </a:cubicBezTo>
                        <a:cubicBezTo>
                          <a:pt x="204629" y="293152"/>
                          <a:pt x="385604" y="-41281"/>
                          <a:pt x="362321" y="422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91" name="フリーフォーム 1890">
                    <a:extLst>
                      <a:ext uri="{FF2B5EF4-FFF2-40B4-BE49-F238E27FC236}">
                        <a16:creationId xmlns:a16="http://schemas.microsoft.com/office/drawing/2014/main" id="{386F618F-314C-A745-BFFD-46178FDBE015}"/>
                      </a:ext>
                    </a:extLst>
                  </p:cNvPr>
                  <p:cNvSpPr/>
                  <p:nvPr/>
                </p:nvSpPr>
                <p:spPr>
                  <a:xfrm>
                    <a:off x="3446470" y="3243074"/>
                    <a:ext cx="240938" cy="447025"/>
                  </a:xfrm>
                  <a:custGeom>
                    <a:avLst/>
                    <a:gdLst>
                      <a:gd name="connsiteX0" fmla="*/ 239705 w 240938"/>
                      <a:gd name="connsiteY0" fmla="*/ 1776 h 447025"/>
                      <a:gd name="connsiteX1" fmla="*/ 4755 w 240938"/>
                      <a:gd name="connsiteY1" fmla="*/ 436751 h 447025"/>
                      <a:gd name="connsiteX2" fmla="*/ 93655 w 240938"/>
                      <a:gd name="connsiteY2" fmla="*/ 287526 h 447025"/>
                      <a:gd name="connsiteX3" fmla="*/ 239705 w 240938"/>
                      <a:gd name="connsiteY3" fmla="*/ 1776 h 4470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40938" h="447025">
                        <a:moveTo>
                          <a:pt x="239705" y="1776"/>
                        </a:moveTo>
                        <a:cubicBezTo>
                          <a:pt x="224888" y="26647"/>
                          <a:pt x="29097" y="389126"/>
                          <a:pt x="4755" y="436751"/>
                        </a:cubicBezTo>
                        <a:cubicBezTo>
                          <a:pt x="-19587" y="484376"/>
                          <a:pt x="55555" y="354730"/>
                          <a:pt x="93655" y="287526"/>
                        </a:cubicBezTo>
                        <a:cubicBezTo>
                          <a:pt x="131755" y="220322"/>
                          <a:pt x="254522" y="-23095"/>
                          <a:pt x="239705" y="177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92" name="フリーフォーム 1891">
                    <a:extLst>
                      <a:ext uri="{FF2B5EF4-FFF2-40B4-BE49-F238E27FC236}">
                        <a16:creationId xmlns:a16="http://schemas.microsoft.com/office/drawing/2014/main" id="{473622FE-5C88-9730-72EB-C411EE03169B}"/>
                      </a:ext>
                    </a:extLst>
                  </p:cNvPr>
                  <p:cNvSpPr/>
                  <p:nvPr/>
                </p:nvSpPr>
                <p:spPr>
                  <a:xfrm>
                    <a:off x="3072665" y="4431381"/>
                    <a:ext cx="147245" cy="237989"/>
                  </a:xfrm>
                  <a:custGeom>
                    <a:avLst/>
                    <a:gdLst>
                      <a:gd name="connsiteX0" fmla="*/ 146785 w 147245"/>
                      <a:gd name="connsiteY0" fmla="*/ 919 h 237989"/>
                      <a:gd name="connsiteX1" fmla="*/ 3910 w 147245"/>
                      <a:gd name="connsiteY1" fmla="*/ 232694 h 237989"/>
                      <a:gd name="connsiteX2" fmla="*/ 48360 w 147245"/>
                      <a:gd name="connsiteY2" fmla="*/ 153319 h 237989"/>
                      <a:gd name="connsiteX3" fmla="*/ 146785 w 147245"/>
                      <a:gd name="connsiteY3" fmla="*/ 919 h 2379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7245" h="237989">
                        <a:moveTo>
                          <a:pt x="146785" y="919"/>
                        </a:moveTo>
                        <a:cubicBezTo>
                          <a:pt x="139377" y="14148"/>
                          <a:pt x="20314" y="207294"/>
                          <a:pt x="3910" y="232694"/>
                        </a:cubicBezTo>
                        <a:cubicBezTo>
                          <a:pt x="-12494" y="258094"/>
                          <a:pt x="26664" y="185598"/>
                          <a:pt x="48360" y="153319"/>
                        </a:cubicBezTo>
                        <a:cubicBezTo>
                          <a:pt x="70056" y="121040"/>
                          <a:pt x="154193" y="-12310"/>
                          <a:pt x="146785" y="919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93" name="フリーフォーム 1892">
                    <a:extLst>
                      <a:ext uri="{FF2B5EF4-FFF2-40B4-BE49-F238E27FC236}">
                        <a16:creationId xmlns:a16="http://schemas.microsoft.com/office/drawing/2014/main" id="{1BB2E9EC-1705-CB7F-8A0D-632348888AA9}"/>
                      </a:ext>
                    </a:extLst>
                  </p:cNvPr>
                  <p:cNvSpPr/>
                  <p:nvPr/>
                </p:nvSpPr>
                <p:spPr>
                  <a:xfrm>
                    <a:off x="3160439" y="4451146"/>
                    <a:ext cx="132996" cy="272372"/>
                  </a:xfrm>
                  <a:custGeom>
                    <a:avLst/>
                    <a:gdLst>
                      <a:gd name="connsiteX0" fmla="*/ 132036 w 132996"/>
                      <a:gd name="connsiteY0" fmla="*/ 3379 h 272372"/>
                      <a:gd name="connsiteX1" fmla="*/ 1861 w 132996"/>
                      <a:gd name="connsiteY1" fmla="*/ 270079 h 272372"/>
                      <a:gd name="connsiteX2" fmla="*/ 59011 w 132996"/>
                      <a:gd name="connsiteY2" fmla="*/ 127204 h 272372"/>
                      <a:gd name="connsiteX3" fmla="*/ 132036 w 132996"/>
                      <a:gd name="connsiteY3" fmla="*/ 3379 h 2723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2996" h="272372">
                        <a:moveTo>
                          <a:pt x="132036" y="3379"/>
                        </a:moveTo>
                        <a:cubicBezTo>
                          <a:pt x="122511" y="27192"/>
                          <a:pt x="14032" y="249442"/>
                          <a:pt x="1861" y="270079"/>
                        </a:cubicBezTo>
                        <a:cubicBezTo>
                          <a:pt x="-10310" y="290716"/>
                          <a:pt x="40490" y="166362"/>
                          <a:pt x="59011" y="127204"/>
                        </a:cubicBezTo>
                        <a:cubicBezTo>
                          <a:pt x="77532" y="88046"/>
                          <a:pt x="141561" y="-20434"/>
                          <a:pt x="132036" y="3379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94" name="フリーフォーム 1893">
                    <a:extLst>
                      <a:ext uri="{FF2B5EF4-FFF2-40B4-BE49-F238E27FC236}">
                        <a16:creationId xmlns:a16="http://schemas.microsoft.com/office/drawing/2014/main" id="{C41A5508-DF1F-507B-045B-369AC7EC1ED5}"/>
                      </a:ext>
                    </a:extLst>
                  </p:cNvPr>
                  <p:cNvSpPr/>
                  <p:nvPr/>
                </p:nvSpPr>
                <p:spPr>
                  <a:xfrm>
                    <a:off x="2968560" y="4676687"/>
                    <a:ext cx="154210" cy="86017"/>
                  </a:xfrm>
                  <a:custGeom>
                    <a:avLst/>
                    <a:gdLst>
                      <a:gd name="connsiteX0" fmla="*/ 65 w 154210"/>
                      <a:gd name="connsiteY0" fmla="*/ 88 h 86017"/>
                      <a:gd name="connsiteX1" fmla="*/ 47690 w 154210"/>
                      <a:gd name="connsiteY1" fmla="*/ 54063 h 86017"/>
                      <a:gd name="connsiteX2" fmla="*/ 50865 w 154210"/>
                      <a:gd name="connsiteY2" fmla="*/ 41363 h 86017"/>
                      <a:gd name="connsiteX3" fmla="*/ 152465 w 154210"/>
                      <a:gd name="connsiteY3" fmla="*/ 85813 h 86017"/>
                      <a:gd name="connsiteX4" fmla="*/ 111190 w 154210"/>
                      <a:gd name="connsiteY4" fmla="*/ 57238 h 86017"/>
                      <a:gd name="connsiteX5" fmla="*/ 60390 w 154210"/>
                      <a:gd name="connsiteY5" fmla="*/ 41363 h 86017"/>
                      <a:gd name="connsiteX6" fmla="*/ 65 w 154210"/>
                      <a:gd name="connsiteY6" fmla="*/ 88 h 860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54210" h="86017">
                        <a:moveTo>
                          <a:pt x="65" y="88"/>
                        </a:moveTo>
                        <a:cubicBezTo>
                          <a:pt x="-2052" y="2205"/>
                          <a:pt x="47690" y="54063"/>
                          <a:pt x="47690" y="54063"/>
                        </a:cubicBezTo>
                        <a:cubicBezTo>
                          <a:pt x="56157" y="60942"/>
                          <a:pt x="33403" y="36071"/>
                          <a:pt x="50865" y="41363"/>
                        </a:cubicBezTo>
                        <a:cubicBezTo>
                          <a:pt x="68327" y="46655"/>
                          <a:pt x="142411" y="83167"/>
                          <a:pt x="152465" y="85813"/>
                        </a:cubicBezTo>
                        <a:cubicBezTo>
                          <a:pt x="162519" y="88459"/>
                          <a:pt x="126536" y="64646"/>
                          <a:pt x="111190" y="57238"/>
                        </a:cubicBezTo>
                        <a:cubicBezTo>
                          <a:pt x="95844" y="49830"/>
                          <a:pt x="74678" y="48242"/>
                          <a:pt x="60390" y="41363"/>
                        </a:cubicBezTo>
                        <a:cubicBezTo>
                          <a:pt x="46103" y="34484"/>
                          <a:pt x="2182" y="-2029"/>
                          <a:pt x="65" y="8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95" name="フリーフォーム 1894">
                    <a:extLst>
                      <a:ext uri="{FF2B5EF4-FFF2-40B4-BE49-F238E27FC236}">
                        <a16:creationId xmlns:a16="http://schemas.microsoft.com/office/drawing/2014/main" id="{03004674-F2BF-9376-0835-A830F226DBF8}"/>
                      </a:ext>
                    </a:extLst>
                  </p:cNvPr>
                  <p:cNvSpPr/>
                  <p:nvPr/>
                </p:nvSpPr>
                <p:spPr>
                  <a:xfrm>
                    <a:off x="3015204" y="4687898"/>
                    <a:ext cx="646384" cy="335360"/>
                  </a:xfrm>
                  <a:custGeom>
                    <a:avLst/>
                    <a:gdLst>
                      <a:gd name="connsiteX0" fmla="*/ 4221 w 646384"/>
                      <a:gd name="connsiteY0" fmla="*/ 1577 h 335360"/>
                      <a:gd name="connsiteX1" fmla="*/ 299496 w 646384"/>
                      <a:gd name="connsiteY1" fmla="*/ 134927 h 335360"/>
                      <a:gd name="connsiteX2" fmla="*/ 489996 w 646384"/>
                      <a:gd name="connsiteY2" fmla="*/ 242877 h 335360"/>
                      <a:gd name="connsiteX3" fmla="*/ 483646 w 646384"/>
                      <a:gd name="connsiteY3" fmla="*/ 233352 h 335360"/>
                      <a:gd name="connsiteX4" fmla="*/ 645571 w 646384"/>
                      <a:gd name="connsiteY4" fmla="*/ 334952 h 335360"/>
                      <a:gd name="connsiteX5" fmla="*/ 550321 w 646384"/>
                      <a:gd name="connsiteY5" fmla="*/ 271452 h 335360"/>
                      <a:gd name="connsiteX6" fmla="*/ 382046 w 646384"/>
                      <a:gd name="connsiteY6" fmla="*/ 157152 h 335360"/>
                      <a:gd name="connsiteX7" fmla="*/ 140746 w 646384"/>
                      <a:gd name="connsiteY7" fmla="*/ 68252 h 335360"/>
                      <a:gd name="connsiteX8" fmla="*/ 4221 w 646384"/>
                      <a:gd name="connsiteY8" fmla="*/ 1577 h 3353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646384" h="335360">
                        <a:moveTo>
                          <a:pt x="4221" y="1577"/>
                        </a:moveTo>
                        <a:cubicBezTo>
                          <a:pt x="30679" y="12690"/>
                          <a:pt x="218534" y="94710"/>
                          <a:pt x="299496" y="134927"/>
                        </a:cubicBezTo>
                        <a:cubicBezTo>
                          <a:pt x="380458" y="175144"/>
                          <a:pt x="489996" y="242877"/>
                          <a:pt x="489996" y="242877"/>
                        </a:cubicBezTo>
                        <a:cubicBezTo>
                          <a:pt x="520688" y="259281"/>
                          <a:pt x="457717" y="218006"/>
                          <a:pt x="483646" y="233352"/>
                        </a:cubicBezTo>
                        <a:cubicBezTo>
                          <a:pt x="509575" y="248698"/>
                          <a:pt x="634459" y="328602"/>
                          <a:pt x="645571" y="334952"/>
                        </a:cubicBezTo>
                        <a:cubicBezTo>
                          <a:pt x="656683" y="341302"/>
                          <a:pt x="550321" y="271452"/>
                          <a:pt x="550321" y="271452"/>
                        </a:cubicBezTo>
                        <a:cubicBezTo>
                          <a:pt x="506400" y="241819"/>
                          <a:pt x="450308" y="191019"/>
                          <a:pt x="382046" y="157152"/>
                        </a:cubicBezTo>
                        <a:cubicBezTo>
                          <a:pt x="313784" y="123285"/>
                          <a:pt x="199484" y="95769"/>
                          <a:pt x="140746" y="68252"/>
                        </a:cubicBezTo>
                        <a:cubicBezTo>
                          <a:pt x="82009" y="40735"/>
                          <a:pt x="-22237" y="-9536"/>
                          <a:pt x="4221" y="157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96" name="フリーフォーム 1895">
                    <a:extLst>
                      <a:ext uri="{FF2B5EF4-FFF2-40B4-BE49-F238E27FC236}">
                        <a16:creationId xmlns:a16="http://schemas.microsoft.com/office/drawing/2014/main" id="{65004EDA-A086-BFFE-A6B0-ED799E550C47}"/>
                      </a:ext>
                    </a:extLst>
                  </p:cNvPr>
                  <p:cNvSpPr/>
                  <p:nvPr/>
                </p:nvSpPr>
                <p:spPr>
                  <a:xfrm>
                    <a:off x="3390900" y="4467225"/>
                    <a:ext cx="427504" cy="259563"/>
                  </a:xfrm>
                  <a:custGeom>
                    <a:avLst/>
                    <a:gdLst>
                      <a:gd name="connsiteX0" fmla="*/ 0 w 427504"/>
                      <a:gd name="connsiteY0" fmla="*/ 0 h 259563"/>
                      <a:gd name="connsiteX1" fmla="*/ 419100 w 427504"/>
                      <a:gd name="connsiteY1" fmla="*/ 254000 h 259563"/>
                      <a:gd name="connsiteX2" fmla="*/ 260350 w 427504"/>
                      <a:gd name="connsiteY2" fmla="*/ 161925 h 259563"/>
                      <a:gd name="connsiteX3" fmla="*/ 0 w 427504"/>
                      <a:gd name="connsiteY3" fmla="*/ 0 h 2595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27504" h="259563">
                        <a:moveTo>
                          <a:pt x="0" y="0"/>
                        </a:moveTo>
                        <a:cubicBezTo>
                          <a:pt x="26458" y="15346"/>
                          <a:pt x="375708" y="227013"/>
                          <a:pt x="419100" y="254000"/>
                        </a:cubicBezTo>
                        <a:cubicBezTo>
                          <a:pt x="462492" y="280988"/>
                          <a:pt x="327025" y="203200"/>
                          <a:pt x="260350" y="161925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97" name="フリーフォーム 1896">
                    <a:extLst>
                      <a:ext uri="{FF2B5EF4-FFF2-40B4-BE49-F238E27FC236}">
                        <a16:creationId xmlns:a16="http://schemas.microsoft.com/office/drawing/2014/main" id="{0714D6FD-D07E-E2AA-2C14-EDDE3139C838}"/>
                      </a:ext>
                    </a:extLst>
                  </p:cNvPr>
                  <p:cNvSpPr/>
                  <p:nvPr/>
                </p:nvSpPr>
                <p:spPr>
                  <a:xfrm>
                    <a:off x="3686115" y="4733865"/>
                    <a:ext cx="82405" cy="203304"/>
                  </a:xfrm>
                  <a:custGeom>
                    <a:avLst/>
                    <a:gdLst>
                      <a:gd name="connsiteX0" fmla="*/ 76260 w 82405"/>
                      <a:gd name="connsiteY0" fmla="*/ 60 h 203304"/>
                      <a:gd name="connsiteX1" fmla="*/ 76260 w 82405"/>
                      <a:gd name="connsiteY1" fmla="*/ 85785 h 203304"/>
                      <a:gd name="connsiteX2" fmla="*/ 60 w 82405"/>
                      <a:gd name="connsiteY2" fmla="*/ 203260 h 203304"/>
                      <a:gd name="connsiteX3" fmla="*/ 63560 w 82405"/>
                      <a:gd name="connsiteY3" fmla="*/ 98485 h 203304"/>
                      <a:gd name="connsiteX4" fmla="*/ 76260 w 82405"/>
                      <a:gd name="connsiteY4" fmla="*/ 60 h 2033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2405" h="203304">
                        <a:moveTo>
                          <a:pt x="76260" y="60"/>
                        </a:moveTo>
                        <a:cubicBezTo>
                          <a:pt x="78377" y="-2057"/>
                          <a:pt x="88960" y="51918"/>
                          <a:pt x="76260" y="85785"/>
                        </a:cubicBezTo>
                        <a:cubicBezTo>
                          <a:pt x="63560" y="119652"/>
                          <a:pt x="2177" y="201143"/>
                          <a:pt x="60" y="203260"/>
                        </a:cubicBezTo>
                        <a:cubicBezTo>
                          <a:pt x="-2057" y="205377"/>
                          <a:pt x="51918" y="131293"/>
                          <a:pt x="63560" y="98485"/>
                        </a:cubicBezTo>
                        <a:cubicBezTo>
                          <a:pt x="75202" y="65677"/>
                          <a:pt x="74143" y="2177"/>
                          <a:pt x="76260" y="6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98" name="フリーフォーム 1897">
                    <a:extLst>
                      <a:ext uri="{FF2B5EF4-FFF2-40B4-BE49-F238E27FC236}">
                        <a16:creationId xmlns:a16="http://schemas.microsoft.com/office/drawing/2014/main" id="{676DB4AF-7EC4-C8A6-F793-5A110EA8A289}"/>
                      </a:ext>
                    </a:extLst>
                  </p:cNvPr>
                  <p:cNvSpPr/>
                  <p:nvPr/>
                </p:nvSpPr>
                <p:spPr>
                  <a:xfrm>
                    <a:off x="3211695" y="4710152"/>
                    <a:ext cx="463799" cy="289628"/>
                  </a:xfrm>
                  <a:custGeom>
                    <a:avLst/>
                    <a:gdLst>
                      <a:gd name="connsiteX0" fmla="*/ 1405 w 463799"/>
                      <a:gd name="connsiteY0" fmla="*/ 1548 h 289628"/>
                      <a:gd name="connsiteX1" fmla="*/ 258580 w 463799"/>
                      <a:gd name="connsiteY1" fmla="*/ 138073 h 289628"/>
                      <a:gd name="connsiteX2" fmla="*/ 452255 w 463799"/>
                      <a:gd name="connsiteY2" fmla="*/ 284123 h 289628"/>
                      <a:gd name="connsiteX3" fmla="*/ 420505 w 463799"/>
                      <a:gd name="connsiteY3" fmla="*/ 246023 h 289628"/>
                      <a:gd name="connsiteX4" fmla="*/ 245880 w 463799"/>
                      <a:gd name="connsiteY4" fmla="*/ 125373 h 289628"/>
                      <a:gd name="connsiteX5" fmla="*/ 160155 w 463799"/>
                      <a:gd name="connsiteY5" fmla="*/ 68223 h 289628"/>
                      <a:gd name="connsiteX6" fmla="*/ 1405 w 463799"/>
                      <a:gd name="connsiteY6" fmla="*/ 1548 h 2896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463799" h="289628">
                        <a:moveTo>
                          <a:pt x="1405" y="1548"/>
                        </a:moveTo>
                        <a:cubicBezTo>
                          <a:pt x="17809" y="13190"/>
                          <a:pt x="183438" y="90977"/>
                          <a:pt x="258580" y="138073"/>
                        </a:cubicBezTo>
                        <a:cubicBezTo>
                          <a:pt x="333722" y="185169"/>
                          <a:pt x="425268" y="266131"/>
                          <a:pt x="452255" y="284123"/>
                        </a:cubicBezTo>
                        <a:cubicBezTo>
                          <a:pt x="479242" y="302115"/>
                          <a:pt x="454901" y="272481"/>
                          <a:pt x="420505" y="246023"/>
                        </a:cubicBezTo>
                        <a:cubicBezTo>
                          <a:pt x="386109" y="219565"/>
                          <a:pt x="289272" y="155006"/>
                          <a:pt x="245880" y="125373"/>
                        </a:cubicBezTo>
                        <a:cubicBezTo>
                          <a:pt x="202488" y="95740"/>
                          <a:pt x="203547" y="89390"/>
                          <a:pt x="160155" y="68223"/>
                        </a:cubicBezTo>
                        <a:cubicBezTo>
                          <a:pt x="116763" y="47056"/>
                          <a:pt x="-14999" y="-10094"/>
                          <a:pt x="1405" y="154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99" name="フリーフォーム 1898">
                    <a:extLst>
                      <a:ext uri="{FF2B5EF4-FFF2-40B4-BE49-F238E27FC236}">
                        <a16:creationId xmlns:a16="http://schemas.microsoft.com/office/drawing/2014/main" id="{9E253702-423E-292A-67BF-83E881076885}"/>
                      </a:ext>
                    </a:extLst>
                  </p:cNvPr>
                  <p:cNvSpPr/>
                  <p:nvPr/>
                </p:nvSpPr>
                <p:spPr>
                  <a:xfrm>
                    <a:off x="3722683" y="3042680"/>
                    <a:ext cx="240423" cy="454034"/>
                  </a:xfrm>
                  <a:custGeom>
                    <a:avLst/>
                    <a:gdLst>
                      <a:gd name="connsiteX0" fmla="*/ 236542 w 240423"/>
                      <a:gd name="connsiteY0" fmla="*/ 5320 h 454034"/>
                      <a:gd name="connsiteX1" fmla="*/ 1592 w 240423"/>
                      <a:gd name="connsiteY1" fmla="*/ 449820 h 454034"/>
                      <a:gd name="connsiteX2" fmla="*/ 138117 w 240423"/>
                      <a:gd name="connsiteY2" fmla="*/ 218045 h 454034"/>
                      <a:gd name="connsiteX3" fmla="*/ 236542 w 240423"/>
                      <a:gd name="connsiteY3" fmla="*/ 5320 h 4540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40423" h="454034">
                        <a:moveTo>
                          <a:pt x="236542" y="5320"/>
                        </a:moveTo>
                        <a:cubicBezTo>
                          <a:pt x="213788" y="43949"/>
                          <a:pt x="17996" y="414366"/>
                          <a:pt x="1592" y="449820"/>
                        </a:cubicBezTo>
                        <a:cubicBezTo>
                          <a:pt x="-14812" y="485274"/>
                          <a:pt x="100017" y="287366"/>
                          <a:pt x="138117" y="218045"/>
                        </a:cubicBezTo>
                        <a:cubicBezTo>
                          <a:pt x="176217" y="148724"/>
                          <a:pt x="259296" y="-33309"/>
                          <a:pt x="236542" y="532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00" name="フリーフォーム 1899">
                    <a:extLst>
                      <a:ext uri="{FF2B5EF4-FFF2-40B4-BE49-F238E27FC236}">
                        <a16:creationId xmlns:a16="http://schemas.microsoft.com/office/drawing/2014/main" id="{439EF02B-0D29-4F9F-D6BA-16794A599A5D}"/>
                      </a:ext>
                    </a:extLst>
                  </p:cNvPr>
                  <p:cNvSpPr/>
                  <p:nvPr/>
                </p:nvSpPr>
                <p:spPr>
                  <a:xfrm>
                    <a:off x="3828332" y="3108358"/>
                    <a:ext cx="179362" cy="305513"/>
                  </a:xfrm>
                  <a:custGeom>
                    <a:avLst/>
                    <a:gdLst>
                      <a:gd name="connsiteX0" fmla="*/ 175343 w 179362"/>
                      <a:gd name="connsiteY0" fmla="*/ 9492 h 305513"/>
                      <a:gd name="connsiteX1" fmla="*/ 718 w 179362"/>
                      <a:gd name="connsiteY1" fmla="*/ 304767 h 305513"/>
                      <a:gd name="connsiteX2" fmla="*/ 115018 w 179362"/>
                      <a:gd name="connsiteY2" fmla="*/ 92042 h 305513"/>
                      <a:gd name="connsiteX3" fmla="*/ 175343 w 179362"/>
                      <a:gd name="connsiteY3" fmla="*/ 9492 h 3055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79362" h="305513">
                        <a:moveTo>
                          <a:pt x="175343" y="9492"/>
                        </a:moveTo>
                        <a:cubicBezTo>
                          <a:pt x="156293" y="44946"/>
                          <a:pt x="10772" y="291009"/>
                          <a:pt x="718" y="304767"/>
                        </a:cubicBezTo>
                        <a:cubicBezTo>
                          <a:pt x="-9336" y="318525"/>
                          <a:pt x="89089" y="138080"/>
                          <a:pt x="115018" y="92042"/>
                        </a:cubicBezTo>
                        <a:cubicBezTo>
                          <a:pt x="140947" y="46005"/>
                          <a:pt x="194393" y="-25962"/>
                          <a:pt x="175343" y="949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01" name="フリーフォーム 1900">
                    <a:extLst>
                      <a:ext uri="{FF2B5EF4-FFF2-40B4-BE49-F238E27FC236}">
                        <a16:creationId xmlns:a16="http://schemas.microsoft.com/office/drawing/2014/main" id="{9FE5585B-2647-90E0-5B41-7309DE8BCE79}"/>
                      </a:ext>
                    </a:extLst>
                  </p:cNvPr>
                  <p:cNvSpPr/>
                  <p:nvPr/>
                </p:nvSpPr>
                <p:spPr>
                  <a:xfrm>
                    <a:off x="3730552" y="3514539"/>
                    <a:ext cx="485107" cy="265646"/>
                  </a:xfrm>
                  <a:custGeom>
                    <a:avLst/>
                    <a:gdLst>
                      <a:gd name="connsiteX0" fmla="*/ 73 w 485107"/>
                      <a:gd name="connsiteY0" fmla="*/ 186 h 265646"/>
                      <a:gd name="connsiteX1" fmla="*/ 254073 w 485107"/>
                      <a:gd name="connsiteY1" fmla="*/ 114486 h 265646"/>
                      <a:gd name="connsiteX2" fmla="*/ 473148 w 485107"/>
                      <a:gd name="connsiteY2" fmla="*/ 260536 h 265646"/>
                      <a:gd name="connsiteX3" fmla="*/ 444573 w 485107"/>
                      <a:gd name="connsiteY3" fmla="*/ 225611 h 265646"/>
                      <a:gd name="connsiteX4" fmla="*/ 346148 w 485107"/>
                      <a:gd name="connsiteY4" fmla="*/ 158936 h 265646"/>
                      <a:gd name="connsiteX5" fmla="*/ 228673 w 485107"/>
                      <a:gd name="connsiteY5" fmla="*/ 89086 h 265646"/>
                      <a:gd name="connsiteX6" fmla="*/ 73 w 485107"/>
                      <a:gd name="connsiteY6" fmla="*/ 186 h 2656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485107" h="265646">
                        <a:moveTo>
                          <a:pt x="73" y="186"/>
                        </a:moveTo>
                        <a:cubicBezTo>
                          <a:pt x="4306" y="4419"/>
                          <a:pt x="175227" y="71094"/>
                          <a:pt x="254073" y="114486"/>
                        </a:cubicBezTo>
                        <a:cubicBezTo>
                          <a:pt x="332919" y="157878"/>
                          <a:pt x="441398" y="242015"/>
                          <a:pt x="473148" y="260536"/>
                        </a:cubicBezTo>
                        <a:cubicBezTo>
                          <a:pt x="504898" y="279057"/>
                          <a:pt x="465740" y="242544"/>
                          <a:pt x="444573" y="225611"/>
                        </a:cubicBezTo>
                        <a:cubicBezTo>
                          <a:pt x="423406" y="208678"/>
                          <a:pt x="382131" y="181690"/>
                          <a:pt x="346148" y="158936"/>
                        </a:cubicBezTo>
                        <a:cubicBezTo>
                          <a:pt x="310165" y="136182"/>
                          <a:pt x="281590" y="113428"/>
                          <a:pt x="228673" y="89086"/>
                        </a:cubicBezTo>
                        <a:cubicBezTo>
                          <a:pt x="175756" y="64744"/>
                          <a:pt x="-4160" y="-4047"/>
                          <a:pt x="73" y="18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02" name="フリーフォーム 1901">
                    <a:extLst>
                      <a:ext uri="{FF2B5EF4-FFF2-40B4-BE49-F238E27FC236}">
                        <a16:creationId xmlns:a16="http://schemas.microsoft.com/office/drawing/2014/main" id="{3CF7E9FC-04B4-9C71-6E13-325DBA8D9D79}"/>
                      </a:ext>
                    </a:extLst>
                  </p:cNvPr>
                  <p:cNvSpPr/>
                  <p:nvPr/>
                </p:nvSpPr>
                <p:spPr>
                  <a:xfrm>
                    <a:off x="3950936" y="3044225"/>
                    <a:ext cx="515889" cy="290597"/>
                  </a:xfrm>
                  <a:custGeom>
                    <a:avLst/>
                    <a:gdLst>
                      <a:gd name="connsiteX0" fmla="*/ 1939 w 515889"/>
                      <a:gd name="connsiteY0" fmla="*/ 600 h 290597"/>
                      <a:gd name="connsiteX1" fmla="*/ 313089 w 515889"/>
                      <a:gd name="connsiteY1" fmla="*/ 162525 h 290597"/>
                      <a:gd name="connsiteX2" fmla="*/ 509939 w 515889"/>
                      <a:gd name="connsiteY2" fmla="*/ 286350 h 290597"/>
                      <a:gd name="connsiteX3" fmla="*/ 468664 w 515889"/>
                      <a:gd name="connsiteY3" fmla="*/ 264125 h 290597"/>
                      <a:gd name="connsiteX4" fmla="*/ 322614 w 515889"/>
                      <a:gd name="connsiteY4" fmla="*/ 191100 h 290597"/>
                      <a:gd name="connsiteX5" fmla="*/ 341664 w 515889"/>
                      <a:gd name="connsiteY5" fmla="*/ 200625 h 290597"/>
                      <a:gd name="connsiteX6" fmla="*/ 249589 w 515889"/>
                      <a:gd name="connsiteY6" fmla="*/ 146650 h 290597"/>
                      <a:gd name="connsiteX7" fmla="*/ 182914 w 515889"/>
                      <a:gd name="connsiteY7" fmla="*/ 108550 h 290597"/>
                      <a:gd name="connsiteX8" fmla="*/ 1939 w 515889"/>
                      <a:gd name="connsiteY8" fmla="*/ 600 h 2905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15889" h="290597">
                        <a:moveTo>
                          <a:pt x="1939" y="600"/>
                        </a:moveTo>
                        <a:cubicBezTo>
                          <a:pt x="23635" y="9596"/>
                          <a:pt x="228422" y="114900"/>
                          <a:pt x="313089" y="162525"/>
                        </a:cubicBezTo>
                        <a:cubicBezTo>
                          <a:pt x="397756" y="210150"/>
                          <a:pt x="484010" y="269417"/>
                          <a:pt x="509939" y="286350"/>
                        </a:cubicBezTo>
                        <a:cubicBezTo>
                          <a:pt x="535868" y="303283"/>
                          <a:pt x="468664" y="264125"/>
                          <a:pt x="468664" y="264125"/>
                        </a:cubicBezTo>
                        <a:lnTo>
                          <a:pt x="322614" y="191100"/>
                        </a:lnTo>
                        <a:cubicBezTo>
                          <a:pt x="301447" y="180517"/>
                          <a:pt x="353835" y="208033"/>
                          <a:pt x="341664" y="200625"/>
                        </a:cubicBezTo>
                        <a:cubicBezTo>
                          <a:pt x="329493" y="193217"/>
                          <a:pt x="249589" y="146650"/>
                          <a:pt x="249589" y="146650"/>
                        </a:cubicBezTo>
                        <a:cubicBezTo>
                          <a:pt x="223131" y="131304"/>
                          <a:pt x="218897" y="130775"/>
                          <a:pt x="182914" y="108550"/>
                        </a:cubicBezTo>
                        <a:cubicBezTo>
                          <a:pt x="146931" y="86325"/>
                          <a:pt x="-19757" y="-8396"/>
                          <a:pt x="1939" y="60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03" name="フリーフォーム 1902">
                    <a:extLst>
                      <a:ext uri="{FF2B5EF4-FFF2-40B4-BE49-F238E27FC236}">
                        <a16:creationId xmlns:a16="http://schemas.microsoft.com/office/drawing/2014/main" id="{F0AEFFC7-17CF-31A9-6036-98235512C557}"/>
                      </a:ext>
                    </a:extLst>
                  </p:cNvPr>
                  <p:cNvSpPr/>
                  <p:nvPr/>
                </p:nvSpPr>
                <p:spPr>
                  <a:xfrm>
                    <a:off x="4210346" y="3340872"/>
                    <a:ext cx="248240" cy="475385"/>
                  </a:xfrm>
                  <a:custGeom>
                    <a:avLst/>
                    <a:gdLst>
                      <a:gd name="connsiteX0" fmla="*/ 247354 w 248240"/>
                      <a:gd name="connsiteY0" fmla="*/ 2403 h 475385"/>
                      <a:gd name="connsiteX1" fmla="*/ 6054 w 248240"/>
                      <a:gd name="connsiteY1" fmla="*/ 465953 h 475385"/>
                      <a:gd name="connsiteX2" fmla="*/ 85429 w 248240"/>
                      <a:gd name="connsiteY2" fmla="*/ 291328 h 475385"/>
                      <a:gd name="connsiteX3" fmla="*/ 247354 w 248240"/>
                      <a:gd name="connsiteY3" fmla="*/ 2403 h 4753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48240" h="475385">
                        <a:moveTo>
                          <a:pt x="247354" y="2403"/>
                        </a:moveTo>
                        <a:cubicBezTo>
                          <a:pt x="234125" y="31507"/>
                          <a:pt x="33041" y="417799"/>
                          <a:pt x="6054" y="465953"/>
                        </a:cubicBezTo>
                        <a:cubicBezTo>
                          <a:pt x="-20934" y="514107"/>
                          <a:pt x="48917" y="365940"/>
                          <a:pt x="85429" y="291328"/>
                        </a:cubicBezTo>
                        <a:cubicBezTo>
                          <a:pt x="121941" y="216716"/>
                          <a:pt x="260583" y="-26701"/>
                          <a:pt x="247354" y="240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04" name="フリーフォーム 1903">
                    <a:extLst>
                      <a:ext uri="{FF2B5EF4-FFF2-40B4-BE49-F238E27FC236}">
                        <a16:creationId xmlns:a16="http://schemas.microsoft.com/office/drawing/2014/main" id="{8C3841A5-A361-70B2-42ED-9142D93E9269}"/>
                      </a:ext>
                    </a:extLst>
                  </p:cNvPr>
                  <p:cNvSpPr/>
                  <p:nvPr/>
                </p:nvSpPr>
                <p:spPr>
                  <a:xfrm>
                    <a:off x="4225739" y="3349479"/>
                    <a:ext cx="181335" cy="381280"/>
                  </a:xfrm>
                  <a:custGeom>
                    <a:avLst/>
                    <a:gdLst>
                      <a:gd name="connsiteX0" fmla="*/ 181161 w 181335"/>
                      <a:gd name="connsiteY0" fmla="*/ 146 h 381280"/>
                      <a:gd name="connsiteX1" fmla="*/ 98611 w 181335"/>
                      <a:gd name="connsiteY1" fmla="*/ 171596 h 381280"/>
                      <a:gd name="connsiteX2" fmla="*/ 186 w 181335"/>
                      <a:gd name="connsiteY2" fmla="*/ 381146 h 381280"/>
                      <a:gd name="connsiteX3" fmla="*/ 76386 w 181335"/>
                      <a:gd name="connsiteY3" fmla="*/ 200171 h 381280"/>
                      <a:gd name="connsiteX4" fmla="*/ 181161 w 181335"/>
                      <a:gd name="connsiteY4" fmla="*/ 146 h 3812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1335" h="381280">
                        <a:moveTo>
                          <a:pt x="181161" y="146"/>
                        </a:moveTo>
                        <a:cubicBezTo>
                          <a:pt x="184865" y="-4616"/>
                          <a:pt x="128773" y="108096"/>
                          <a:pt x="98611" y="171596"/>
                        </a:cubicBezTo>
                        <a:cubicBezTo>
                          <a:pt x="68449" y="235096"/>
                          <a:pt x="3890" y="376384"/>
                          <a:pt x="186" y="381146"/>
                        </a:cubicBezTo>
                        <a:cubicBezTo>
                          <a:pt x="-3518" y="385908"/>
                          <a:pt x="48869" y="262613"/>
                          <a:pt x="76386" y="200171"/>
                        </a:cubicBezTo>
                        <a:cubicBezTo>
                          <a:pt x="103903" y="137729"/>
                          <a:pt x="177457" y="4908"/>
                          <a:pt x="181161" y="14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05" name="フリーフォーム 1904">
                    <a:extLst>
                      <a:ext uri="{FF2B5EF4-FFF2-40B4-BE49-F238E27FC236}">
                        <a16:creationId xmlns:a16="http://schemas.microsoft.com/office/drawing/2014/main" id="{3F1084DF-A6C6-7FC7-1396-50848AE65460}"/>
                      </a:ext>
                    </a:extLst>
                  </p:cNvPr>
                  <p:cNvSpPr/>
                  <p:nvPr/>
                </p:nvSpPr>
                <p:spPr>
                  <a:xfrm>
                    <a:off x="3821448" y="3260607"/>
                    <a:ext cx="210897" cy="267241"/>
                  </a:xfrm>
                  <a:custGeom>
                    <a:avLst/>
                    <a:gdLst>
                      <a:gd name="connsiteX0" fmla="*/ 96502 w 210897"/>
                      <a:gd name="connsiteY0" fmla="*/ 73143 h 267241"/>
                      <a:gd name="connsiteX1" fmla="*/ 172702 w 210897"/>
                      <a:gd name="connsiteY1" fmla="*/ 25518 h 267241"/>
                      <a:gd name="connsiteX2" fmla="*/ 198102 w 210897"/>
                      <a:gd name="connsiteY2" fmla="*/ 50918 h 267241"/>
                      <a:gd name="connsiteX3" fmla="*/ 150477 w 210897"/>
                      <a:gd name="connsiteY3" fmla="*/ 114418 h 267241"/>
                      <a:gd name="connsiteX4" fmla="*/ 71102 w 210897"/>
                      <a:gd name="connsiteY4" fmla="*/ 168393 h 267241"/>
                      <a:gd name="connsiteX5" fmla="*/ 23477 w 210897"/>
                      <a:gd name="connsiteY5" fmla="*/ 206493 h 267241"/>
                      <a:gd name="connsiteX6" fmla="*/ 4427 w 210897"/>
                      <a:gd name="connsiteY6" fmla="*/ 203318 h 267241"/>
                      <a:gd name="connsiteX7" fmla="*/ 106027 w 210897"/>
                      <a:gd name="connsiteY7" fmla="*/ 266818 h 267241"/>
                      <a:gd name="connsiteX8" fmla="*/ 80627 w 210897"/>
                      <a:gd name="connsiteY8" fmla="*/ 225543 h 267241"/>
                      <a:gd name="connsiteX9" fmla="*/ 166352 w 210897"/>
                      <a:gd name="connsiteY9" fmla="*/ 123943 h 267241"/>
                      <a:gd name="connsiteX10" fmla="*/ 210802 w 210897"/>
                      <a:gd name="connsiteY10" fmla="*/ 25518 h 267241"/>
                      <a:gd name="connsiteX11" fmla="*/ 175877 w 210897"/>
                      <a:gd name="connsiteY11" fmla="*/ 118 h 267241"/>
                      <a:gd name="connsiteX12" fmla="*/ 96502 w 210897"/>
                      <a:gd name="connsiteY12" fmla="*/ 73143 h 2672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10897" h="267241">
                        <a:moveTo>
                          <a:pt x="96502" y="73143"/>
                        </a:moveTo>
                        <a:cubicBezTo>
                          <a:pt x="95973" y="77376"/>
                          <a:pt x="155769" y="29222"/>
                          <a:pt x="172702" y="25518"/>
                        </a:cubicBezTo>
                        <a:cubicBezTo>
                          <a:pt x="189635" y="21814"/>
                          <a:pt x="201806" y="36101"/>
                          <a:pt x="198102" y="50918"/>
                        </a:cubicBezTo>
                        <a:cubicBezTo>
                          <a:pt x="194398" y="65735"/>
                          <a:pt x="171644" y="94839"/>
                          <a:pt x="150477" y="114418"/>
                        </a:cubicBezTo>
                        <a:cubicBezTo>
                          <a:pt x="129310" y="133997"/>
                          <a:pt x="92269" y="153047"/>
                          <a:pt x="71102" y="168393"/>
                        </a:cubicBezTo>
                        <a:cubicBezTo>
                          <a:pt x="49935" y="183739"/>
                          <a:pt x="23477" y="206493"/>
                          <a:pt x="23477" y="206493"/>
                        </a:cubicBezTo>
                        <a:cubicBezTo>
                          <a:pt x="12365" y="212314"/>
                          <a:pt x="-9331" y="193264"/>
                          <a:pt x="4427" y="203318"/>
                        </a:cubicBezTo>
                        <a:cubicBezTo>
                          <a:pt x="18185" y="213372"/>
                          <a:pt x="93327" y="263114"/>
                          <a:pt x="106027" y="266818"/>
                        </a:cubicBezTo>
                        <a:cubicBezTo>
                          <a:pt x="118727" y="270522"/>
                          <a:pt x="70573" y="249355"/>
                          <a:pt x="80627" y="225543"/>
                        </a:cubicBezTo>
                        <a:cubicBezTo>
                          <a:pt x="90681" y="201731"/>
                          <a:pt x="144656" y="157281"/>
                          <a:pt x="166352" y="123943"/>
                        </a:cubicBezTo>
                        <a:cubicBezTo>
                          <a:pt x="188048" y="90606"/>
                          <a:pt x="209215" y="46155"/>
                          <a:pt x="210802" y="25518"/>
                        </a:cubicBezTo>
                        <a:cubicBezTo>
                          <a:pt x="212389" y="4881"/>
                          <a:pt x="193868" y="-940"/>
                          <a:pt x="175877" y="118"/>
                        </a:cubicBezTo>
                        <a:cubicBezTo>
                          <a:pt x="157886" y="1176"/>
                          <a:pt x="97031" y="68910"/>
                          <a:pt x="96502" y="7314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06" name="フリーフォーム 1905">
                    <a:extLst>
                      <a:ext uri="{FF2B5EF4-FFF2-40B4-BE49-F238E27FC236}">
                        <a16:creationId xmlns:a16="http://schemas.microsoft.com/office/drawing/2014/main" id="{7B5A36F8-4D9B-DB8A-3082-5A208BEAF6EB}"/>
                      </a:ext>
                    </a:extLst>
                  </p:cNvPr>
                  <p:cNvSpPr/>
                  <p:nvPr/>
                </p:nvSpPr>
                <p:spPr>
                  <a:xfrm>
                    <a:off x="3967334" y="3311321"/>
                    <a:ext cx="109900" cy="247868"/>
                  </a:xfrm>
                  <a:custGeom>
                    <a:avLst/>
                    <a:gdLst>
                      <a:gd name="connsiteX0" fmla="*/ 109366 w 109900"/>
                      <a:gd name="connsiteY0" fmla="*/ 204 h 247868"/>
                      <a:gd name="connsiteX1" fmla="*/ 23641 w 109900"/>
                      <a:gd name="connsiteY1" fmla="*/ 149429 h 247868"/>
                      <a:gd name="connsiteX2" fmla="*/ 4591 w 109900"/>
                      <a:gd name="connsiteY2" fmla="*/ 200229 h 247868"/>
                      <a:gd name="connsiteX3" fmla="*/ 1416 w 109900"/>
                      <a:gd name="connsiteY3" fmla="*/ 228804 h 247868"/>
                      <a:gd name="connsiteX4" fmla="*/ 23641 w 109900"/>
                      <a:gd name="connsiteY4" fmla="*/ 247854 h 247868"/>
                      <a:gd name="connsiteX5" fmla="*/ 64916 w 109900"/>
                      <a:gd name="connsiteY5" fmla="*/ 231979 h 247868"/>
                      <a:gd name="connsiteX6" fmla="*/ 33166 w 109900"/>
                      <a:gd name="connsiteY6" fmla="*/ 235154 h 247868"/>
                      <a:gd name="connsiteX7" fmla="*/ 7766 w 109900"/>
                      <a:gd name="connsiteY7" fmla="*/ 212929 h 247868"/>
                      <a:gd name="connsiteX8" fmla="*/ 20466 w 109900"/>
                      <a:gd name="connsiteY8" fmla="*/ 168479 h 247868"/>
                      <a:gd name="connsiteX9" fmla="*/ 58566 w 109900"/>
                      <a:gd name="connsiteY9" fmla="*/ 117679 h 247868"/>
                      <a:gd name="connsiteX10" fmla="*/ 109366 w 109900"/>
                      <a:gd name="connsiteY10" fmla="*/ 204 h 247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09900" h="247868">
                        <a:moveTo>
                          <a:pt x="109366" y="204"/>
                        </a:moveTo>
                        <a:cubicBezTo>
                          <a:pt x="103545" y="5496"/>
                          <a:pt x="41103" y="116092"/>
                          <a:pt x="23641" y="149429"/>
                        </a:cubicBezTo>
                        <a:cubicBezTo>
                          <a:pt x="6179" y="182766"/>
                          <a:pt x="8295" y="187000"/>
                          <a:pt x="4591" y="200229"/>
                        </a:cubicBezTo>
                        <a:cubicBezTo>
                          <a:pt x="887" y="213458"/>
                          <a:pt x="-1759" y="220866"/>
                          <a:pt x="1416" y="228804"/>
                        </a:cubicBezTo>
                        <a:cubicBezTo>
                          <a:pt x="4591" y="236742"/>
                          <a:pt x="13058" y="247325"/>
                          <a:pt x="23641" y="247854"/>
                        </a:cubicBezTo>
                        <a:cubicBezTo>
                          <a:pt x="34224" y="248383"/>
                          <a:pt x="63328" y="234096"/>
                          <a:pt x="64916" y="231979"/>
                        </a:cubicBezTo>
                        <a:cubicBezTo>
                          <a:pt x="66504" y="229862"/>
                          <a:pt x="42691" y="238329"/>
                          <a:pt x="33166" y="235154"/>
                        </a:cubicBezTo>
                        <a:cubicBezTo>
                          <a:pt x="23641" y="231979"/>
                          <a:pt x="9883" y="224041"/>
                          <a:pt x="7766" y="212929"/>
                        </a:cubicBezTo>
                        <a:cubicBezTo>
                          <a:pt x="5649" y="201817"/>
                          <a:pt x="11999" y="184354"/>
                          <a:pt x="20466" y="168479"/>
                        </a:cubicBezTo>
                        <a:cubicBezTo>
                          <a:pt x="28933" y="152604"/>
                          <a:pt x="45337" y="141491"/>
                          <a:pt x="58566" y="117679"/>
                        </a:cubicBezTo>
                        <a:cubicBezTo>
                          <a:pt x="71795" y="93867"/>
                          <a:pt x="115187" y="-5088"/>
                          <a:pt x="109366" y="204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07" name="フリーフォーム 1906">
                    <a:extLst>
                      <a:ext uri="{FF2B5EF4-FFF2-40B4-BE49-F238E27FC236}">
                        <a16:creationId xmlns:a16="http://schemas.microsoft.com/office/drawing/2014/main" id="{6A83E1A5-4076-B8EC-FE4E-5ACEF4BF4635}"/>
                      </a:ext>
                    </a:extLst>
                  </p:cNvPr>
                  <p:cNvSpPr/>
                  <p:nvPr/>
                </p:nvSpPr>
                <p:spPr>
                  <a:xfrm>
                    <a:off x="4013153" y="3317605"/>
                    <a:ext cx="130243" cy="239283"/>
                  </a:xfrm>
                  <a:custGeom>
                    <a:avLst/>
                    <a:gdLst>
                      <a:gd name="connsiteX0" fmla="*/ 69897 w 130243"/>
                      <a:gd name="connsiteY0" fmla="*/ 270 h 239283"/>
                      <a:gd name="connsiteX1" fmla="*/ 123872 w 130243"/>
                      <a:gd name="connsiteY1" fmla="*/ 28845 h 239283"/>
                      <a:gd name="connsiteX2" fmla="*/ 66722 w 130243"/>
                      <a:gd name="connsiteY2" fmla="*/ 117745 h 239283"/>
                      <a:gd name="connsiteX3" fmla="*/ 34972 w 130243"/>
                      <a:gd name="connsiteY3" fmla="*/ 168545 h 239283"/>
                      <a:gd name="connsiteX4" fmla="*/ 47 w 130243"/>
                      <a:gd name="connsiteY4" fmla="*/ 238395 h 239283"/>
                      <a:gd name="connsiteX5" fmla="*/ 28622 w 130243"/>
                      <a:gd name="connsiteY5" fmla="*/ 200295 h 239283"/>
                      <a:gd name="connsiteX6" fmla="*/ 76247 w 130243"/>
                      <a:gd name="connsiteY6" fmla="*/ 92345 h 239283"/>
                      <a:gd name="connsiteX7" fmla="*/ 130222 w 130243"/>
                      <a:gd name="connsiteY7" fmla="*/ 19320 h 239283"/>
                      <a:gd name="connsiteX8" fmla="*/ 69897 w 130243"/>
                      <a:gd name="connsiteY8" fmla="*/ 270 h 2392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30243" h="239283">
                        <a:moveTo>
                          <a:pt x="69897" y="270"/>
                        </a:moveTo>
                        <a:cubicBezTo>
                          <a:pt x="68839" y="1858"/>
                          <a:pt x="124401" y="9266"/>
                          <a:pt x="123872" y="28845"/>
                        </a:cubicBezTo>
                        <a:cubicBezTo>
                          <a:pt x="123343" y="48424"/>
                          <a:pt x="81539" y="94462"/>
                          <a:pt x="66722" y="117745"/>
                        </a:cubicBezTo>
                        <a:cubicBezTo>
                          <a:pt x="51905" y="141028"/>
                          <a:pt x="46084" y="148437"/>
                          <a:pt x="34972" y="168545"/>
                        </a:cubicBezTo>
                        <a:cubicBezTo>
                          <a:pt x="23860" y="188653"/>
                          <a:pt x="1105" y="233104"/>
                          <a:pt x="47" y="238395"/>
                        </a:cubicBezTo>
                        <a:cubicBezTo>
                          <a:pt x="-1011" y="243686"/>
                          <a:pt x="15922" y="224637"/>
                          <a:pt x="28622" y="200295"/>
                        </a:cubicBezTo>
                        <a:cubicBezTo>
                          <a:pt x="41322" y="175953"/>
                          <a:pt x="59314" y="122507"/>
                          <a:pt x="76247" y="92345"/>
                        </a:cubicBezTo>
                        <a:cubicBezTo>
                          <a:pt x="93180" y="62183"/>
                          <a:pt x="131280" y="34666"/>
                          <a:pt x="130222" y="19320"/>
                        </a:cubicBezTo>
                        <a:cubicBezTo>
                          <a:pt x="129164" y="3974"/>
                          <a:pt x="70955" y="-1318"/>
                          <a:pt x="69897" y="27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08" name="フリーフォーム 1907">
                    <a:extLst>
                      <a:ext uri="{FF2B5EF4-FFF2-40B4-BE49-F238E27FC236}">
                        <a16:creationId xmlns:a16="http://schemas.microsoft.com/office/drawing/2014/main" id="{CA1F2FD3-0234-D3F6-3D6E-17786312E773}"/>
                      </a:ext>
                    </a:extLst>
                  </p:cNvPr>
                  <p:cNvSpPr/>
                  <p:nvPr/>
                </p:nvSpPr>
                <p:spPr>
                  <a:xfrm>
                    <a:off x="4046705" y="3352613"/>
                    <a:ext cx="187222" cy="289652"/>
                  </a:xfrm>
                  <a:custGeom>
                    <a:avLst/>
                    <a:gdLst>
                      <a:gd name="connsiteX0" fmla="*/ 90320 w 187222"/>
                      <a:gd name="connsiteY0" fmla="*/ 66862 h 289652"/>
                      <a:gd name="connsiteX1" fmla="*/ 137945 w 187222"/>
                      <a:gd name="connsiteY1" fmla="*/ 9712 h 289652"/>
                      <a:gd name="connsiteX2" fmla="*/ 166520 w 187222"/>
                      <a:gd name="connsiteY2" fmla="*/ 41462 h 289652"/>
                      <a:gd name="connsiteX3" fmla="*/ 153820 w 187222"/>
                      <a:gd name="connsiteY3" fmla="*/ 95437 h 289652"/>
                      <a:gd name="connsiteX4" fmla="*/ 77620 w 187222"/>
                      <a:gd name="connsiteY4" fmla="*/ 152587 h 289652"/>
                      <a:gd name="connsiteX5" fmla="*/ 7770 w 187222"/>
                      <a:gd name="connsiteY5" fmla="*/ 222437 h 289652"/>
                      <a:gd name="connsiteX6" fmla="*/ 7770 w 187222"/>
                      <a:gd name="connsiteY6" fmla="*/ 235137 h 289652"/>
                      <a:gd name="connsiteX7" fmla="*/ 61745 w 187222"/>
                      <a:gd name="connsiteY7" fmla="*/ 289112 h 289652"/>
                      <a:gd name="connsiteX8" fmla="*/ 52220 w 187222"/>
                      <a:gd name="connsiteY8" fmla="*/ 260537 h 289652"/>
                      <a:gd name="connsiteX9" fmla="*/ 10945 w 187222"/>
                      <a:gd name="connsiteY9" fmla="*/ 222437 h 289652"/>
                      <a:gd name="connsiteX10" fmla="*/ 74445 w 187222"/>
                      <a:gd name="connsiteY10" fmla="*/ 171637 h 289652"/>
                      <a:gd name="connsiteX11" fmla="*/ 166520 w 187222"/>
                      <a:gd name="connsiteY11" fmla="*/ 111312 h 289652"/>
                      <a:gd name="connsiteX12" fmla="*/ 185570 w 187222"/>
                      <a:gd name="connsiteY12" fmla="*/ 25587 h 289652"/>
                      <a:gd name="connsiteX13" fmla="*/ 137945 w 187222"/>
                      <a:gd name="connsiteY13" fmla="*/ 187 h 289652"/>
                      <a:gd name="connsiteX14" fmla="*/ 90320 w 187222"/>
                      <a:gd name="connsiteY14" fmla="*/ 66862 h 2896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187222" h="289652">
                        <a:moveTo>
                          <a:pt x="90320" y="66862"/>
                        </a:moveTo>
                        <a:cubicBezTo>
                          <a:pt x="90320" y="68449"/>
                          <a:pt x="125245" y="13945"/>
                          <a:pt x="137945" y="9712"/>
                        </a:cubicBezTo>
                        <a:cubicBezTo>
                          <a:pt x="150645" y="5479"/>
                          <a:pt x="163874" y="27175"/>
                          <a:pt x="166520" y="41462"/>
                        </a:cubicBezTo>
                        <a:cubicBezTo>
                          <a:pt x="169166" y="55749"/>
                          <a:pt x="168637" y="76916"/>
                          <a:pt x="153820" y="95437"/>
                        </a:cubicBezTo>
                        <a:cubicBezTo>
                          <a:pt x="139003" y="113958"/>
                          <a:pt x="101962" y="131420"/>
                          <a:pt x="77620" y="152587"/>
                        </a:cubicBezTo>
                        <a:cubicBezTo>
                          <a:pt x="53278" y="173754"/>
                          <a:pt x="7770" y="222437"/>
                          <a:pt x="7770" y="222437"/>
                        </a:cubicBezTo>
                        <a:cubicBezTo>
                          <a:pt x="-3872" y="236195"/>
                          <a:pt x="-1226" y="224025"/>
                          <a:pt x="7770" y="235137"/>
                        </a:cubicBezTo>
                        <a:cubicBezTo>
                          <a:pt x="16766" y="246249"/>
                          <a:pt x="54337" y="284879"/>
                          <a:pt x="61745" y="289112"/>
                        </a:cubicBezTo>
                        <a:cubicBezTo>
                          <a:pt x="69153" y="293345"/>
                          <a:pt x="60687" y="271649"/>
                          <a:pt x="52220" y="260537"/>
                        </a:cubicBezTo>
                        <a:cubicBezTo>
                          <a:pt x="43753" y="249425"/>
                          <a:pt x="7241" y="237254"/>
                          <a:pt x="10945" y="222437"/>
                        </a:cubicBezTo>
                        <a:cubicBezTo>
                          <a:pt x="14649" y="207620"/>
                          <a:pt x="48516" y="190158"/>
                          <a:pt x="74445" y="171637"/>
                        </a:cubicBezTo>
                        <a:cubicBezTo>
                          <a:pt x="100374" y="153116"/>
                          <a:pt x="147999" y="135654"/>
                          <a:pt x="166520" y="111312"/>
                        </a:cubicBezTo>
                        <a:cubicBezTo>
                          <a:pt x="185041" y="86970"/>
                          <a:pt x="190333" y="44108"/>
                          <a:pt x="185570" y="25587"/>
                        </a:cubicBezTo>
                        <a:cubicBezTo>
                          <a:pt x="180807" y="7066"/>
                          <a:pt x="151703" y="-1400"/>
                          <a:pt x="137945" y="187"/>
                        </a:cubicBezTo>
                        <a:cubicBezTo>
                          <a:pt x="124187" y="1774"/>
                          <a:pt x="90320" y="65275"/>
                          <a:pt x="90320" y="6686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09" name="フリーフォーム 1908">
                    <a:extLst>
                      <a:ext uri="{FF2B5EF4-FFF2-40B4-BE49-F238E27FC236}">
                        <a16:creationId xmlns:a16="http://schemas.microsoft.com/office/drawing/2014/main" id="{3429F192-3260-BEAA-5A58-D51408ADA8A6}"/>
                      </a:ext>
                    </a:extLst>
                  </p:cNvPr>
                  <p:cNvSpPr/>
                  <p:nvPr/>
                </p:nvSpPr>
                <p:spPr>
                  <a:xfrm>
                    <a:off x="4127379" y="3383982"/>
                    <a:ext cx="184279" cy="296388"/>
                  </a:xfrm>
                  <a:custGeom>
                    <a:avLst/>
                    <a:gdLst>
                      <a:gd name="connsiteX0" fmla="*/ 76321 w 184279"/>
                      <a:gd name="connsiteY0" fmla="*/ 124393 h 296388"/>
                      <a:gd name="connsiteX1" fmla="*/ 130296 w 184279"/>
                      <a:gd name="connsiteY1" fmla="*/ 29143 h 296388"/>
                      <a:gd name="connsiteX2" fmla="*/ 158871 w 184279"/>
                      <a:gd name="connsiteY2" fmla="*/ 38668 h 296388"/>
                      <a:gd name="connsiteX3" fmla="*/ 162046 w 184279"/>
                      <a:gd name="connsiteY3" fmla="*/ 95818 h 296388"/>
                      <a:gd name="connsiteX4" fmla="*/ 136646 w 184279"/>
                      <a:gd name="connsiteY4" fmla="*/ 143443 h 296388"/>
                      <a:gd name="connsiteX5" fmla="*/ 76321 w 184279"/>
                      <a:gd name="connsiteY5" fmla="*/ 191068 h 296388"/>
                      <a:gd name="connsiteX6" fmla="*/ 121 w 184279"/>
                      <a:gd name="connsiteY6" fmla="*/ 254568 h 296388"/>
                      <a:gd name="connsiteX7" fmla="*/ 57271 w 184279"/>
                      <a:gd name="connsiteY7" fmla="*/ 295843 h 296388"/>
                      <a:gd name="connsiteX8" fmla="*/ 41396 w 184279"/>
                      <a:gd name="connsiteY8" fmla="*/ 273618 h 296388"/>
                      <a:gd name="connsiteX9" fmla="*/ 28696 w 184279"/>
                      <a:gd name="connsiteY9" fmla="*/ 210118 h 296388"/>
                      <a:gd name="connsiteX10" fmla="*/ 136646 w 184279"/>
                      <a:gd name="connsiteY10" fmla="*/ 172018 h 296388"/>
                      <a:gd name="connsiteX11" fmla="*/ 184271 w 184279"/>
                      <a:gd name="connsiteY11" fmla="*/ 38668 h 296388"/>
                      <a:gd name="connsiteX12" fmla="*/ 139821 w 184279"/>
                      <a:gd name="connsiteY12" fmla="*/ 3743 h 296388"/>
                      <a:gd name="connsiteX13" fmla="*/ 76321 w 184279"/>
                      <a:gd name="connsiteY13" fmla="*/ 124393 h 2963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84279" h="296388">
                        <a:moveTo>
                          <a:pt x="76321" y="124393"/>
                        </a:moveTo>
                        <a:cubicBezTo>
                          <a:pt x="74734" y="128626"/>
                          <a:pt x="116538" y="43431"/>
                          <a:pt x="130296" y="29143"/>
                        </a:cubicBezTo>
                        <a:cubicBezTo>
                          <a:pt x="144054" y="14855"/>
                          <a:pt x="153579" y="27555"/>
                          <a:pt x="158871" y="38668"/>
                        </a:cubicBezTo>
                        <a:cubicBezTo>
                          <a:pt x="164163" y="49780"/>
                          <a:pt x="165750" y="78356"/>
                          <a:pt x="162046" y="95818"/>
                        </a:cubicBezTo>
                        <a:cubicBezTo>
                          <a:pt x="158342" y="113280"/>
                          <a:pt x="150934" y="127568"/>
                          <a:pt x="136646" y="143443"/>
                        </a:cubicBezTo>
                        <a:cubicBezTo>
                          <a:pt x="122359" y="159318"/>
                          <a:pt x="99075" y="172547"/>
                          <a:pt x="76321" y="191068"/>
                        </a:cubicBezTo>
                        <a:cubicBezTo>
                          <a:pt x="53567" y="209589"/>
                          <a:pt x="3296" y="237106"/>
                          <a:pt x="121" y="254568"/>
                        </a:cubicBezTo>
                        <a:cubicBezTo>
                          <a:pt x="-3054" y="272031"/>
                          <a:pt x="57271" y="295843"/>
                          <a:pt x="57271" y="295843"/>
                        </a:cubicBezTo>
                        <a:cubicBezTo>
                          <a:pt x="64150" y="299018"/>
                          <a:pt x="46159" y="287906"/>
                          <a:pt x="41396" y="273618"/>
                        </a:cubicBezTo>
                        <a:cubicBezTo>
                          <a:pt x="36633" y="259330"/>
                          <a:pt x="12821" y="227051"/>
                          <a:pt x="28696" y="210118"/>
                        </a:cubicBezTo>
                        <a:cubicBezTo>
                          <a:pt x="44571" y="193185"/>
                          <a:pt x="110717" y="200593"/>
                          <a:pt x="136646" y="172018"/>
                        </a:cubicBezTo>
                        <a:cubicBezTo>
                          <a:pt x="162575" y="143443"/>
                          <a:pt x="183742" y="66714"/>
                          <a:pt x="184271" y="38668"/>
                        </a:cubicBezTo>
                        <a:cubicBezTo>
                          <a:pt x="184800" y="10622"/>
                          <a:pt x="160458" y="-8428"/>
                          <a:pt x="139821" y="3743"/>
                        </a:cubicBezTo>
                        <a:cubicBezTo>
                          <a:pt x="119184" y="15914"/>
                          <a:pt x="77908" y="120160"/>
                          <a:pt x="76321" y="12439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10" name="フリーフォーム 1909">
                    <a:extLst>
                      <a:ext uri="{FF2B5EF4-FFF2-40B4-BE49-F238E27FC236}">
                        <a16:creationId xmlns:a16="http://schemas.microsoft.com/office/drawing/2014/main" id="{43D4071D-6D86-DB2C-779E-F59359A06569}"/>
                      </a:ext>
                    </a:extLst>
                  </p:cNvPr>
                  <p:cNvSpPr/>
                  <p:nvPr/>
                </p:nvSpPr>
                <p:spPr>
                  <a:xfrm>
                    <a:off x="4305515" y="3025918"/>
                    <a:ext cx="370750" cy="807032"/>
                  </a:xfrm>
                  <a:custGeom>
                    <a:avLst/>
                    <a:gdLst>
                      <a:gd name="connsiteX0" fmla="*/ 364910 w 370750"/>
                      <a:gd name="connsiteY0" fmla="*/ 9382 h 807032"/>
                      <a:gd name="connsiteX1" fmla="*/ 152185 w 370750"/>
                      <a:gd name="connsiteY1" fmla="*/ 539607 h 807032"/>
                      <a:gd name="connsiteX2" fmla="*/ 225210 w 370750"/>
                      <a:gd name="connsiteY2" fmla="*/ 263382 h 807032"/>
                      <a:gd name="connsiteX3" fmla="*/ 6135 w 370750"/>
                      <a:gd name="connsiteY3" fmla="*/ 790432 h 807032"/>
                      <a:gd name="connsiteX4" fmla="*/ 85510 w 370750"/>
                      <a:gd name="connsiteY4" fmla="*/ 625332 h 807032"/>
                      <a:gd name="connsiteX5" fmla="*/ 342685 w 370750"/>
                      <a:gd name="connsiteY5" fmla="*/ 130032 h 807032"/>
                      <a:gd name="connsiteX6" fmla="*/ 314110 w 370750"/>
                      <a:gd name="connsiteY6" fmla="*/ 193532 h 807032"/>
                      <a:gd name="connsiteX7" fmla="*/ 364910 w 370750"/>
                      <a:gd name="connsiteY7" fmla="*/ 9382 h 8070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70750" h="807032">
                        <a:moveTo>
                          <a:pt x="364910" y="9382"/>
                        </a:moveTo>
                        <a:cubicBezTo>
                          <a:pt x="337923" y="67061"/>
                          <a:pt x="175468" y="497274"/>
                          <a:pt x="152185" y="539607"/>
                        </a:cubicBezTo>
                        <a:cubicBezTo>
                          <a:pt x="128902" y="581940"/>
                          <a:pt x="249552" y="221578"/>
                          <a:pt x="225210" y="263382"/>
                        </a:cubicBezTo>
                        <a:cubicBezTo>
                          <a:pt x="200868" y="305186"/>
                          <a:pt x="29418" y="730107"/>
                          <a:pt x="6135" y="790432"/>
                        </a:cubicBezTo>
                        <a:cubicBezTo>
                          <a:pt x="-17148" y="850757"/>
                          <a:pt x="29418" y="735399"/>
                          <a:pt x="85510" y="625332"/>
                        </a:cubicBezTo>
                        <a:cubicBezTo>
                          <a:pt x="141602" y="515265"/>
                          <a:pt x="304585" y="201999"/>
                          <a:pt x="342685" y="130032"/>
                        </a:cubicBezTo>
                        <a:cubicBezTo>
                          <a:pt x="380785" y="58065"/>
                          <a:pt x="311464" y="208878"/>
                          <a:pt x="314110" y="193532"/>
                        </a:cubicBezTo>
                        <a:cubicBezTo>
                          <a:pt x="316756" y="178186"/>
                          <a:pt x="391897" y="-48297"/>
                          <a:pt x="364910" y="938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11" name="フリーフォーム 1910">
                    <a:extLst>
                      <a:ext uri="{FF2B5EF4-FFF2-40B4-BE49-F238E27FC236}">
                        <a16:creationId xmlns:a16="http://schemas.microsoft.com/office/drawing/2014/main" id="{DFEA99F0-8473-EE75-5878-D322C8C4E35E}"/>
                      </a:ext>
                    </a:extLst>
                  </p:cNvPr>
                  <p:cNvSpPr/>
                  <p:nvPr/>
                </p:nvSpPr>
                <p:spPr>
                  <a:xfrm>
                    <a:off x="3522694" y="2642454"/>
                    <a:ext cx="521704" cy="998131"/>
                  </a:xfrm>
                  <a:custGeom>
                    <a:avLst/>
                    <a:gdLst>
                      <a:gd name="connsiteX0" fmla="*/ 515906 w 521704"/>
                      <a:gd name="connsiteY0" fmla="*/ 15021 h 998131"/>
                      <a:gd name="connsiteX1" fmla="*/ 1556 w 521704"/>
                      <a:gd name="connsiteY1" fmla="*/ 996096 h 998131"/>
                      <a:gd name="connsiteX2" fmla="*/ 353981 w 521704"/>
                      <a:gd name="connsiteY2" fmla="*/ 275371 h 998131"/>
                      <a:gd name="connsiteX3" fmla="*/ 284131 w 521704"/>
                      <a:gd name="connsiteY3" fmla="*/ 392846 h 998131"/>
                      <a:gd name="connsiteX4" fmla="*/ 515906 w 521704"/>
                      <a:gd name="connsiteY4" fmla="*/ 15021 h 9981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21704" h="998131">
                        <a:moveTo>
                          <a:pt x="515906" y="15021"/>
                        </a:moveTo>
                        <a:cubicBezTo>
                          <a:pt x="468810" y="115563"/>
                          <a:pt x="28543" y="952704"/>
                          <a:pt x="1556" y="996096"/>
                        </a:cubicBezTo>
                        <a:cubicBezTo>
                          <a:pt x="-25432" y="1039488"/>
                          <a:pt x="306885" y="375913"/>
                          <a:pt x="353981" y="275371"/>
                        </a:cubicBezTo>
                        <a:cubicBezTo>
                          <a:pt x="401077" y="174829"/>
                          <a:pt x="259789" y="435708"/>
                          <a:pt x="284131" y="392846"/>
                        </a:cubicBezTo>
                        <a:cubicBezTo>
                          <a:pt x="308473" y="349984"/>
                          <a:pt x="563002" y="-85521"/>
                          <a:pt x="515906" y="15021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12" name="フリーフォーム 1911">
                    <a:extLst>
                      <a:ext uri="{FF2B5EF4-FFF2-40B4-BE49-F238E27FC236}">
                        <a16:creationId xmlns:a16="http://schemas.microsoft.com/office/drawing/2014/main" id="{A2010358-4D3B-F5A9-45A5-438A570F5350}"/>
                      </a:ext>
                    </a:extLst>
                  </p:cNvPr>
                  <p:cNvSpPr/>
                  <p:nvPr/>
                </p:nvSpPr>
                <p:spPr>
                  <a:xfrm>
                    <a:off x="3155882" y="4338713"/>
                    <a:ext cx="654978" cy="361404"/>
                  </a:xfrm>
                  <a:custGeom>
                    <a:avLst/>
                    <a:gdLst>
                      <a:gd name="connsiteX0" fmla="*/ 68 w 654978"/>
                      <a:gd name="connsiteY0" fmla="*/ 1512 h 361404"/>
                      <a:gd name="connsiteX1" fmla="*/ 174693 w 654978"/>
                      <a:gd name="connsiteY1" fmla="*/ 122162 h 361404"/>
                      <a:gd name="connsiteX2" fmla="*/ 168343 w 654978"/>
                      <a:gd name="connsiteY2" fmla="*/ 99937 h 361404"/>
                      <a:gd name="connsiteX3" fmla="*/ 377893 w 654978"/>
                      <a:gd name="connsiteY3" fmla="*/ 201537 h 361404"/>
                      <a:gd name="connsiteX4" fmla="*/ 650943 w 654978"/>
                      <a:gd name="connsiteY4" fmla="*/ 360287 h 361404"/>
                      <a:gd name="connsiteX5" fmla="*/ 514418 w 654978"/>
                      <a:gd name="connsiteY5" fmla="*/ 261862 h 361404"/>
                      <a:gd name="connsiteX6" fmla="*/ 158818 w 654978"/>
                      <a:gd name="connsiteY6" fmla="*/ 68187 h 361404"/>
                      <a:gd name="connsiteX7" fmla="*/ 68 w 654978"/>
                      <a:gd name="connsiteY7" fmla="*/ 1512 h 3614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54978" h="361404">
                        <a:moveTo>
                          <a:pt x="68" y="1512"/>
                        </a:moveTo>
                        <a:cubicBezTo>
                          <a:pt x="2714" y="10508"/>
                          <a:pt x="146647" y="105758"/>
                          <a:pt x="174693" y="122162"/>
                        </a:cubicBezTo>
                        <a:cubicBezTo>
                          <a:pt x="202739" y="138566"/>
                          <a:pt x="134476" y="86708"/>
                          <a:pt x="168343" y="99937"/>
                        </a:cubicBezTo>
                        <a:cubicBezTo>
                          <a:pt x="202210" y="113166"/>
                          <a:pt x="297460" y="158145"/>
                          <a:pt x="377893" y="201537"/>
                        </a:cubicBezTo>
                        <a:cubicBezTo>
                          <a:pt x="458326" y="244929"/>
                          <a:pt x="628189" y="350233"/>
                          <a:pt x="650943" y="360287"/>
                        </a:cubicBezTo>
                        <a:cubicBezTo>
                          <a:pt x="673697" y="370341"/>
                          <a:pt x="596439" y="310545"/>
                          <a:pt x="514418" y="261862"/>
                        </a:cubicBezTo>
                        <a:cubicBezTo>
                          <a:pt x="432397" y="213179"/>
                          <a:pt x="246130" y="111579"/>
                          <a:pt x="158818" y="68187"/>
                        </a:cubicBezTo>
                        <a:cubicBezTo>
                          <a:pt x="71506" y="24795"/>
                          <a:pt x="-2578" y="-7484"/>
                          <a:pt x="68" y="151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13" name="フリーフォーム 1912">
                    <a:extLst>
                      <a:ext uri="{FF2B5EF4-FFF2-40B4-BE49-F238E27FC236}">
                        <a16:creationId xmlns:a16="http://schemas.microsoft.com/office/drawing/2014/main" id="{06EA9B80-41D3-3E10-0CCA-D70A582FB576}"/>
                      </a:ext>
                    </a:extLst>
                  </p:cNvPr>
                  <p:cNvSpPr/>
                  <p:nvPr/>
                </p:nvSpPr>
                <p:spPr>
                  <a:xfrm>
                    <a:off x="3204904" y="4329357"/>
                    <a:ext cx="644395" cy="375993"/>
                  </a:xfrm>
                  <a:custGeom>
                    <a:avLst/>
                    <a:gdLst>
                      <a:gd name="connsiteX0" fmla="*/ 1846 w 644395"/>
                      <a:gd name="connsiteY0" fmla="*/ 1343 h 375993"/>
                      <a:gd name="connsiteX1" fmla="*/ 579696 w 644395"/>
                      <a:gd name="connsiteY1" fmla="*/ 309318 h 375993"/>
                      <a:gd name="connsiteX2" fmla="*/ 630496 w 644395"/>
                      <a:gd name="connsiteY2" fmla="*/ 375993 h 375993"/>
                      <a:gd name="connsiteX3" fmla="*/ 579696 w 644395"/>
                      <a:gd name="connsiteY3" fmla="*/ 309318 h 375993"/>
                      <a:gd name="connsiteX4" fmla="*/ 401896 w 644395"/>
                      <a:gd name="connsiteY4" fmla="*/ 201368 h 375993"/>
                      <a:gd name="connsiteX5" fmla="*/ 1846 w 644395"/>
                      <a:gd name="connsiteY5" fmla="*/ 1343 h 3759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44395" h="375993">
                        <a:moveTo>
                          <a:pt x="1846" y="1343"/>
                        </a:moveTo>
                        <a:cubicBezTo>
                          <a:pt x="31479" y="19335"/>
                          <a:pt x="474921" y="246876"/>
                          <a:pt x="579696" y="309318"/>
                        </a:cubicBezTo>
                        <a:cubicBezTo>
                          <a:pt x="684471" y="371760"/>
                          <a:pt x="630496" y="375993"/>
                          <a:pt x="630496" y="375993"/>
                        </a:cubicBezTo>
                        <a:cubicBezTo>
                          <a:pt x="630496" y="375993"/>
                          <a:pt x="617796" y="338422"/>
                          <a:pt x="579696" y="309318"/>
                        </a:cubicBezTo>
                        <a:cubicBezTo>
                          <a:pt x="541596" y="280214"/>
                          <a:pt x="496088" y="251639"/>
                          <a:pt x="401896" y="201368"/>
                        </a:cubicBezTo>
                        <a:cubicBezTo>
                          <a:pt x="307704" y="151097"/>
                          <a:pt x="-27787" y="-16649"/>
                          <a:pt x="1846" y="134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14" name="フリーフォーム 1913">
                    <a:extLst>
                      <a:ext uri="{FF2B5EF4-FFF2-40B4-BE49-F238E27FC236}">
                        <a16:creationId xmlns:a16="http://schemas.microsoft.com/office/drawing/2014/main" id="{8E9AC51B-C741-105B-36E5-35C15F20C5E7}"/>
                      </a:ext>
                    </a:extLst>
                  </p:cNvPr>
                  <p:cNvSpPr/>
                  <p:nvPr/>
                </p:nvSpPr>
                <p:spPr>
                  <a:xfrm>
                    <a:off x="3450813" y="3536886"/>
                    <a:ext cx="120848" cy="222592"/>
                  </a:xfrm>
                  <a:custGeom>
                    <a:avLst/>
                    <a:gdLst>
                      <a:gd name="connsiteX0" fmla="*/ 117887 w 120848"/>
                      <a:gd name="connsiteY0" fmla="*/ 9589 h 222592"/>
                      <a:gd name="connsiteX1" fmla="*/ 412 w 120848"/>
                      <a:gd name="connsiteY1" fmla="*/ 222314 h 222592"/>
                      <a:gd name="connsiteX2" fmla="*/ 79787 w 120848"/>
                      <a:gd name="connsiteY2" fmla="*/ 54039 h 222592"/>
                      <a:gd name="connsiteX3" fmla="*/ 117887 w 120848"/>
                      <a:gd name="connsiteY3" fmla="*/ 9589 h 2225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20848" h="222592">
                        <a:moveTo>
                          <a:pt x="117887" y="9589"/>
                        </a:moveTo>
                        <a:cubicBezTo>
                          <a:pt x="104658" y="37635"/>
                          <a:pt x="6762" y="214906"/>
                          <a:pt x="412" y="222314"/>
                        </a:cubicBezTo>
                        <a:cubicBezTo>
                          <a:pt x="-5938" y="229722"/>
                          <a:pt x="62854" y="87376"/>
                          <a:pt x="79787" y="54039"/>
                        </a:cubicBezTo>
                        <a:cubicBezTo>
                          <a:pt x="96720" y="20702"/>
                          <a:pt x="131116" y="-18457"/>
                          <a:pt x="117887" y="9589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15" name="フリーフォーム 1914">
                    <a:extLst>
                      <a:ext uri="{FF2B5EF4-FFF2-40B4-BE49-F238E27FC236}">
                        <a16:creationId xmlns:a16="http://schemas.microsoft.com/office/drawing/2014/main" id="{3F7520EF-6A6A-7968-0864-0981DDDDEEC7}"/>
                      </a:ext>
                    </a:extLst>
                  </p:cNvPr>
                  <p:cNvSpPr/>
                  <p:nvPr/>
                </p:nvSpPr>
                <p:spPr>
                  <a:xfrm>
                    <a:off x="3910224" y="2601158"/>
                    <a:ext cx="136102" cy="257437"/>
                  </a:xfrm>
                  <a:custGeom>
                    <a:avLst/>
                    <a:gdLst>
                      <a:gd name="connsiteX0" fmla="*/ 134726 w 136102"/>
                      <a:gd name="connsiteY0" fmla="*/ 5517 h 257437"/>
                      <a:gd name="connsiteX1" fmla="*/ 1376 w 136102"/>
                      <a:gd name="connsiteY1" fmla="*/ 256342 h 257437"/>
                      <a:gd name="connsiteX2" fmla="*/ 68051 w 136102"/>
                      <a:gd name="connsiteY2" fmla="*/ 94417 h 257437"/>
                      <a:gd name="connsiteX3" fmla="*/ 134726 w 136102"/>
                      <a:gd name="connsiteY3" fmla="*/ 5517 h 2574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6102" h="257437">
                        <a:moveTo>
                          <a:pt x="134726" y="5517"/>
                        </a:moveTo>
                        <a:cubicBezTo>
                          <a:pt x="123614" y="32504"/>
                          <a:pt x="12488" y="241526"/>
                          <a:pt x="1376" y="256342"/>
                        </a:cubicBezTo>
                        <a:cubicBezTo>
                          <a:pt x="-9736" y="271158"/>
                          <a:pt x="49530" y="131459"/>
                          <a:pt x="68051" y="94417"/>
                        </a:cubicBezTo>
                        <a:cubicBezTo>
                          <a:pt x="86572" y="57375"/>
                          <a:pt x="145838" y="-21470"/>
                          <a:pt x="134726" y="551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16" name="フリーフォーム 1915">
                    <a:extLst>
                      <a:ext uri="{FF2B5EF4-FFF2-40B4-BE49-F238E27FC236}">
                        <a16:creationId xmlns:a16="http://schemas.microsoft.com/office/drawing/2014/main" id="{AD252E71-2269-B90C-2642-92BBED10EDC6}"/>
                      </a:ext>
                    </a:extLst>
                  </p:cNvPr>
                  <p:cNvSpPr/>
                  <p:nvPr/>
                </p:nvSpPr>
                <p:spPr>
                  <a:xfrm>
                    <a:off x="4022967" y="2627754"/>
                    <a:ext cx="717191" cy="379554"/>
                  </a:xfrm>
                  <a:custGeom>
                    <a:avLst/>
                    <a:gdLst>
                      <a:gd name="connsiteX0" fmla="*/ 2933 w 717191"/>
                      <a:gd name="connsiteY0" fmla="*/ 4321 h 379554"/>
                      <a:gd name="connsiteX1" fmla="*/ 190258 w 717191"/>
                      <a:gd name="connsiteY1" fmla="*/ 48771 h 379554"/>
                      <a:gd name="connsiteX2" fmla="*/ 510933 w 717191"/>
                      <a:gd name="connsiteY2" fmla="*/ 220221 h 379554"/>
                      <a:gd name="connsiteX3" fmla="*/ 488708 w 717191"/>
                      <a:gd name="connsiteY3" fmla="*/ 194821 h 379554"/>
                      <a:gd name="connsiteX4" fmla="*/ 714133 w 717191"/>
                      <a:gd name="connsiteY4" fmla="*/ 375796 h 379554"/>
                      <a:gd name="connsiteX5" fmla="*/ 625233 w 717191"/>
                      <a:gd name="connsiteY5" fmla="*/ 321821 h 379554"/>
                      <a:gd name="connsiteX6" fmla="*/ 333133 w 717191"/>
                      <a:gd name="connsiteY6" fmla="*/ 134496 h 379554"/>
                      <a:gd name="connsiteX7" fmla="*/ 2933 w 717191"/>
                      <a:gd name="connsiteY7" fmla="*/ 4321 h 3795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17191" h="379554">
                        <a:moveTo>
                          <a:pt x="2933" y="4321"/>
                        </a:moveTo>
                        <a:cubicBezTo>
                          <a:pt x="-20879" y="-9966"/>
                          <a:pt x="105591" y="12788"/>
                          <a:pt x="190258" y="48771"/>
                        </a:cubicBezTo>
                        <a:cubicBezTo>
                          <a:pt x="274925" y="84754"/>
                          <a:pt x="461191" y="195879"/>
                          <a:pt x="510933" y="220221"/>
                        </a:cubicBezTo>
                        <a:cubicBezTo>
                          <a:pt x="560675" y="244563"/>
                          <a:pt x="454841" y="168892"/>
                          <a:pt x="488708" y="194821"/>
                        </a:cubicBezTo>
                        <a:cubicBezTo>
                          <a:pt x="522575" y="220750"/>
                          <a:pt x="691379" y="354629"/>
                          <a:pt x="714133" y="375796"/>
                        </a:cubicBezTo>
                        <a:cubicBezTo>
                          <a:pt x="736887" y="396963"/>
                          <a:pt x="625233" y="321821"/>
                          <a:pt x="625233" y="321821"/>
                        </a:cubicBezTo>
                        <a:cubicBezTo>
                          <a:pt x="561733" y="281604"/>
                          <a:pt x="432087" y="186354"/>
                          <a:pt x="333133" y="134496"/>
                        </a:cubicBezTo>
                        <a:cubicBezTo>
                          <a:pt x="234179" y="82638"/>
                          <a:pt x="26745" y="18608"/>
                          <a:pt x="2933" y="4321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17" name="フリーフォーム 1916">
                    <a:extLst>
                      <a:ext uri="{FF2B5EF4-FFF2-40B4-BE49-F238E27FC236}">
                        <a16:creationId xmlns:a16="http://schemas.microsoft.com/office/drawing/2014/main" id="{868534D1-BCF6-2156-87CB-9909A9B31027}"/>
                      </a:ext>
                    </a:extLst>
                  </p:cNvPr>
                  <p:cNvSpPr/>
                  <p:nvPr/>
                </p:nvSpPr>
                <p:spPr>
                  <a:xfrm>
                    <a:off x="4634845" y="1661532"/>
                    <a:ext cx="229288" cy="450535"/>
                  </a:xfrm>
                  <a:custGeom>
                    <a:avLst/>
                    <a:gdLst>
                      <a:gd name="connsiteX0" fmla="*/ 222905 w 229288"/>
                      <a:gd name="connsiteY0" fmla="*/ 18043 h 450535"/>
                      <a:gd name="connsiteX1" fmla="*/ 655 w 229288"/>
                      <a:gd name="connsiteY1" fmla="*/ 449843 h 450535"/>
                      <a:gd name="connsiteX2" fmla="*/ 156230 w 229288"/>
                      <a:gd name="connsiteY2" fmla="*/ 116468 h 450535"/>
                      <a:gd name="connsiteX3" fmla="*/ 222905 w 229288"/>
                      <a:gd name="connsiteY3" fmla="*/ 18043 h 4505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29288" h="450535">
                        <a:moveTo>
                          <a:pt x="222905" y="18043"/>
                        </a:moveTo>
                        <a:cubicBezTo>
                          <a:pt x="196976" y="73605"/>
                          <a:pt x="11767" y="433439"/>
                          <a:pt x="655" y="449843"/>
                        </a:cubicBezTo>
                        <a:cubicBezTo>
                          <a:pt x="-10457" y="466247"/>
                          <a:pt x="122893" y="186318"/>
                          <a:pt x="156230" y="116468"/>
                        </a:cubicBezTo>
                        <a:cubicBezTo>
                          <a:pt x="189567" y="46618"/>
                          <a:pt x="248834" y="-37519"/>
                          <a:pt x="222905" y="1804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18" name="フリーフォーム 1917">
                    <a:extLst>
                      <a:ext uri="{FF2B5EF4-FFF2-40B4-BE49-F238E27FC236}">
                        <a16:creationId xmlns:a16="http://schemas.microsoft.com/office/drawing/2014/main" id="{66F34C5B-A5DE-C711-DCA5-241CB50536B8}"/>
                      </a:ext>
                    </a:extLst>
                  </p:cNvPr>
                  <p:cNvSpPr/>
                  <p:nvPr/>
                </p:nvSpPr>
                <p:spPr>
                  <a:xfrm>
                    <a:off x="4268654" y="2343134"/>
                    <a:ext cx="138425" cy="174943"/>
                  </a:xfrm>
                  <a:custGeom>
                    <a:avLst/>
                    <a:gdLst>
                      <a:gd name="connsiteX0" fmla="*/ 138246 w 138425"/>
                      <a:gd name="connsiteY0" fmla="*/ 16 h 174943"/>
                      <a:gd name="connsiteX1" fmla="*/ 33471 w 138425"/>
                      <a:gd name="connsiteY1" fmla="*/ 66691 h 174943"/>
                      <a:gd name="connsiteX2" fmla="*/ 30296 w 138425"/>
                      <a:gd name="connsiteY2" fmla="*/ 107966 h 174943"/>
                      <a:gd name="connsiteX3" fmla="*/ 30296 w 138425"/>
                      <a:gd name="connsiteY3" fmla="*/ 174641 h 174943"/>
                      <a:gd name="connsiteX4" fmla="*/ 30296 w 138425"/>
                      <a:gd name="connsiteY4" fmla="*/ 130191 h 174943"/>
                      <a:gd name="connsiteX5" fmla="*/ 4896 w 138425"/>
                      <a:gd name="connsiteY5" fmla="*/ 73041 h 174943"/>
                      <a:gd name="connsiteX6" fmla="*/ 138246 w 138425"/>
                      <a:gd name="connsiteY6" fmla="*/ 16 h 1749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8425" h="174943">
                        <a:moveTo>
                          <a:pt x="138246" y="16"/>
                        </a:moveTo>
                        <a:cubicBezTo>
                          <a:pt x="143008" y="-1042"/>
                          <a:pt x="51463" y="48699"/>
                          <a:pt x="33471" y="66691"/>
                        </a:cubicBezTo>
                        <a:cubicBezTo>
                          <a:pt x="15479" y="84683"/>
                          <a:pt x="30825" y="89974"/>
                          <a:pt x="30296" y="107966"/>
                        </a:cubicBezTo>
                        <a:cubicBezTo>
                          <a:pt x="29767" y="125958"/>
                          <a:pt x="30296" y="174641"/>
                          <a:pt x="30296" y="174641"/>
                        </a:cubicBezTo>
                        <a:cubicBezTo>
                          <a:pt x="30296" y="178345"/>
                          <a:pt x="34529" y="147124"/>
                          <a:pt x="30296" y="130191"/>
                        </a:cubicBezTo>
                        <a:cubicBezTo>
                          <a:pt x="26063" y="113258"/>
                          <a:pt x="-13625" y="92091"/>
                          <a:pt x="4896" y="73041"/>
                        </a:cubicBezTo>
                        <a:cubicBezTo>
                          <a:pt x="23417" y="53991"/>
                          <a:pt x="133484" y="1074"/>
                          <a:pt x="138246" y="1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19" name="フリーフォーム 1918">
                    <a:extLst>
                      <a:ext uri="{FF2B5EF4-FFF2-40B4-BE49-F238E27FC236}">
                        <a16:creationId xmlns:a16="http://schemas.microsoft.com/office/drawing/2014/main" id="{A317246E-967C-337A-EAD6-617BCCAD5912}"/>
                      </a:ext>
                    </a:extLst>
                  </p:cNvPr>
                  <p:cNvSpPr/>
                  <p:nvPr/>
                </p:nvSpPr>
                <p:spPr>
                  <a:xfrm>
                    <a:off x="4724362" y="2654300"/>
                    <a:ext cx="28613" cy="152400"/>
                  </a:xfrm>
                  <a:custGeom>
                    <a:avLst/>
                    <a:gdLst>
                      <a:gd name="connsiteX0" fmla="*/ 38 w 28613"/>
                      <a:gd name="connsiteY0" fmla="*/ 0 h 152400"/>
                      <a:gd name="connsiteX1" fmla="*/ 22263 w 28613"/>
                      <a:gd name="connsiteY1" fmla="*/ 88900 h 152400"/>
                      <a:gd name="connsiteX2" fmla="*/ 12738 w 28613"/>
                      <a:gd name="connsiteY2" fmla="*/ 152400 h 152400"/>
                      <a:gd name="connsiteX3" fmla="*/ 28613 w 28613"/>
                      <a:gd name="connsiteY3" fmla="*/ 88900 h 152400"/>
                      <a:gd name="connsiteX4" fmla="*/ 38 w 28613"/>
                      <a:gd name="connsiteY4" fmla="*/ 0 h 1524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8613" h="152400">
                        <a:moveTo>
                          <a:pt x="38" y="0"/>
                        </a:moveTo>
                        <a:cubicBezTo>
                          <a:pt x="-1020" y="0"/>
                          <a:pt x="20146" y="63500"/>
                          <a:pt x="22263" y="88900"/>
                        </a:cubicBezTo>
                        <a:cubicBezTo>
                          <a:pt x="24380" y="114300"/>
                          <a:pt x="11680" y="152400"/>
                          <a:pt x="12738" y="152400"/>
                        </a:cubicBezTo>
                        <a:cubicBezTo>
                          <a:pt x="13796" y="152400"/>
                          <a:pt x="28613" y="108479"/>
                          <a:pt x="28613" y="88900"/>
                        </a:cubicBezTo>
                        <a:cubicBezTo>
                          <a:pt x="28613" y="69321"/>
                          <a:pt x="1096" y="0"/>
                          <a:pt x="38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20" name="フリーフォーム 1919">
                    <a:extLst>
                      <a:ext uri="{FF2B5EF4-FFF2-40B4-BE49-F238E27FC236}">
                        <a16:creationId xmlns:a16="http://schemas.microsoft.com/office/drawing/2014/main" id="{07FC588F-59B7-462E-9F80-51E7407C3DB8}"/>
                      </a:ext>
                    </a:extLst>
                  </p:cNvPr>
                  <p:cNvSpPr/>
                  <p:nvPr/>
                </p:nvSpPr>
                <p:spPr>
                  <a:xfrm>
                    <a:off x="3603551" y="4643477"/>
                    <a:ext cx="19174" cy="230591"/>
                  </a:xfrm>
                  <a:custGeom>
                    <a:avLst/>
                    <a:gdLst>
                      <a:gd name="connsiteX0" fmla="*/ 74 w 19174"/>
                      <a:gd name="connsiteY0" fmla="*/ 1548 h 230591"/>
                      <a:gd name="connsiteX1" fmla="*/ 12774 w 19174"/>
                      <a:gd name="connsiteY1" fmla="*/ 226973 h 230591"/>
                      <a:gd name="connsiteX2" fmla="*/ 19124 w 19174"/>
                      <a:gd name="connsiteY2" fmla="*/ 131723 h 230591"/>
                      <a:gd name="connsiteX3" fmla="*/ 74 w 19174"/>
                      <a:gd name="connsiteY3" fmla="*/ 1548 h 2305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9174" h="230591">
                        <a:moveTo>
                          <a:pt x="74" y="1548"/>
                        </a:moveTo>
                        <a:cubicBezTo>
                          <a:pt x="-984" y="17423"/>
                          <a:pt x="9599" y="205277"/>
                          <a:pt x="12774" y="226973"/>
                        </a:cubicBezTo>
                        <a:cubicBezTo>
                          <a:pt x="15949" y="248669"/>
                          <a:pt x="19653" y="167177"/>
                          <a:pt x="19124" y="131723"/>
                        </a:cubicBezTo>
                        <a:cubicBezTo>
                          <a:pt x="18595" y="96269"/>
                          <a:pt x="1132" y="-14327"/>
                          <a:pt x="74" y="154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21" name="フリーフォーム 1920">
                    <a:extLst>
                      <a:ext uri="{FF2B5EF4-FFF2-40B4-BE49-F238E27FC236}">
                        <a16:creationId xmlns:a16="http://schemas.microsoft.com/office/drawing/2014/main" id="{62ECD775-DD5D-1551-7CF8-87E915E53D74}"/>
                      </a:ext>
                    </a:extLst>
                  </p:cNvPr>
                  <p:cNvSpPr/>
                  <p:nvPr/>
                </p:nvSpPr>
                <p:spPr>
                  <a:xfrm>
                    <a:off x="3127359" y="4470400"/>
                    <a:ext cx="114316" cy="184305"/>
                  </a:xfrm>
                  <a:custGeom>
                    <a:avLst/>
                    <a:gdLst>
                      <a:gd name="connsiteX0" fmla="*/ 114316 w 114316"/>
                      <a:gd name="connsiteY0" fmla="*/ 0 h 184305"/>
                      <a:gd name="connsiteX1" fmla="*/ 16 w 114316"/>
                      <a:gd name="connsiteY1" fmla="*/ 184150 h 184305"/>
                      <a:gd name="connsiteX2" fmla="*/ 114316 w 114316"/>
                      <a:gd name="connsiteY2" fmla="*/ 0 h 1843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14316" h="184305">
                        <a:moveTo>
                          <a:pt x="114316" y="0"/>
                        </a:moveTo>
                        <a:cubicBezTo>
                          <a:pt x="114316" y="0"/>
                          <a:pt x="1603" y="177800"/>
                          <a:pt x="16" y="184150"/>
                        </a:cubicBezTo>
                        <a:cubicBezTo>
                          <a:pt x="-1572" y="190500"/>
                          <a:pt x="114316" y="0"/>
                          <a:pt x="114316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22" name="フリーフォーム 1921">
                    <a:extLst>
                      <a:ext uri="{FF2B5EF4-FFF2-40B4-BE49-F238E27FC236}">
                        <a16:creationId xmlns:a16="http://schemas.microsoft.com/office/drawing/2014/main" id="{EA6A74E5-A39F-47D1-18AF-5C88A50EC3B3}"/>
                      </a:ext>
                    </a:extLst>
                  </p:cNvPr>
                  <p:cNvSpPr/>
                  <p:nvPr/>
                </p:nvSpPr>
                <p:spPr>
                  <a:xfrm>
                    <a:off x="2974885" y="4584632"/>
                    <a:ext cx="289015" cy="193748"/>
                  </a:xfrm>
                  <a:custGeom>
                    <a:avLst/>
                    <a:gdLst>
                      <a:gd name="connsiteX0" fmla="*/ 90 w 289015"/>
                      <a:gd name="connsiteY0" fmla="*/ 82618 h 193748"/>
                      <a:gd name="connsiteX1" fmla="*/ 190590 w 289015"/>
                      <a:gd name="connsiteY1" fmla="*/ 139768 h 193748"/>
                      <a:gd name="connsiteX2" fmla="*/ 289015 w 289015"/>
                      <a:gd name="connsiteY2" fmla="*/ 193743 h 193748"/>
                      <a:gd name="connsiteX3" fmla="*/ 190590 w 289015"/>
                      <a:gd name="connsiteY3" fmla="*/ 136593 h 193748"/>
                      <a:gd name="connsiteX4" fmla="*/ 177890 w 289015"/>
                      <a:gd name="connsiteY4" fmla="*/ 95318 h 193748"/>
                      <a:gd name="connsiteX5" fmla="*/ 181065 w 289015"/>
                      <a:gd name="connsiteY5" fmla="*/ 68 h 193748"/>
                      <a:gd name="connsiteX6" fmla="*/ 165190 w 289015"/>
                      <a:gd name="connsiteY6" fmla="*/ 111193 h 193748"/>
                      <a:gd name="connsiteX7" fmla="*/ 90 w 289015"/>
                      <a:gd name="connsiteY7" fmla="*/ 82618 h 1937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9015" h="193748">
                        <a:moveTo>
                          <a:pt x="90" y="82618"/>
                        </a:moveTo>
                        <a:cubicBezTo>
                          <a:pt x="4323" y="87380"/>
                          <a:pt x="142436" y="121247"/>
                          <a:pt x="190590" y="139768"/>
                        </a:cubicBezTo>
                        <a:cubicBezTo>
                          <a:pt x="238744" y="158289"/>
                          <a:pt x="289015" y="194272"/>
                          <a:pt x="289015" y="193743"/>
                        </a:cubicBezTo>
                        <a:cubicBezTo>
                          <a:pt x="289015" y="193214"/>
                          <a:pt x="209111" y="152997"/>
                          <a:pt x="190590" y="136593"/>
                        </a:cubicBezTo>
                        <a:cubicBezTo>
                          <a:pt x="172069" y="120189"/>
                          <a:pt x="179477" y="118072"/>
                          <a:pt x="177890" y="95318"/>
                        </a:cubicBezTo>
                        <a:cubicBezTo>
                          <a:pt x="176303" y="72564"/>
                          <a:pt x="183182" y="-2578"/>
                          <a:pt x="181065" y="68"/>
                        </a:cubicBezTo>
                        <a:cubicBezTo>
                          <a:pt x="178948" y="2714"/>
                          <a:pt x="188473" y="97435"/>
                          <a:pt x="165190" y="111193"/>
                        </a:cubicBezTo>
                        <a:cubicBezTo>
                          <a:pt x="141907" y="124951"/>
                          <a:pt x="-4143" y="77856"/>
                          <a:pt x="90" y="8261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23" name="テキスト ボックス 1922">
                    <a:extLst>
                      <a:ext uri="{FF2B5EF4-FFF2-40B4-BE49-F238E27FC236}">
                        <a16:creationId xmlns:a16="http://schemas.microsoft.com/office/drawing/2014/main" id="{63F116C4-5E39-50C4-DE0A-9041AC209FBB}"/>
                      </a:ext>
                    </a:extLst>
                  </p:cNvPr>
                  <p:cNvSpPr txBox="1"/>
                  <p:nvPr/>
                </p:nvSpPr>
                <p:spPr>
                  <a:xfrm rot="1842446">
                    <a:off x="3854650" y="3189412"/>
                    <a:ext cx="668773" cy="2154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en-US" altLang="ja-JP" sz="800" dirty="0">
                        <a:solidFill>
                          <a:srgbClr val="FFC000"/>
                        </a:solidFill>
                      </a:rPr>
                      <a:t>SPASHAN</a:t>
                    </a:r>
                    <a:endParaRPr kumimoji="1" lang="ja-JP" altLang="en-US" sz="800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1924" name="フリーフォーム 1923">
                    <a:extLst>
                      <a:ext uri="{FF2B5EF4-FFF2-40B4-BE49-F238E27FC236}">
                        <a16:creationId xmlns:a16="http://schemas.microsoft.com/office/drawing/2014/main" id="{2465F3F7-B1C0-BE62-B3C6-B9A1FE1368F4}"/>
                      </a:ext>
                    </a:extLst>
                  </p:cNvPr>
                  <p:cNvSpPr/>
                  <p:nvPr/>
                </p:nvSpPr>
                <p:spPr>
                  <a:xfrm>
                    <a:off x="3223535" y="3463718"/>
                    <a:ext cx="573397" cy="864890"/>
                  </a:xfrm>
                  <a:custGeom>
                    <a:avLst/>
                    <a:gdLst>
                      <a:gd name="connsiteX0" fmla="*/ 411840 w 573397"/>
                      <a:gd name="connsiteY0" fmla="*/ 207 h 864890"/>
                      <a:gd name="connsiteX1" fmla="*/ 542015 w 573397"/>
                      <a:gd name="connsiteY1" fmla="*/ 317707 h 864890"/>
                      <a:gd name="connsiteX2" fmla="*/ 522965 w 573397"/>
                      <a:gd name="connsiteY2" fmla="*/ 343107 h 864890"/>
                      <a:gd name="connsiteX3" fmla="*/ 110215 w 573397"/>
                      <a:gd name="connsiteY3" fmla="*/ 749507 h 864890"/>
                      <a:gd name="connsiteX4" fmla="*/ 2265 w 573397"/>
                      <a:gd name="connsiteY4" fmla="*/ 863807 h 864890"/>
                      <a:gd name="connsiteX5" fmla="*/ 180065 w 573397"/>
                      <a:gd name="connsiteY5" fmla="*/ 701882 h 864890"/>
                      <a:gd name="connsiteX6" fmla="*/ 554715 w 573397"/>
                      <a:gd name="connsiteY6" fmla="*/ 358982 h 864890"/>
                      <a:gd name="connsiteX7" fmla="*/ 507090 w 573397"/>
                      <a:gd name="connsiteY7" fmla="*/ 270082 h 864890"/>
                      <a:gd name="connsiteX8" fmla="*/ 411840 w 573397"/>
                      <a:gd name="connsiteY8" fmla="*/ 207 h 8648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73397" h="864890">
                        <a:moveTo>
                          <a:pt x="411840" y="207"/>
                        </a:moveTo>
                        <a:cubicBezTo>
                          <a:pt x="417661" y="8144"/>
                          <a:pt x="523494" y="260557"/>
                          <a:pt x="542015" y="317707"/>
                        </a:cubicBezTo>
                        <a:cubicBezTo>
                          <a:pt x="560536" y="374857"/>
                          <a:pt x="594932" y="271140"/>
                          <a:pt x="522965" y="343107"/>
                        </a:cubicBezTo>
                        <a:cubicBezTo>
                          <a:pt x="450998" y="415074"/>
                          <a:pt x="196998" y="662724"/>
                          <a:pt x="110215" y="749507"/>
                        </a:cubicBezTo>
                        <a:cubicBezTo>
                          <a:pt x="23432" y="836290"/>
                          <a:pt x="-9377" y="871745"/>
                          <a:pt x="2265" y="863807"/>
                        </a:cubicBezTo>
                        <a:cubicBezTo>
                          <a:pt x="13907" y="855870"/>
                          <a:pt x="180065" y="701882"/>
                          <a:pt x="180065" y="701882"/>
                        </a:cubicBezTo>
                        <a:cubicBezTo>
                          <a:pt x="272140" y="617745"/>
                          <a:pt x="500211" y="430949"/>
                          <a:pt x="554715" y="358982"/>
                        </a:cubicBezTo>
                        <a:cubicBezTo>
                          <a:pt x="609219" y="287015"/>
                          <a:pt x="529315" y="326174"/>
                          <a:pt x="507090" y="270082"/>
                        </a:cubicBezTo>
                        <a:cubicBezTo>
                          <a:pt x="484865" y="213990"/>
                          <a:pt x="406019" y="-7730"/>
                          <a:pt x="411840" y="20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25" name="フリーフォーム 1924">
                    <a:extLst>
                      <a:ext uri="{FF2B5EF4-FFF2-40B4-BE49-F238E27FC236}">
                        <a16:creationId xmlns:a16="http://schemas.microsoft.com/office/drawing/2014/main" id="{24DB5A66-D91C-A2F9-87DF-B8CAE7903CCE}"/>
                      </a:ext>
                    </a:extLst>
                  </p:cNvPr>
                  <p:cNvSpPr/>
                  <p:nvPr/>
                </p:nvSpPr>
                <p:spPr>
                  <a:xfrm>
                    <a:off x="4266781" y="2920778"/>
                    <a:ext cx="272437" cy="262696"/>
                  </a:xfrm>
                  <a:custGeom>
                    <a:avLst/>
                    <a:gdLst>
                      <a:gd name="connsiteX0" fmla="*/ 270294 w 272437"/>
                      <a:gd name="connsiteY0" fmla="*/ 3397 h 262696"/>
                      <a:gd name="connsiteX1" fmla="*/ 3594 w 272437"/>
                      <a:gd name="connsiteY1" fmla="*/ 260572 h 262696"/>
                      <a:gd name="connsiteX2" fmla="*/ 124244 w 272437"/>
                      <a:gd name="connsiteY2" fmla="*/ 120872 h 262696"/>
                      <a:gd name="connsiteX3" fmla="*/ 270294 w 272437"/>
                      <a:gd name="connsiteY3" fmla="*/ 3397 h 2626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72437" h="262696">
                        <a:moveTo>
                          <a:pt x="270294" y="3397"/>
                        </a:moveTo>
                        <a:cubicBezTo>
                          <a:pt x="250186" y="26680"/>
                          <a:pt x="27936" y="240993"/>
                          <a:pt x="3594" y="260572"/>
                        </a:cubicBezTo>
                        <a:cubicBezTo>
                          <a:pt x="-20748" y="280151"/>
                          <a:pt x="85086" y="158972"/>
                          <a:pt x="124244" y="120872"/>
                        </a:cubicBezTo>
                        <a:cubicBezTo>
                          <a:pt x="163402" y="82772"/>
                          <a:pt x="290402" y="-19886"/>
                          <a:pt x="270294" y="339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26" name="フリーフォーム 1925">
                    <a:extLst>
                      <a:ext uri="{FF2B5EF4-FFF2-40B4-BE49-F238E27FC236}">
                        <a16:creationId xmlns:a16="http://schemas.microsoft.com/office/drawing/2014/main" id="{CEBB4D68-2FE5-A0F3-EF7B-8EEE72BD6FB9}"/>
                      </a:ext>
                    </a:extLst>
                  </p:cNvPr>
                  <p:cNvSpPr/>
                  <p:nvPr/>
                </p:nvSpPr>
                <p:spPr>
                  <a:xfrm>
                    <a:off x="4629532" y="1764124"/>
                    <a:ext cx="275645" cy="506553"/>
                  </a:xfrm>
                  <a:custGeom>
                    <a:avLst/>
                    <a:gdLst>
                      <a:gd name="connsiteX0" fmla="*/ 272668 w 275645"/>
                      <a:gd name="connsiteY0" fmla="*/ 7526 h 506553"/>
                      <a:gd name="connsiteX1" fmla="*/ 2793 w 275645"/>
                      <a:gd name="connsiteY1" fmla="*/ 502826 h 506553"/>
                      <a:gd name="connsiteX2" fmla="*/ 139318 w 275645"/>
                      <a:gd name="connsiteY2" fmla="*/ 223426 h 506553"/>
                      <a:gd name="connsiteX3" fmla="*/ 272668 w 275645"/>
                      <a:gd name="connsiteY3" fmla="*/ 7526 h 5065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75645" h="506553">
                        <a:moveTo>
                          <a:pt x="272668" y="7526"/>
                        </a:moveTo>
                        <a:cubicBezTo>
                          <a:pt x="249914" y="54093"/>
                          <a:pt x="25018" y="466843"/>
                          <a:pt x="2793" y="502826"/>
                        </a:cubicBezTo>
                        <a:cubicBezTo>
                          <a:pt x="-19432" y="538809"/>
                          <a:pt x="96985" y="304388"/>
                          <a:pt x="139318" y="223426"/>
                        </a:cubicBezTo>
                        <a:cubicBezTo>
                          <a:pt x="181651" y="142464"/>
                          <a:pt x="295422" y="-39041"/>
                          <a:pt x="272668" y="752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27" name="フリーフォーム 1926">
                    <a:extLst>
                      <a:ext uri="{FF2B5EF4-FFF2-40B4-BE49-F238E27FC236}">
                        <a16:creationId xmlns:a16="http://schemas.microsoft.com/office/drawing/2014/main" id="{E94D71CA-E941-9C57-25E5-16CB85058031}"/>
                      </a:ext>
                    </a:extLst>
                  </p:cNvPr>
                  <p:cNvSpPr/>
                  <p:nvPr/>
                </p:nvSpPr>
                <p:spPr>
                  <a:xfrm>
                    <a:off x="4368376" y="2158326"/>
                    <a:ext cx="243395" cy="166055"/>
                  </a:xfrm>
                  <a:custGeom>
                    <a:avLst/>
                    <a:gdLst>
                      <a:gd name="connsiteX0" fmla="*/ 424 w 243395"/>
                      <a:gd name="connsiteY0" fmla="*/ 165774 h 166055"/>
                      <a:gd name="connsiteX1" fmla="*/ 235374 w 243395"/>
                      <a:gd name="connsiteY1" fmla="*/ 124499 h 166055"/>
                      <a:gd name="connsiteX2" fmla="*/ 190924 w 243395"/>
                      <a:gd name="connsiteY2" fmla="*/ 99099 h 166055"/>
                      <a:gd name="connsiteX3" fmla="*/ 213149 w 243395"/>
                      <a:gd name="connsiteY3" fmla="*/ 674 h 166055"/>
                      <a:gd name="connsiteX4" fmla="*/ 171874 w 243395"/>
                      <a:gd name="connsiteY4" fmla="*/ 57824 h 166055"/>
                      <a:gd name="connsiteX5" fmla="*/ 111549 w 243395"/>
                      <a:gd name="connsiteY5" fmla="*/ 99099 h 166055"/>
                      <a:gd name="connsiteX6" fmla="*/ 187749 w 243395"/>
                      <a:gd name="connsiteY6" fmla="*/ 67349 h 166055"/>
                      <a:gd name="connsiteX7" fmla="*/ 219499 w 243395"/>
                      <a:gd name="connsiteY7" fmla="*/ 124499 h 166055"/>
                      <a:gd name="connsiteX8" fmla="*/ 178224 w 243395"/>
                      <a:gd name="connsiteY8" fmla="*/ 102274 h 166055"/>
                      <a:gd name="connsiteX9" fmla="*/ 424 w 243395"/>
                      <a:gd name="connsiteY9" fmla="*/ 165774 h 1660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43395" h="166055">
                        <a:moveTo>
                          <a:pt x="424" y="165774"/>
                        </a:moveTo>
                        <a:cubicBezTo>
                          <a:pt x="9949" y="169478"/>
                          <a:pt x="203624" y="135611"/>
                          <a:pt x="235374" y="124499"/>
                        </a:cubicBezTo>
                        <a:cubicBezTo>
                          <a:pt x="267124" y="113387"/>
                          <a:pt x="194628" y="119737"/>
                          <a:pt x="190924" y="99099"/>
                        </a:cubicBezTo>
                        <a:cubicBezTo>
                          <a:pt x="187220" y="78461"/>
                          <a:pt x="216324" y="7553"/>
                          <a:pt x="213149" y="674"/>
                        </a:cubicBezTo>
                        <a:cubicBezTo>
                          <a:pt x="209974" y="-6205"/>
                          <a:pt x="188807" y="41420"/>
                          <a:pt x="171874" y="57824"/>
                        </a:cubicBezTo>
                        <a:cubicBezTo>
                          <a:pt x="154941" y="74228"/>
                          <a:pt x="108903" y="97511"/>
                          <a:pt x="111549" y="99099"/>
                        </a:cubicBezTo>
                        <a:cubicBezTo>
                          <a:pt x="114195" y="100686"/>
                          <a:pt x="169757" y="63116"/>
                          <a:pt x="187749" y="67349"/>
                        </a:cubicBezTo>
                        <a:cubicBezTo>
                          <a:pt x="205741" y="71582"/>
                          <a:pt x="221087" y="118678"/>
                          <a:pt x="219499" y="124499"/>
                        </a:cubicBezTo>
                        <a:cubicBezTo>
                          <a:pt x="217912" y="130320"/>
                          <a:pt x="212091" y="98570"/>
                          <a:pt x="178224" y="102274"/>
                        </a:cubicBezTo>
                        <a:cubicBezTo>
                          <a:pt x="144357" y="105978"/>
                          <a:pt x="-9101" y="162070"/>
                          <a:pt x="424" y="165774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28" name="フリーフォーム 1927">
                    <a:extLst>
                      <a:ext uri="{FF2B5EF4-FFF2-40B4-BE49-F238E27FC236}">
                        <a16:creationId xmlns:a16="http://schemas.microsoft.com/office/drawing/2014/main" id="{02CD104B-22D2-35B3-5436-578A72BDD345}"/>
                      </a:ext>
                    </a:extLst>
                  </p:cNvPr>
                  <p:cNvSpPr/>
                  <p:nvPr/>
                </p:nvSpPr>
                <p:spPr>
                  <a:xfrm>
                    <a:off x="4663271" y="1828369"/>
                    <a:ext cx="264414" cy="630121"/>
                  </a:xfrm>
                  <a:custGeom>
                    <a:avLst/>
                    <a:gdLst>
                      <a:gd name="connsiteX0" fmla="*/ 264329 w 264414"/>
                      <a:gd name="connsiteY0" fmla="*/ 431 h 630121"/>
                      <a:gd name="connsiteX1" fmla="*/ 26204 w 264414"/>
                      <a:gd name="connsiteY1" fmla="*/ 505256 h 630121"/>
                      <a:gd name="connsiteX2" fmla="*/ 3979 w 264414"/>
                      <a:gd name="connsiteY2" fmla="*/ 629081 h 630121"/>
                      <a:gd name="connsiteX3" fmla="*/ 7154 w 264414"/>
                      <a:gd name="connsiteY3" fmla="*/ 552881 h 630121"/>
                      <a:gd name="connsiteX4" fmla="*/ 61129 w 264414"/>
                      <a:gd name="connsiteY4" fmla="*/ 356031 h 630121"/>
                      <a:gd name="connsiteX5" fmla="*/ 38904 w 264414"/>
                      <a:gd name="connsiteY5" fmla="*/ 448106 h 630121"/>
                      <a:gd name="connsiteX6" fmla="*/ 143679 w 264414"/>
                      <a:gd name="connsiteY6" fmla="*/ 178231 h 630121"/>
                      <a:gd name="connsiteX7" fmla="*/ 54779 w 264414"/>
                      <a:gd name="connsiteY7" fmla="*/ 413181 h 630121"/>
                      <a:gd name="connsiteX8" fmla="*/ 264329 w 264414"/>
                      <a:gd name="connsiteY8" fmla="*/ 431 h 6301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64414" h="630121">
                        <a:moveTo>
                          <a:pt x="264329" y="431"/>
                        </a:moveTo>
                        <a:cubicBezTo>
                          <a:pt x="259566" y="15777"/>
                          <a:pt x="69596" y="400481"/>
                          <a:pt x="26204" y="505256"/>
                        </a:cubicBezTo>
                        <a:cubicBezTo>
                          <a:pt x="-17188" y="610031"/>
                          <a:pt x="7154" y="621143"/>
                          <a:pt x="3979" y="629081"/>
                        </a:cubicBezTo>
                        <a:cubicBezTo>
                          <a:pt x="804" y="637019"/>
                          <a:pt x="-2371" y="598389"/>
                          <a:pt x="7154" y="552881"/>
                        </a:cubicBezTo>
                        <a:cubicBezTo>
                          <a:pt x="16679" y="507373"/>
                          <a:pt x="55837" y="373493"/>
                          <a:pt x="61129" y="356031"/>
                        </a:cubicBezTo>
                        <a:cubicBezTo>
                          <a:pt x="66421" y="338569"/>
                          <a:pt x="25146" y="477739"/>
                          <a:pt x="38904" y="448106"/>
                        </a:cubicBezTo>
                        <a:cubicBezTo>
                          <a:pt x="52662" y="418473"/>
                          <a:pt x="141033" y="184052"/>
                          <a:pt x="143679" y="178231"/>
                        </a:cubicBezTo>
                        <a:cubicBezTo>
                          <a:pt x="146325" y="172410"/>
                          <a:pt x="36787" y="442814"/>
                          <a:pt x="54779" y="413181"/>
                        </a:cubicBezTo>
                        <a:cubicBezTo>
                          <a:pt x="72771" y="383548"/>
                          <a:pt x="269092" y="-14915"/>
                          <a:pt x="264329" y="431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29" name="フリーフォーム 1928">
                    <a:extLst>
                      <a:ext uri="{FF2B5EF4-FFF2-40B4-BE49-F238E27FC236}">
                        <a16:creationId xmlns:a16="http://schemas.microsoft.com/office/drawing/2014/main" id="{589029EF-61B8-3E4A-4FA7-356B7BD78D3C}"/>
                      </a:ext>
                    </a:extLst>
                  </p:cNvPr>
                  <p:cNvSpPr/>
                  <p:nvPr/>
                </p:nvSpPr>
                <p:spPr>
                  <a:xfrm>
                    <a:off x="4285806" y="2469390"/>
                    <a:ext cx="356671" cy="88049"/>
                  </a:xfrm>
                  <a:custGeom>
                    <a:avLst/>
                    <a:gdLst>
                      <a:gd name="connsiteX0" fmla="*/ 444 w 356671"/>
                      <a:gd name="connsiteY0" fmla="*/ 57910 h 88049"/>
                      <a:gd name="connsiteX1" fmla="*/ 260794 w 356671"/>
                      <a:gd name="connsiteY1" fmla="*/ 45210 h 88049"/>
                      <a:gd name="connsiteX2" fmla="*/ 216344 w 356671"/>
                      <a:gd name="connsiteY2" fmla="*/ 760 h 88049"/>
                      <a:gd name="connsiteX3" fmla="*/ 352869 w 356671"/>
                      <a:gd name="connsiteY3" fmla="*/ 86485 h 88049"/>
                      <a:gd name="connsiteX4" fmla="*/ 308419 w 356671"/>
                      <a:gd name="connsiteY4" fmla="*/ 57910 h 88049"/>
                      <a:gd name="connsiteX5" fmla="*/ 200469 w 356671"/>
                      <a:gd name="connsiteY5" fmla="*/ 80135 h 88049"/>
                      <a:gd name="connsiteX6" fmla="*/ 444 w 356671"/>
                      <a:gd name="connsiteY6" fmla="*/ 57910 h 880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56671" h="88049">
                        <a:moveTo>
                          <a:pt x="444" y="57910"/>
                        </a:moveTo>
                        <a:cubicBezTo>
                          <a:pt x="10498" y="52089"/>
                          <a:pt x="224811" y="54735"/>
                          <a:pt x="260794" y="45210"/>
                        </a:cubicBezTo>
                        <a:cubicBezTo>
                          <a:pt x="296777" y="35685"/>
                          <a:pt x="200998" y="-6119"/>
                          <a:pt x="216344" y="760"/>
                        </a:cubicBezTo>
                        <a:cubicBezTo>
                          <a:pt x="231690" y="7639"/>
                          <a:pt x="337523" y="76960"/>
                          <a:pt x="352869" y="86485"/>
                        </a:cubicBezTo>
                        <a:cubicBezTo>
                          <a:pt x="368215" y="96010"/>
                          <a:pt x="333819" y="58968"/>
                          <a:pt x="308419" y="57910"/>
                        </a:cubicBezTo>
                        <a:cubicBezTo>
                          <a:pt x="283019" y="56852"/>
                          <a:pt x="247036" y="81723"/>
                          <a:pt x="200469" y="80135"/>
                        </a:cubicBezTo>
                        <a:cubicBezTo>
                          <a:pt x="153902" y="78548"/>
                          <a:pt x="-9610" y="63731"/>
                          <a:pt x="444" y="5791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30" name="フリーフォーム 1929">
                    <a:extLst>
                      <a:ext uri="{FF2B5EF4-FFF2-40B4-BE49-F238E27FC236}">
                        <a16:creationId xmlns:a16="http://schemas.microsoft.com/office/drawing/2014/main" id="{83759246-F4ED-F340-3541-B9BDEDFB420D}"/>
                      </a:ext>
                    </a:extLst>
                  </p:cNvPr>
                  <p:cNvSpPr/>
                  <p:nvPr/>
                </p:nvSpPr>
                <p:spPr>
                  <a:xfrm>
                    <a:off x="3009777" y="4800403"/>
                    <a:ext cx="548427" cy="256898"/>
                  </a:xfrm>
                  <a:custGeom>
                    <a:avLst/>
                    <a:gdLst>
                      <a:gd name="connsiteX0" fmla="*/ 123 w 548427"/>
                      <a:gd name="connsiteY0" fmla="*/ 197 h 256898"/>
                      <a:gd name="connsiteX1" fmla="*/ 346198 w 548427"/>
                      <a:gd name="connsiteY1" fmla="*/ 139897 h 256898"/>
                      <a:gd name="connsiteX2" fmla="*/ 530348 w 548427"/>
                      <a:gd name="connsiteY2" fmla="*/ 251022 h 256898"/>
                      <a:gd name="connsiteX3" fmla="*/ 508123 w 548427"/>
                      <a:gd name="connsiteY3" fmla="*/ 228797 h 256898"/>
                      <a:gd name="connsiteX4" fmla="*/ 235073 w 548427"/>
                      <a:gd name="connsiteY4" fmla="*/ 120847 h 256898"/>
                      <a:gd name="connsiteX5" fmla="*/ 489073 w 548427"/>
                      <a:gd name="connsiteY5" fmla="*/ 209747 h 256898"/>
                      <a:gd name="connsiteX6" fmla="*/ 308098 w 548427"/>
                      <a:gd name="connsiteY6" fmla="*/ 111322 h 256898"/>
                      <a:gd name="connsiteX7" fmla="*/ 123 w 548427"/>
                      <a:gd name="connsiteY7" fmla="*/ 197 h 256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548427" h="256898">
                        <a:moveTo>
                          <a:pt x="123" y="197"/>
                        </a:moveTo>
                        <a:cubicBezTo>
                          <a:pt x="6473" y="4959"/>
                          <a:pt x="257827" y="98093"/>
                          <a:pt x="346198" y="139897"/>
                        </a:cubicBezTo>
                        <a:cubicBezTo>
                          <a:pt x="434569" y="181701"/>
                          <a:pt x="530348" y="251022"/>
                          <a:pt x="530348" y="251022"/>
                        </a:cubicBezTo>
                        <a:cubicBezTo>
                          <a:pt x="557336" y="265839"/>
                          <a:pt x="557335" y="250493"/>
                          <a:pt x="508123" y="228797"/>
                        </a:cubicBezTo>
                        <a:cubicBezTo>
                          <a:pt x="458911" y="207101"/>
                          <a:pt x="238248" y="124022"/>
                          <a:pt x="235073" y="120847"/>
                        </a:cubicBezTo>
                        <a:cubicBezTo>
                          <a:pt x="231898" y="117672"/>
                          <a:pt x="476902" y="211334"/>
                          <a:pt x="489073" y="209747"/>
                        </a:cubicBezTo>
                        <a:cubicBezTo>
                          <a:pt x="501244" y="208160"/>
                          <a:pt x="382181" y="144660"/>
                          <a:pt x="308098" y="111322"/>
                        </a:cubicBezTo>
                        <a:cubicBezTo>
                          <a:pt x="234015" y="77985"/>
                          <a:pt x="-6227" y="-4565"/>
                          <a:pt x="123" y="19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sp>
            <p:nvSpPr>
              <p:cNvPr id="1841" name="フリーフォーム 1840">
                <a:extLst>
                  <a:ext uri="{FF2B5EF4-FFF2-40B4-BE49-F238E27FC236}">
                    <a16:creationId xmlns:a16="http://schemas.microsoft.com/office/drawing/2014/main" id="{63CE5569-E1F3-0988-0E8E-2F28166AD541}"/>
                  </a:ext>
                </a:extLst>
              </p:cNvPr>
              <p:cNvSpPr/>
              <p:nvPr/>
            </p:nvSpPr>
            <p:spPr>
              <a:xfrm>
                <a:off x="3055591" y="4382126"/>
                <a:ext cx="726986" cy="613819"/>
              </a:xfrm>
              <a:custGeom>
                <a:avLst/>
                <a:gdLst>
                  <a:gd name="connsiteX0" fmla="*/ 147984 w 726986"/>
                  <a:gd name="connsiteY0" fmla="*/ 2549 h 613819"/>
                  <a:gd name="connsiteX1" fmla="*/ 582959 w 726986"/>
                  <a:gd name="connsiteY1" fmla="*/ 272424 h 613819"/>
                  <a:gd name="connsiteX2" fmla="*/ 690909 w 726986"/>
                  <a:gd name="connsiteY2" fmla="*/ 383549 h 613819"/>
                  <a:gd name="connsiteX3" fmla="*/ 725834 w 726986"/>
                  <a:gd name="connsiteY3" fmla="*/ 351799 h 613819"/>
                  <a:gd name="connsiteX4" fmla="*/ 655984 w 726986"/>
                  <a:gd name="connsiteY4" fmla="*/ 605799 h 613819"/>
                  <a:gd name="connsiteX5" fmla="*/ 570259 w 726986"/>
                  <a:gd name="connsiteY5" fmla="*/ 551824 h 613819"/>
                  <a:gd name="connsiteX6" fmla="*/ 478184 w 726986"/>
                  <a:gd name="connsiteY6" fmla="*/ 567699 h 613819"/>
                  <a:gd name="connsiteX7" fmla="*/ 59084 w 726986"/>
                  <a:gd name="connsiteY7" fmla="*/ 332749 h 613819"/>
                  <a:gd name="connsiteX8" fmla="*/ 5109 w 726986"/>
                  <a:gd name="connsiteY8" fmla="*/ 250199 h 613819"/>
                  <a:gd name="connsiteX9" fmla="*/ 78134 w 726986"/>
                  <a:gd name="connsiteY9" fmla="*/ 148599 h 613819"/>
                  <a:gd name="connsiteX10" fmla="*/ 151159 w 726986"/>
                  <a:gd name="connsiteY10" fmla="*/ 135899 h 613819"/>
                  <a:gd name="connsiteX11" fmla="*/ 147984 w 726986"/>
                  <a:gd name="connsiteY11" fmla="*/ 2549 h 613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26986" h="613819">
                    <a:moveTo>
                      <a:pt x="147984" y="2549"/>
                    </a:moveTo>
                    <a:cubicBezTo>
                      <a:pt x="219951" y="25303"/>
                      <a:pt x="492472" y="208924"/>
                      <a:pt x="582959" y="272424"/>
                    </a:cubicBezTo>
                    <a:cubicBezTo>
                      <a:pt x="673446" y="335924"/>
                      <a:pt x="667097" y="370320"/>
                      <a:pt x="690909" y="383549"/>
                    </a:cubicBezTo>
                    <a:cubicBezTo>
                      <a:pt x="714721" y="396778"/>
                      <a:pt x="731655" y="314757"/>
                      <a:pt x="725834" y="351799"/>
                    </a:cubicBezTo>
                    <a:cubicBezTo>
                      <a:pt x="720013" y="388841"/>
                      <a:pt x="681913" y="572462"/>
                      <a:pt x="655984" y="605799"/>
                    </a:cubicBezTo>
                    <a:cubicBezTo>
                      <a:pt x="630055" y="639136"/>
                      <a:pt x="599892" y="558174"/>
                      <a:pt x="570259" y="551824"/>
                    </a:cubicBezTo>
                    <a:cubicBezTo>
                      <a:pt x="540626" y="545474"/>
                      <a:pt x="563380" y="604212"/>
                      <a:pt x="478184" y="567699"/>
                    </a:cubicBezTo>
                    <a:cubicBezTo>
                      <a:pt x="392988" y="531187"/>
                      <a:pt x="137930" y="385666"/>
                      <a:pt x="59084" y="332749"/>
                    </a:cubicBezTo>
                    <a:cubicBezTo>
                      <a:pt x="-19762" y="279832"/>
                      <a:pt x="1934" y="280891"/>
                      <a:pt x="5109" y="250199"/>
                    </a:cubicBezTo>
                    <a:cubicBezTo>
                      <a:pt x="8284" y="219507"/>
                      <a:pt x="53792" y="167649"/>
                      <a:pt x="78134" y="148599"/>
                    </a:cubicBezTo>
                    <a:cubicBezTo>
                      <a:pt x="102476" y="129549"/>
                      <a:pt x="139517" y="155478"/>
                      <a:pt x="151159" y="135899"/>
                    </a:cubicBezTo>
                    <a:cubicBezTo>
                      <a:pt x="162801" y="116320"/>
                      <a:pt x="76017" y="-20205"/>
                      <a:pt x="147984" y="2549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932" name="フリーフォーム 1931">
            <a:extLst>
              <a:ext uri="{FF2B5EF4-FFF2-40B4-BE49-F238E27FC236}">
                <a16:creationId xmlns:a16="http://schemas.microsoft.com/office/drawing/2014/main" id="{9EDE91C9-CA9C-4B02-6B93-3B069ACA0A03}"/>
              </a:ext>
            </a:extLst>
          </p:cNvPr>
          <p:cNvSpPr/>
          <p:nvPr/>
        </p:nvSpPr>
        <p:spPr>
          <a:xfrm>
            <a:off x="4960042" y="4898768"/>
            <a:ext cx="787504" cy="1129308"/>
          </a:xfrm>
          <a:custGeom>
            <a:avLst/>
            <a:gdLst>
              <a:gd name="connsiteX0" fmla="*/ 469651 w 787504"/>
              <a:gd name="connsiteY0" fmla="*/ 6385 h 1129308"/>
              <a:gd name="connsiteX1" fmla="*/ 228646 w 787504"/>
              <a:gd name="connsiteY1" fmla="*/ 367892 h 1129308"/>
              <a:gd name="connsiteX2" fmla="*/ 30172 w 787504"/>
              <a:gd name="connsiteY2" fmla="*/ 885344 h 1129308"/>
              <a:gd name="connsiteX3" fmla="*/ 15995 w 787504"/>
              <a:gd name="connsiteY3" fmla="*/ 1041288 h 1129308"/>
              <a:gd name="connsiteX4" fmla="*/ 179028 w 787504"/>
              <a:gd name="connsiteY4" fmla="*/ 1012934 h 1129308"/>
              <a:gd name="connsiteX5" fmla="*/ 753186 w 787504"/>
              <a:gd name="connsiteY5" fmla="*/ 1126348 h 1129308"/>
              <a:gd name="connsiteX6" fmla="*/ 717744 w 787504"/>
              <a:gd name="connsiteY6" fmla="*/ 1090906 h 1129308"/>
              <a:gd name="connsiteX7" fmla="*/ 682302 w 787504"/>
              <a:gd name="connsiteY7" fmla="*/ 1034199 h 1129308"/>
              <a:gd name="connsiteX8" fmla="*/ 157763 w 787504"/>
              <a:gd name="connsiteY8" fmla="*/ 963316 h 1129308"/>
              <a:gd name="connsiteX9" fmla="*/ 327884 w 787504"/>
              <a:gd name="connsiteY9" fmla="*/ 502572 h 1129308"/>
              <a:gd name="connsiteX10" fmla="*/ 299530 w 787504"/>
              <a:gd name="connsiteY10" fmla="*/ 523837 h 1129308"/>
              <a:gd name="connsiteX11" fmla="*/ 427121 w 787504"/>
              <a:gd name="connsiteY11" fmla="*/ 162330 h 1129308"/>
              <a:gd name="connsiteX12" fmla="*/ 469651 w 787504"/>
              <a:gd name="connsiteY12" fmla="*/ 6385 h 1129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7504" h="1129308">
                <a:moveTo>
                  <a:pt x="469651" y="6385"/>
                </a:moveTo>
                <a:cubicBezTo>
                  <a:pt x="436572" y="40645"/>
                  <a:pt x="301892" y="221399"/>
                  <a:pt x="228646" y="367892"/>
                </a:cubicBezTo>
                <a:cubicBezTo>
                  <a:pt x="155400" y="514385"/>
                  <a:pt x="65614" y="773111"/>
                  <a:pt x="30172" y="885344"/>
                </a:cubicBezTo>
                <a:cubicBezTo>
                  <a:pt x="-5270" y="997577"/>
                  <a:pt x="-8814" y="1020023"/>
                  <a:pt x="15995" y="1041288"/>
                </a:cubicBezTo>
                <a:cubicBezTo>
                  <a:pt x="40804" y="1062553"/>
                  <a:pt x="56163" y="998757"/>
                  <a:pt x="179028" y="1012934"/>
                </a:cubicBezTo>
                <a:cubicBezTo>
                  <a:pt x="301893" y="1027111"/>
                  <a:pt x="753186" y="1126348"/>
                  <a:pt x="753186" y="1126348"/>
                </a:cubicBezTo>
                <a:cubicBezTo>
                  <a:pt x="842972" y="1139343"/>
                  <a:pt x="729558" y="1106264"/>
                  <a:pt x="717744" y="1090906"/>
                </a:cubicBezTo>
                <a:cubicBezTo>
                  <a:pt x="705930" y="1075548"/>
                  <a:pt x="775632" y="1055464"/>
                  <a:pt x="682302" y="1034199"/>
                </a:cubicBezTo>
                <a:cubicBezTo>
                  <a:pt x="588972" y="1012934"/>
                  <a:pt x="216833" y="1051920"/>
                  <a:pt x="157763" y="963316"/>
                </a:cubicBezTo>
                <a:cubicBezTo>
                  <a:pt x="98693" y="874712"/>
                  <a:pt x="304256" y="575819"/>
                  <a:pt x="327884" y="502572"/>
                </a:cubicBezTo>
                <a:cubicBezTo>
                  <a:pt x="351512" y="429325"/>
                  <a:pt x="282991" y="580544"/>
                  <a:pt x="299530" y="523837"/>
                </a:cubicBezTo>
                <a:cubicBezTo>
                  <a:pt x="316069" y="467130"/>
                  <a:pt x="396405" y="241483"/>
                  <a:pt x="427121" y="162330"/>
                </a:cubicBezTo>
                <a:cubicBezTo>
                  <a:pt x="457837" y="83177"/>
                  <a:pt x="502730" y="-27875"/>
                  <a:pt x="469651" y="638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3" name="フリーフォーム 1932">
            <a:extLst>
              <a:ext uri="{FF2B5EF4-FFF2-40B4-BE49-F238E27FC236}">
                <a16:creationId xmlns:a16="http://schemas.microsoft.com/office/drawing/2014/main" id="{D408C88F-369B-3849-5FF1-21F830BFFA2F}"/>
              </a:ext>
            </a:extLst>
          </p:cNvPr>
          <p:cNvSpPr/>
          <p:nvPr/>
        </p:nvSpPr>
        <p:spPr>
          <a:xfrm>
            <a:off x="5196447" y="4925601"/>
            <a:ext cx="569859" cy="470989"/>
          </a:xfrm>
          <a:custGeom>
            <a:avLst/>
            <a:gdLst>
              <a:gd name="connsiteX0" fmla="*/ 204893 w 569859"/>
              <a:gd name="connsiteY0" fmla="*/ 818 h 470989"/>
              <a:gd name="connsiteX1" fmla="*/ 538046 w 569859"/>
              <a:gd name="connsiteY1" fmla="*/ 149673 h 470989"/>
              <a:gd name="connsiteX2" fmla="*/ 545134 w 569859"/>
              <a:gd name="connsiteY2" fmla="*/ 248911 h 470989"/>
              <a:gd name="connsiteX3" fmla="*/ 438809 w 569859"/>
              <a:gd name="connsiteY3" fmla="*/ 348148 h 470989"/>
              <a:gd name="connsiteX4" fmla="*/ 6418 w 569859"/>
              <a:gd name="connsiteY4" fmla="*/ 468650 h 470989"/>
              <a:gd name="connsiteX5" fmla="*/ 204893 w 569859"/>
              <a:gd name="connsiteY5" fmla="*/ 426120 h 470989"/>
              <a:gd name="connsiteX6" fmla="*/ 545134 w 569859"/>
              <a:gd name="connsiteY6" fmla="*/ 404855 h 470989"/>
              <a:gd name="connsiteX7" fmla="*/ 460074 w 569859"/>
              <a:gd name="connsiteY7" fmla="*/ 220557 h 470989"/>
              <a:gd name="connsiteX8" fmla="*/ 204893 w 569859"/>
              <a:gd name="connsiteY8" fmla="*/ 818 h 47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9859" h="470989">
                <a:moveTo>
                  <a:pt x="204893" y="818"/>
                </a:moveTo>
                <a:cubicBezTo>
                  <a:pt x="217888" y="-10996"/>
                  <a:pt x="481339" y="108324"/>
                  <a:pt x="538046" y="149673"/>
                </a:cubicBezTo>
                <a:cubicBezTo>
                  <a:pt x="594753" y="191022"/>
                  <a:pt x="561673" y="215832"/>
                  <a:pt x="545134" y="248911"/>
                </a:cubicBezTo>
                <a:cubicBezTo>
                  <a:pt x="528595" y="281990"/>
                  <a:pt x="528595" y="311525"/>
                  <a:pt x="438809" y="348148"/>
                </a:cubicBezTo>
                <a:cubicBezTo>
                  <a:pt x="349023" y="384771"/>
                  <a:pt x="45404" y="455655"/>
                  <a:pt x="6418" y="468650"/>
                </a:cubicBezTo>
                <a:cubicBezTo>
                  <a:pt x="-32568" y="481645"/>
                  <a:pt x="115107" y="436752"/>
                  <a:pt x="204893" y="426120"/>
                </a:cubicBezTo>
                <a:cubicBezTo>
                  <a:pt x="294679" y="415488"/>
                  <a:pt x="502604" y="439116"/>
                  <a:pt x="545134" y="404855"/>
                </a:cubicBezTo>
                <a:cubicBezTo>
                  <a:pt x="587664" y="370595"/>
                  <a:pt x="516781" y="285534"/>
                  <a:pt x="460074" y="220557"/>
                </a:cubicBezTo>
                <a:cubicBezTo>
                  <a:pt x="403367" y="155580"/>
                  <a:pt x="191898" y="12632"/>
                  <a:pt x="204893" y="81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4" name="フリーフォーム 1933">
            <a:extLst>
              <a:ext uri="{FF2B5EF4-FFF2-40B4-BE49-F238E27FC236}">
                <a16:creationId xmlns:a16="http://schemas.microsoft.com/office/drawing/2014/main" id="{57E30DCB-DB17-64C9-CF96-895CD83CAB8E}"/>
              </a:ext>
            </a:extLst>
          </p:cNvPr>
          <p:cNvSpPr/>
          <p:nvPr/>
        </p:nvSpPr>
        <p:spPr>
          <a:xfrm>
            <a:off x="5134067" y="5296522"/>
            <a:ext cx="553250" cy="161965"/>
          </a:xfrm>
          <a:custGeom>
            <a:avLst/>
            <a:gdLst>
              <a:gd name="connsiteX0" fmla="*/ 12091 w 553250"/>
              <a:gd name="connsiteY0" fmla="*/ 161525 h 161965"/>
              <a:gd name="connsiteX1" fmla="*/ 529542 w 553250"/>
              <a:gd name="connsiteY1" fmla="*/ 19757 h 161965"/>
              <a:gd name="connsiteX2" fmla="*/ 437393 w 553250"/>
              <a:gd name="connsiteY2" fmla="*/ 5580 h 161965"/>
              <a:gd name="connsiteX3" fmla="*/ 182212 w 553250"/>
              <a:gd name="connsiteY3" fmla="*/ 62287 h 161965"/>
              <a:gd name="connsiteX4" fmla="*/ 12091 w 553250"/>
              <a:gd name="connsiteY4" fmla="*/ 161525 h 16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3250" h="161965">
                <a:moveTo>
                  <a:pt x="12091" y="161525"/>
                </a:moveTo>
                <a:cubicBezTo>
                  <a:pt x="69979" y="154437"/>
                  <a:pt x="458658" y="45748"/>
                  <a:pt x="529542" y="19757"/>
                </a:cubicBezTo>
                <a:cubicBezTo>
                  <a:pt x="600426" y="-6234"/>
                  <a:pt x="495281" y="-1508"/>
                  <a:pt x="437393" y="5580"/>
                </a:cubicBezTo>
                <a:cubicBezTo>
                  <a:pt x="379505" y="12668"/>
                  <a:pt x="244826" y="36296"/>
                  <a:pt x="182212" y="62287"/>
                </a:cubicBezTo>
                <a:cubicBezTo>
                  <a:pt x="119598" y="88278"/>
                  <a:pt x="-45797" y="168613"/>
                  <a:pt x="12091" y="16152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5" name="フリーフォーム 1934">
            <a:extLst>
              <a:ext uri="{FF2B5EF4-FFF2-40B4-BE49-F238E27FC236}">
                <a16:creationId xmlns:a16="http://schemas.microsoft.com/office/drawing/2014/main" id="{1D3BAE07-9C75-1CF6-386F-C75AD129286C}"/>
              </a:ext>
            </a:extLst>
          </p:cNvPr>
          <p:cNvSpPr/>
          <p:nvPr/>
        </p:nvSpPr>
        <p:spPr>
          <a:xfrm>
            <a:off x="5464592" y="5365272"/>
            <a:ext cx="312474" cy="630919"/>
          </a:xfrm>
          <a:custGeom>
            <a:avLst/>
            <a:gdLst>
              <a:gd name="connsiteX0" fmla="*/ 543 w 312474"/>
              <a:gd name="connsiteY0" fmla="*/ 626 h 630919"/>
              <a:gd name="connsiteX1" fmla="*/ 213194 w 312474"/>
              <a:gd name="connsiteY1" fmla="*/ 220365 h 630919"/>
              <a:gd name="connsiteX2" fmla="*/ 241548 w 312474"/>
              <a:gd name="connsiteY2" fmla="*/ 340868 h 630919"/>
              <a:gd name="connsiteX3" fmla="*/ 213194 w 312474"/>
              <a:gd name="connsiteY3" fmla="*/ 461370 h 630919"/>
              <a:gd name="connsiteX4" fmla="*/ 99780 w 312474"/>
              <a:gd name="connsiteY4" fmla="*/ 581872 h 630919"/>
              <a:gd name="connsiteX5" fmla="*/ 276989 w 312474"/>
              <a:gd name="connsiteY5" fmla="*/ 617314 h 630919"/>
              <a:gd name="connsiteX6" fmla="*/ 284078 w 312474"/>
              <a:gd name="connsiteY6" fmla="*/ 362133 h 630919"/>
              <a:gd name="connsiteX7" fmla="*/ 305343 w 312474"/>
              <a:gd name="connsiteY7" fmla="*/ 248719 h 630919"/>
              <a:gd name="connsiteX8" fmla="*/ 284078 w 312474"/>
              <a:gd name="connsiteY8" fmla="*/ 156570 h 630919"/>
              <a:gd name="connsiteX9" fmla="*/ 543 w 312474"/>
              <a:gd name="connsiteY9" fmla="*/ 626 h 630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2474" h="630919">
                <a:moveTo>
                  <a:pt x="543" y="626"/>
                </a:moveTo>
                <a:cubicBezTo>
                  <a:pt x="-11271" y="11258"/>
                  <a:pt x="173027" y="163658"/>
                  <a:pt x="213194" y="220365"/>
                </a:cubicBezTo>
                <a:cubicBezTo>
                  <a:pt x="253361" y="277072"/>
                  <a:pt x="241548" y="300701"/>
                  <a:pt x="241548" y="340868"/>
                </a:cubicBezTo>
                <a:cubicBezTo>
                  <a:pt x="241548" y="381035"/>
                  <a:pt x="236822" y="421203"/>
                  <a:pt x="213194" y="461370"/>
                </a:cubicBezTo>
                <a:cubicBezTo>
                  <a:pt x="189566" y="501537"/>
                  <a:pt x="89148" y="555881"/>
                  <a:pt x="99780" y="581872"/>
                </a:cubicBezTo>
                <a:cubicBezTo>
                  <a:pt x="110412" y="607863"/>
                  <a:pt x="246273" y="653937"/>
                  <a:pt x="276989" y="617314"/>
                </a:cubicBezTo>
                <a:cubicBezTo>
                  <a:pt x="307705" y="580691"/>
                  <a:pt x="279352" y="423566"/>
                  <a:pt x="284078" y="362133"/>
                </a:cubicBezTo>
                <a:cubicBezTo>
                  <a:pt x="288804" y="300701"/>
                  <a:pt x="305343" y="282979"/>
                  <a:pt x="305343" y="248719"/>
                </a:cubicBezTo>
                <a:cubicBezTo>
                  <a:pt x="305343" y="214459"/>
                  <a:pt x="331334" y="195556"/>
                  <a:pt x="284078" y="156570"/>
                </a:cubicBezTo>
                <a:cubicBezTo>
                  <a:pt x="236822" y="117584"/>
                  <a:pt x="12357" y="-10006"/>
                  <a:pt x="543" y="62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6" name="フリーフォーム 1935">
            <a:extLst>
              <a:ext uri="{FF2B5EF4-FFF2-40B4-BE49-F238E27FC236}">
                <a16:creationId xmlns:a16="http://schemas.microsoft.com/office/drawing/2014/main" id="{C020EECA-37F2-D698-EC9C-08854EC03EF5}"/>
              </a:ext>
            </a:extLst>
          </p:cNvPr>
          <p:cNvSpPr/>
          <p:nvPr/>
        </p:nvSpPr>
        <p:spPr>
          <a:xfrm>
            <a:off x="5769259" y="5004276"/>
            <a:ext cx="441152" cy="229476"/>
          </a:xfrm>
          <a:custGeom>
            <a:avLst/>
            <a:gdLst>
              <a:gd name="connsiteX0" fmla="*/ 36118 w 441152"/>
              <a:gd name="connsiteY0" fmla="*/ 115 h 229476"/>
              <a:gd name="connsiteX1" fmla="*/ 114090 w 441152"/>
              <a:gd name="connsiteY1" fmla="*/ 99352 h 229476"/>
              <a:gd name="connsiteX2" fmla="*/ 676 w 441152"/>
              <a:gd name="connsiteY2" fmla="*/ 226943 h 229476"/>
              <a:gd name="connsiteX3" fmla="*/ 177885 w 441152"/>
              <a:gd name="connsiteY3" fmla="*/ 184412 h 229476"/>
              <a:gd name="connsiteX4" fmla="*/ 390536 w 441152"/>
              <a:gd name="connsiteY4" fmla="*/ 184412 h 229476"/>
              <a:gd name="connsiteX5" fmla="*/ 326741 w 441152"/>
              <a:gd name="connsiteY5" fmla="*/ 156059 h 229476"/>
              <a:gd name="connsiteX6" fmla="*/ 440155 w 441152"/>
              <a:gd name="connsiteY6" fmla="*/ 35557 h 229476"/>
              <a:gd name="connsiteX7" fmla="*/ 248769 w 441152"/>
              <a:gd name="connsiteY7" fmla="*/ 78087 h 229476"/>
              <a:gd name="connsiteX8" fmla="*/ 36118 w 441152"/>
              <a:gd name="connsiteY8" fmla="*/ 115 h 229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1152" h="229476">
                <a:moveTo>
                  <a:pt x="36118" y="115"/>
                </a:moveTo>
                <a:cubicBezTo>
                  <a:pt x="13671" y="3659"/>
                  <a:pt x="119997" y="61547"/>
                  <a:pt x="114090" y="99352"/>
                </a:cubicBezTo>
                <a:cubicBezTo>
                  <a:pt x="108183" y="137157"/>
                  <a:pt x="-9956" y="212766"/>
                  <a:pt x="676" y="226943"/>
                </a:cubicBezTo>
                <a:cubicBezTo>
                  <a:pt x="11308" y="241120"/>
                  <a:pt x="112908" y="191501"/>
                  <a:pt x="177885" y="184412"/>
                </a:cubicBezTo>
                <a:cubicBezTo>
                  <a:pt x="242862" y="177323"/>
                  <a:pt x="365727" y="189138"/>
                  <a:pt x="390536" y="184412"/>
                </a:cubicBezTo>
                <a:cubicBezTo>
                  <a:pt x="415345" y="179687"/>
                  <a:pt x="318471" y="180868"/>
                  <a:pt x="326741" y="156059"/>
                </a:cubicBezTo>
                <a:cubicBezTo>
                  <a:pt x="335011" y="131250"/>
                  <a:pt x="453150" y="48552"/>
                  <a:pt x="440155" y="35557"/>
                </a:cubicBezTo>
                <a:cubicBezTo>
                  <a:pt x="427160" y="22562"/>
                  <a:pt x="322015" y="80450"/>
                  <a:pt x="248769" y="78087"/>
                </a:cubicBezTo>
                <a:cubicBezTo>
                  <a:pt x="175523" y="75724"/>
                  <a:pt x="58565" y="-3429"/>
                  <a:pt x="36118" y="11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7" name="フリーフォーム 1936">
            <a:extLst>
              <a:ext uri="{FF2B5EF4-FFF2-40B4-BE49-F238E27FC236}">
                <a16:creationId xmlns:a16="http://schemas.microsoft.com/office/drawing/2014/main" id="{BB4E20F9-B6C5-52B1-4C3B-A923052040CF}"/>
              </a:ext>
            </a:extLst>
          </p:cNvPr>
          <p:cNvSpPr/>
          <p:nvPr/>
        </p:nvSpPr>
        <p:spPr>
          <a:xfrm>
            <a:off x="5909008" y="5147020"/>
            <a:ext cx="130285" cy="863865"/>
          </a:xfrm>
          <a:custGeom>
            <a:avLst/>
            <a:gdLst>
              <a:gd name="connsiteX0" fmla="*/ 31048 w 130285"/>
              <a:gd name="connsiteY0" fmla="*/ 6227 h 863865"/>
              <a:gd name="connsiteX1" fmla="*/ 16871 w 130285"/>
              <a:gd name="connsiteY1" fmla="*/ 240143 h 863865"/>
              <a:gd name="connsiteX2" fmla="*/ 23959 w 130285"/>
              <a:gd name="connsiteY2" fmla="*/ 835566 h 863865"/>
              <a:gd name="connsiteX3" fmla="*/ 2694 w 130285"/>
              <a:gd name="connsiteY3" fmla="*/ 722152 h 863865"/>
              <a:gd name="connsiteX4" fmla="*/ 94843 w 130285"/>
              <a:gd name="connsiteY4" fmla="*/ 318115 h 863865"/>
              <a:gd name="connsiteX5" fmla="*/ 130285 w 130285"/>
              <a:gd name="connsiteY5" fmla="*/ 821389 h 863865"/>
              <a:gd name="connsiteX6" fmla="*/ 94843 w 130285"/>
              <a:gd name="connsiteY6" fmla="*/ 523678 h 863865"/>
              <a:gd name="connsiteX7" fmla="*/ 66490 w 130285"/>
              <a:gd name="connsiteY7" fmla="*/ 757594 h 863865"/>
              <a:gd name="connsiteX8" fmla="*/ 16871 w 130285"/>
              <a:gd name="connsiteY8" fmla="*/ 559120 h 863865"/>
              <a:gd name="connsiteX9" fmla="*/ 73578 w 130285"/>
              <a:gd name="connsiteY9" fmla="*/ 764682 h 863865"/>
              <a:gd name="connsiteX10" fmla="*/ 101932 w 130285"/>
              <a:gd name="connsiteY10" fmla="*/ 98375 h 863865"/>
              <a:gd name="connsiteX11" fmla="*/ 80666 w 130285"/>
              <a:gd name="connsiteY11" fmla="*/ 70022 h 863865"/>
              <a:gd name="connsiteX12" fmla="*/ 31048 w 130285"/>
              <a:gd name="connsiteY12" fmla="*/ 6227 h 86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0285" h="863865">
                <a:moveTo>
                  <a:pt x="31048" y="6227"/>
                </a:moveTo>
                <a:cubicBezTo>
                  <a:pt x="20415" y="34581"/>
                  <a:pt x="18052" y="101920"/>
                  <a:pt x="16871" y="240143"/>
                </a:cubicBezTo>
                <a:cubicBezTo>
                  <a:pt x="15690" y="378366"/>
                  <a:pt x="26322" y="755231"/>
                  <a:pt x="23959" y="835566"/>
                </a:cubicBezTo>
                <a:cubicBezTo>
                  <a:pt x="21596" y="915901"/>
                  <a:pt x="-9120" y="808394"/>
                  <a:pt x="2694" y="722152"/>
                </a:cubicBezTo>
                <a:cubicBezTo>
                  <a:pt x="14508" y="635910"/>
                  <a:pt x="73578" y="301576"/>
                  <a:pt x="94843" y="318115"/>
                </a:cubicBezTo>
                <a:cubicBezTo>
                  <a:pt x="116108" y="334655"/>
                  <a:pt x="130285" y="787129"/>
                  <a:pt x="130285" y="821389"/>
                </a:cubicBezTo>
                <a:cubicBezTo>
                  <a:pt x="130285" y="855649"/>
                  <a:pt x="105475" y="534310"/>
                  <a:pt x="94843" y="523678"/>
                </a:cubicBezTo>
                <a:cubicBezTo>
                  <a:pt x="84211" y="513046"/>
                  <a:pt x="79485" y="751687"/>
                  <a:pt x="66490" y="757594"/>
                </a:cubicBezTo>
                <a:cubicBezTo>
                  <a:pt x="53495" y="763501"/>
                  <a:pt x="15690" y="557939"/>
                  <a:pt x="16871" y="559120"/>
                </a:cubicBezTo>
                <a:cubicBezTo>
                  <a:pt x="18052" y="560301"/>
                  <a:pt x="59401" y="841473"/>
                  <a:pt x="73578" y="764682"/>
                </a:cubicBezTo>
                <a:cubicBezTo>
                  <a:pt x="87755" y="687891"/>
                  <a:pt x="100751" y="214152"/>
                  <a:pt x="101932" y="98375"/>
                </a:cubicBezTo>
                <a:cubicBezTo>
                  <a:pt x="103113" y="-17402"/>
                  <a:pt x="90117" y="85380"/>
                  <a:pt x="80666" y="70022"/>
                </a:cubicBezTo>
                <a:cubicBezTo>
                  <a:pt x="71215" y="54664"/>
                  <a:pt x="41681" y="-22127"/>
                  <a:pt x="31048" y="622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8" name="フリーフォーム 1937">
            <a:extLst>
              <a:ext uri="{FF2B5EF4-FFF2-40B4-BE49-F238E27FC236}">
                <a16:creationId xmlns:a16="http://schemas.microsoft.com/office/drawing/2014/main" id="{8CC9F408-8C56-DDA5-4FAE-82CD521D2A0F}"/>
              </a:ext>
            </a:extLst>
          </p:cNvPr>
          <p:cNvSpPr/>
          <p:nvPr/>
        </p:nvSpPr>
        <p:spPr>
          <a:xfrm>
            <a:off x="5818286" y="5874809"/>
            <a:ext cx="441564" cy="171874"/>
          </a:xfrm>
          <a:custGeom>
            <a:avLst/>
            <a:gdLst>
              <a:gd name="connsiteX0" fmla="*/ 1267 w 441564"/>
              <a:gd name="connsiteY0" fmla="*/ 121954 h 171874"/>
              <a:gd name="connsiteX1" fmla="*/ 178477 w 441564"/>
              <a:gd name="connsiteY1" fmla="*/ 86512 h 171874"/>
              <a:gd name="connsiteX2" fmla="*/ 206830 w 441564"/>
              <a:gd name="connsiteY2" fmla="*/ 1451 h 171874"/>
              <a:gd name="connsiteX3" fmla="*/ 440747 w 441564"/>
              <a:gd name="connsiteY3" fmla="*/ 164484 h 171874"/>
              <a:gd name="connsiteX4" fmla="*/ 114681 w 441564"/>
              <a:gd name="connsiteY4" fmla="*/ 143219 h 171874"/>
              <a:gd name="connsiteX5" fmla="*/ 1267 w 441564"/>
              <a:gd name="connsiteY5" fmla="*/ 121954 h 171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564" h="171874">
                <a:moveTo>
                  <a:pt x="1267" y="121954"/>
                </a:moveTo>
                <a:cubicBezTo>
                  <a:pt x="11900" y="112503"/>
                  <a:pt x="144217" y="106596"/>
                  <a:pt x="178477" y="86512"/>
                </a:cubicBezTo>
                <a:cubicBezTo>
                  <a:pt x="212737" y="66428"/>
                  <a:pt x="163118" y="-11544"/>
                  <a:pt x="206830" y="1451"/>
                </a:cubicBezTo>
                <a:cubicBezTo>
                  <a:pt x="250542" y="14446"/>
                  <a:pt x="456105" y="140856"/>
                  <a:pt x="440747" y="164484"/>
                </a:cubicBezTo>
                <a:cubicBezTo>
                  <a:pt x="425389" y="188112"/>
                  <a:pt x="180839" y="147945"/>
                  <a:pt x="114681" y="143219"/>
                </a:cubicBezTo>
                <a:cubicBezTo>
                  <a:pt x="48523" y="138494"/>
                  <a:pt x="-9366" y="131405"/>
                  <a:pt x="1267" y="12195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9" name="フリーフォーム 1938">
            <a:extLst>
              <a:ext uri="{FF2B5EF4-FFF2-40B4-BE49-F238E27FC236}">
                <a16:creationId xmlns:a16="http://schemas.microsoft.com/office/drawing/2014/main" id="{E0E8DE06-AD25-FD0A-5ECB-72498D5F9CC4}"/>
              </a:ext>
            </a:extLst>
          </p:cNvPr>
          <p:cNvSpPr/>
          <p:nvPr/>
        </p:nvSpPr>
        <p:spPr>
          <a:xfrm>
            <a:off x="6044450" y="5266921"/>
            <a:ext cx="595192" cy="171660"/>
          </a:xfrm>
          <a:custGeom>
            <a:avLst/>
            <a:gdLst>
              <a:gd name="connsiteX0" fmla="*/ 2367 w 595192"/>
              <a:gd name="connsiteY0" fmla="*/ 57386 h 171660"/>
              <a:gd name="connsiteX1" fmla="*/ 222107 w 595192"/>
              <a:gd name="connsiteY1" fmla="*/ 92828 h 171660"/>
              <a:gd name="connsiteX2" fmla="*/ 193753 w 595192"/>
              <a:gd name="connsiteY2" fmla="*/ 679 h 171660"/>
              <a:gd name="connsiteX3" fmla="*/ 590702 w 595192"/>
              <a:gd name="connsiteY3" fmla="*/ 149535 h 171660"/>
              <a:gd name="connsiteX4" fmla="*/ 385139 w 595192"/>
              <a:gd name="connsiteY4" fmla="*/ 163712 h 171660"/>
              <a:gd name="connsiteX5" fmla="*/ 2367 w 595192"/>
              <a:gd name="connsiteY5" fmla="*/ 57386 h 171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192" h="171660">
                <a:moveTo>
                  <a:pt x="2367" y="57386"/>
                </a:moveTo>
                <a:cubicBezTo>
                  <a:pt x="-24805" y="45572"/>
                  <a:pt x="190209" y="102279"/>
                  <a:pt x="222107" y="92828"/>
                </a:cubicBezTo>
                <a:cubicBezTo>
                  <a:pt x="254005" y="83377"/>
                  <a:pt x="132321" y="-8772"/>
                  <a:pt x="193753" y="679"/>
                </a:cubicBezTo>
                <a:cubicBezTo>
                  <a:pt x="255185" y="10130"/>
                  <a:pt x="558804" y="122363"/>
                  <a:pt x="590702" y="149535"/>
                </a:cubicBezTo>
                <a:cubicBezTo>
                  <a:pt x="622600" y="176707"/>
                  <a:pt x="477288" y="175526"/>
                  <a:pt x="385139" y="163712"/>
                </a:cubicBezTo>
                <a:cubicBezTo>
                  <a:pt x="292990" y="151898"/>
                  <a:pt x="29539" y="69200"/>
                  <a:pt x="2367" y="5738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1" name="フリーフォーム 1940">
            <a:extLst>
              <a:ext uri="{FF2B5EF4-FFF2-40B4-BE49-F238E27FC236}">
                <a16:creationId xmlns:a16="http://schemas.microsoft.com/office/drawing/2014/main" id="{06501424-3ED7-04AF-3B4A-1A9DF020F2FF}"/>
              </a:ext>
            </a:extLst>
          </p:cNvPr>
          <p:cNvSpPr/>
          <p:nvPr/>
        </p:nvSpPr>
        <p:spPr>
          <a:xfrm>
            <a:off x="6155556" y="5401048"/>
            <a:ext cx="350709" cy="675980"/>
          </a:xfrm>
          <a:custGeom>
            <a:avLst/>
            <a:gdLst>
              <a:gd name="connsiteX0" fmla="*/ 223979 w 350709"/>
              <a:gd name="connsiteY0" fmla="*/ 292 h 675980"/>
              <a:gd name="connsiteX1" fmla="*/ 223979 w 350709"/>
              <a:gd name="connsiteY1" fmla="*/ 319268 h 675980"/>
              <a:gd name="connsiteX2" fmla="*/ 273597 w 350709"/>
              <a:gd name="connsiteY2" fmla="*/ 638245 h 675980"/>
              <a:gd name="connsiteX3" fmla="*/ 181449 w 350709"/>
              <a:gd name="connsiteY3" fmla="*/ 496478 h 675980"/>
              <a:gd name="connsiteX4" fmla="*/ 4239 w 350709"/>
              <a:gd name="connsiteY4" fmla="*/ 248385 h 675980"/>
              <a:gd name="connsiteX5" fmla="*/ 60946 w 350709"/>
              <a:gd name="connsiteY5" fmla="*/ 375975 h 675980"/>
              <a:gd name="connsiteX6" fmla="*/ 124742 w 350709"/>
              <a:gd name="connsiteY6" fmla="*/ 574450 h 675980"/>
              <a:gd name="connsiteX7" fmla="*/ 337393 w 350709"/>
              <a:gd name="connsiteY7" fmla="*/ 673687 h 675980"/>
              <a:gd name="connsiteX8" fmla="*/ 323216 w 350709"/>
              <a:gd name="connsiteY8" fmla="*/ 482301 h 675980"/>
              <a:gd name="connsiteX9" fmla="*/ 280686 w 350709"/>
              <a:gd name="connsiteY9" fmla="*/ 375975 h 675980"/>
              <a:gd name="connsiteX10" fmla="*/ 223979 w 350709"/>
              <a:gd name="connsiteY10" fmla="*/ 292 h 675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0709" h="675980">
                <a:moveTo>
                  <a:pt x="223979" y="292"/>
                </a:moveTo>
                <a:cubicBezTo>
                  <a:pt x="214528" y="-9159"/>
                  <a:pt x="215709" y="212943"/>
                  <a:pt x="223979" y="319268"/>
                </a:cubicBezTo>
                <a:cubicBezTo>
                  <a:pt x="232249" y="425594"/>
                  <a:pt x="280685" y="608710"/>
                  <a:pt x="273597" y="638245"/>
                </a:cubicBezTo>
                <a:cubicBezTo>
                  <a:pt x="266509" y="667780"/>
                  <a:pt x="226342" y="561455"/>
                  <a:pt x="181449" y="496478"/>
                </a:cubicBezTo>
                <a:cubicBezTo>
                  <a:pt x="136556" y="431501"/>
                  <a:pt x="24323" y="268469"/>
                  <a:pt x="4239" y="248385"/>
                </a:cubicBezTo>
                <a:cubicBezTo>
                  <a:pt x="-15845" y="228301"/>
                  <a:pt x="40862" y="321631"/>
                  <a:pt x="60946" y="375975"/>
                </a:cubicBezTo>
                <a:cubicBezTo>
                  <a:pt x="81030" y="430319"/>
                  <a:pt x="78668" y="524831"/>
                  <a:pt x="124742" y="574450"/>
                </a:cubicBezTo>
                <a:cubicBezTo>
                  <a:pt x="170816" y="624069"/>
                  <a:pt x="304314" y="689045"/>
                  <a:pt x="337393" y="673687"/>
                </a:cubicBezTo>
                <a:cubicBezTo>
                  <a:pt x="370472" y="658329"/>
                  <a:pt x="332667" y="531920"/>
                  <a:pt x="323216" y="482301"/>
                </a:cubicBezTo>
                <a:cubicBezTo>
                  <a:pt x="313765" y="432682"/>
                  <a:pt x="293681" y="453947"/>
                  <a:pt x="280686" y="375975"/>
                </a:cubicBezTo>
                <a:cubicBezTo>
                  <a:pt x="267691" y="298003"/>
                  <a:pt x="233430" y="9743"/>
                  <a:pt x="223979" y="29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2" name="フリーフォーム 1941">
            <a:extLst>
              <a:ext uri="{FF2B5EF4-FFF2-40B4-BE49-F238E27FC236}">
                <a16:creationId xmlns:a16="http://schemas.microsoft.com/office/drawing/2014/main" id="{03EE46A6-0F1F-EBDC-55FC-ECA27B4C666D}"/>
              </a:ext>
            </a:extLst>
          </p:cNvPr>
          <p:cNvSpPr/>
          <p:nvPr/>
        </p:nvSpPr>
        <p:spPr>
          <a:xfrm>
            <a:off x="6443334" y="5520386"/>
            <a:ext cx="347331" cy="129222"/>
          </a:xfrm>
          <a:custGeom>
            <a:avLst/>
            <a:gdLst>
              <a:gd name="connsiteX0" fmla="*/ 0 w 347331"/>
              <a:gd name="connsiteY0" fmla="*/ 1456 h 129222"/>
              <a:gd name="connsiteX1" fmla="*/ 170121 w 347331"/>
              <a:gd name="connsiteY1" fmla="*/ 58163 h 129222"/>
              <a:gd name="connsiteX2" fmla="*/ 347331 w 347331"/>
              <a:gd name="connsiteY2" fmla="*/ 29809 h 129222"/>
              <a:gd name="connsiteX3" fmla="*/ 170121 w 347331"/>
              <a:gd name="connsiteY3" fmla="*/ 129047 h 129222"/>
              <a:gd name="connsiteX4" fmla="*/ 0 w 347331"/>
              <a:gd name="connsiteY4" fmla="*/ 1456 h 129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331" h="129222">
                <a:moveTo>
                  <a:pt x="0" y="1456"/>
                </a:moveTo>
                <a:cubicBezTo>
                  <a:pt x="0" y="-10358"/>
                  <a:pt x="112233" y="53438"/>
                  <a:pt x="170121" y="58163"/>
                </a:cubicBezTo>
                <a:cubicBezTo>
                  <a:pt x="228009" y="62888"/>
                  <a:pt x="347331" y="17995"/>
                  <a:pt x="347331" y="29809"/>
                </a:cubicBezTo>
                <a:cubicBezTo>
                  <a:pt x="347331" y="41623"/>
                  <a:pt x="226828" y="133772"/>
                  <a:pt x="170121" y="129047"/>
                </a:cubicBezTo>
                <a:cubicBezTo>
                  <a:pt x="113414" y="124322"/>
                  <a:pt x="0" y="13270"/>
                  <a:pt x="0" y="145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4" name="フリーフォーム 1943">
            <a:extLst>
              <a:ext uri="{FF2B5EF4-FFF2-40B4-BE49-F238E27FC236}">
                <a16:creationId xmlns:a16="http://schemas.microsoft.com/office/drawing/2014/main" id="{C381FEAF-6305-DCF7-BDE8-4D8043008466}"/>
              </a:ext>
            </a:extLst>
          </p:cNvPr>
          <p:cNvSpPr/>
          <p:nvPr/>
        </p:nvSpPr>
        <p:spPr>
          <a:xfrm>
            <a:off x="6568118" y="5585632"/>
            <a:ext cx="160148" cy="396970"/>
          </a:xfrm>
          <a:custGeom>
            <a:avLst/>
            <a:gdLst>
              <a:gd name="connsiteX0" fmla="*/ 2807 w 160148"/>
              <a:gd name="connsiteY0" fmla="*/ 5 h 396970"/>
              <a:gd name="connsiteX1" fmla="*/ 59514 w 160148"/>
              <a:gd name="connsiteY1" fmla="*/ 269363 h 396970"/>
              <a:gd name="connsiteX2" fmla="*/ 73691 w 160148"/>
              <a:gd name="connsiteY2" fmla="*/ 396954 h 396970"/>
              <a:gd name="connsiteX3" fmla="*/ 158751 w 160148"/>
              <a:gd name="connsiteY3" fmla="*/ 262275 h 396970"/>
              <a:gd name="connsiteX4" fmla="*/ 2807 w 160148"/>
              <a:gd name="connsiteY4" fmla="*/ 5 h 396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148" h="396970">
                <a:moveTo>
                  <a:pt x="2807" y="5"/>
                </a:moveTo>
                <a:cubicBezTo>
                  <a:pt x="-13732" y="1186"/>
                  <a:pt x="47700" y="203205"/>
                  <a:pt x="59514" y="269363"/>
                </a:cubicBezTo>
                <a:cubicBezTo>
                  <a:pt x="71328" y="335521"/>
                  <a:pt x="57152" y="398135"/>
                  <a:pt x="73691" y="396954"/>
                </a:cubicBezTo>
                <a:cubicBezTo>
                  <a:pt x="90230" y="395773"/>
                  <a:pt x="171746" y="324889"/>
                  <a:pt x="158751" y="262275"/>
                </a:cubicBezTo>
                <a:cubicBezTo>
                  <a:pt x="145756" y="199661"/>
                  <a:pt x="19346" y="-1176"/>
                  <a:pt x="2807" y="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5" name="フリーフォーム 1944">
            <a:extLst>
              <a:ext uri="{FF2B5EF4-FFF2-40B4-BE49-F238E27FC236}">
                <a16:creationId xmlns:a16="http://schemas.microsoft.com/office/drawing/2014/main" id="{E70339D0-BF56-43F3-0CEE-49CA72606DE5}"/>
              </a:ext>
            </a:extLst>
          </p:cNvPr>
          <p:cNvSpPr/>
          <p:nvPr/>
        </p:nvSpPr>
        <p:spPr>
          <a:xfrm>
            <a:off x="6627038" y="5117747"/>
            <a:ext cx="294899" cy="490502"/>
          </a:xfrm>
          <a:custGeom>
            <a:avLst/>
            <a:gdLst>
              <a:gd name="connsiteX0" fmla="*/ 590 w 294899"/>
              <a:gd name="connsiteY0" fmla="*/ 58 h 490502"/>
              <a:gd name="connsiteX1" fmla="*/ 206153 w 294899"/>
              <a:gd name="connsiteY1" fmla="*/ 375741 h 490502"/>
              <a:gd name="connsiteX2" fmla="*/ 291213 w 294899"/>
              <a:gd name="connsiteY2" fmla="*/ 489155 h 490502"/>
              <a:gd name="connsiteX3" fmla="*/ 277036 w 294899"/>
              <a:gd name="connsiteY3" fmla="*/ 432448 h 490502"/>
              <a:gd name="connsiteX4" fmla="*/ 277036 w 294899"/>
              <a:gd name="connsiteY4" fmla="*/ 347388 h 490502"/>
              <a:gd name="connsiteX5" fmla="*/ 590 w 294899"/>
              <a:gd name="connsiteY5" fmla="*/ 58 h 49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899" h="490502">
                <a:moveTo>
                  <a:pt x="590" y="58"/>
                </a:moveTo>
                <a:cubicBezTo>
                  <a:pt x="-11224" y="4784"/>
                  <a:pt x="157716" y="294225"/>
                  <a:pt x="206153" y="375741"/>
                </a:cubicBezTo>
                <a:cubicBezTo>
                  <a:pt x="254590" y="457257"/>
                  <a:pt x="291213" y="489155"/>
                  <a:pt x="291213" y="489155"/>
                </a:cubicBezTo>
                <a:cubicBezTo>
                  <a:pt x="303027" y="498606"/>
                  <a:pt x="279399" y="456076"/>
                  <a:pt x="277036" y="432448"/>
                </a:cubicBezTo>
                <a:cubicBezTo>
                  <a:pt x="274673" y="408820"/>
                  <a:pt x="318385" y="414727"/>
                  <a:pt x="277036" y="347388"/>
                </a:cubicBezTo>
                <a:cubicBezTo>
                  <a:pt x="235687" y="280049"/>
                  <a:pt x="12404" y="-4668"/>
                  <a:pt x="590" y="5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6" name="フリーフォーム 1945">
            <a:extLst>
              <a:ext uri="{FF2B5EF4-FFF2-40B4-BE49-F238E27FC236}">
                <a16:creationId xmlns:a16="http://schemas.microsoft.com/office/drawing/2014/main" id="{5042A9FC-C677-57D0-4559-6F0D3E9C1297}"/>
              </a:ext>
            </a:extLst>
          </p:cNvPr>
          <p:cNvSpPr/>
          <p:nvPr/>
        </p:nvSpPr>
        <p:spPr>
          <a:xfrm>
            <a:off x="6844647" y="5046408"/>
            <a:ext cx="180800" cy="624416"/>
          </a:xfrm>
          <a:custGeom>
            <a:avLst/>
            <a:gdLst>
              <a:gd name="connsiteX0" fmla="*/ 179930 w 180800"/>
              <a:gd name="connsiteY0" fmla="*/ 513 h 624416"/>
              <a:gd name="connsiteX1" fmla="*/ 73604 w 180800"/>
              <a:gd name="connsiteY1" fmla="*/ 369108 h 624416"/>
              <a:gd name="connsiteX2" fmla="*/ 16897 w 180800"/>
              <a:gd name="connsiteY2" fmla="*/ 624290 h 624416"/>
              <a:gd name="connsiteX3" fmla="*/ 144488 w 180800"/>
              <a:gd name="connsiteY3" fmla="*/ 404550 h 624416"/>
              <a:gd name="connsiteX4" fmla="*/ 52339 w 180800"/>
              <a:gd name="connsiteY4" fmla="*/ 489611 h 624416"/>
              <a:gd name="connsiteX5" fmla="*/ 23986 w 180800"/>
              <a:gd name="connsiteY5" fmla="*/ 432904 h 624416"/>
              <a:gd name="connsiteX6" fmla="*/ 9809 w 180800"/>
              <a:gd name="connsiteY6" fmla="*/ 291136 h 624416"/>
              <a:gd name="connsiteX7" fmla="*/ 179930 w 180800"/>
              <a:gd name="connsiteY7" fmla="*/ 513 h 62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800" h="624416">
                <a:moveTo>
                  <a:pt x="179930" y="513"/>
                </a:moveTo>
                <a:cubicBezTo>
                  <a:pt x="190563" y="13508"/>
                  <a:pt x="100776" y="265145"/>
                  <a:pt x="73604" y="369108"/>
                </a:cubicBezTo>
                <a:cubicBezTo>
                  <a:pt x="46432" y="473071"/>
                  <a:pt x="5083" y="618383"/>
                  <a:pt x="16897" y="624290"/>
                </a:cubicBezTo>
                <a:cubicBezTo>
                  <a:pt x="28711" y="630197"/>
                  <a:pt x="138581" y="426996"/>
                  <a:pt x="144488" y="404550"/>
                </a:cubicBezTo>
                <a:cubicBezTo>
                  <a:pt x="150395" y="382104"/>
                  <a:pt x="72423" y="484885"/>
                  <a:pt x="52339" y="489611"/>
                </a:cubicBezTo>
                <a:cubicBezTo>
                  <a:pt x="32255" y="494337"/>
                  <a:pt x="31074" y="465983"/>
                  <a:pt x="23986" y="432904"/>
                </a:cubicBezTo>
                <a:cubicBezTo>
                  <a:pt x="16898" y="399825"/>
                  <a:pt x="-16182" y="357294"/>
                  <a:pt x="9809" y="291136"/>
                </a:cubicBezTo>
                <a:cubicBezTo>
                  <a:pt x="35800" y="224978"/>
                  <a:pt x="169297" y="-12482"/>
                  <a:pt x="179930" y="51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7" name="フリーフォーム 1946">
            <a:extLst>
              <a:ext uri="{FF2B5EF4-FFF2-40B4-BE49-F238E27FC236}">
                <a16:creationId xmlns:a16="http://schemas.microsoft.com/office/drawing/2014/main" id="{2B1741E1-1225-FE1B-EEAA-2BF3042A4C69}"/>
              </a:ext>
            </a:extLst>
          </p:cNvPr>
          <p:cNvSpPr/>
          <p:nvPr/>
        </p:nvSpPr>
        <p:spPr>
          <a:xfrm>
            <a:off x="6861461" y="5567871"/>
            <a:ext cx="106461" cy="540547"/>
          </a:xfrm>
          <a:custGeom>
            <a:avLst/>
            <a:gdLst>
              <a:gd name="connsiteX0" fmla="*/ 63879 w 106461"/>
              <a:gd name="connsiteY0" fmla="*/ 3589 h 540547"/>
              <a:gd name="connsiteX1" fmla="*/ 106409 w 106461"/>
              <a:gd name="connsiteY1" fmla="*/ 513952 h 540547"/>
              <a:gd name="connsiteX2" fmla="*/ 70967 w 106461"/>
              <a:gd name="connsiteY2" fmla="*/ 450157 h 540547"/>
              <a:gd name="connsiteX3" fmla="*/ 83 w 106461"/>
              <a:gd name="connsiteY3" fmla="*/ 294213 h 540547"/>
              <a:gd name="connsiteX4" fmla="*/ 63879 w 106461"/>
              <a:gd name="connsiteY4" fmla="*/ 3589 h 540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461" h="540547">
                <a:moveTo>
                  <a:pt x="63879" y="3589"/>
                </a:moveTo>
                <a:cubicBezTo>
                  <a:pt x="81600" y="40212"/>
                  <a:pt x="105228" y="439524"/>
                  <a:pt x="106409" y="513952"/>
                </a:cubicBezTo>
                <a:cubicBezTo>
                  <a:pt x="107590" y="588380"/>
                  <a:pt x="88688" y="486780"/>
                  <a:pt x="70967" y="450157"/>
                </a:cubicBezTo>
                <a:cubicBezTo>
                  <a:pt x="53246" y="413534"/>
                  <a:pt x="2446" y="367459"/>
                  <a:pt x="83" y="294213"/>
                </a:cubicBezTo>
                <a:cubicBezTo>
                  <a:pt x="-2280" y="220967"/>
                  <a:pt x="46158" y="-33034"/>
                  <a:pt x="63879" y="358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8" name="フリーフォーム 1947">
            <a:extLst>
              <a:ext uri="{FF2B5EF4-FFF2-40B4-BE49-F238E27FC236}">
                <a16:creationId xmlns:a16="http://schemas.microsoft.com/office/drawing/2014/main" id="{2C85C950-0944-B0EE-75E4-C603974659D5}"/>
              </a:ext>
            </a:extLst>
          </p:cNvPr>
          <p:cNvSpPr/>
          <p:nvPr/>
        </p:nvSpPr>
        <p:spPr>
          <a:xfrm>
            <a:off x="7009499" y="4925250"/>
            <a:ext cx="130477" cy="1329054"/>
          </a:xfrm>
          <a:custGeom>
            <a:avLst/>
            <a:gdLst>
              <a:gd name="connsiteX0" fmla="*/ 114315 w 130477"/>
              <a:gd name="connsiteY0" fmla="*/ 1169 h 1329054"/>
              <a:gd name="connsiteX1" fmla="*/ 901 w 130477"/>
              <a:gd name="connsiteY1" fmla="*/ 1284164 h 1329054"/>
              <a:gd name="connsiteX2" fmla="*/ 64696 w 130477"/>
              <a:gd name="connsiteY2" fmla="*/ 1057336 h 1329054"/>
              <a:gd name="connsiteX3" fmla="*/ 128492 w 130477"/>
              <a:gd name="connsiteY3" fmla="*/ 1255810 h 1329054"/>
              <a:gd name="connsiteX4" fmla="*/ 114315 w 130477"/>
              <a:gd name="connsiteY4" fmla="*/ 1057336 h 1329054"/>
              <a:gd name="connsiteX5" fmla="*/ 114315 w 130477"/>
              <a:gd name="connsiteY5" fmla="*/ 1169 h 1329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477" h="1329054">
                <a:moveTo>
                  <a:pt x="114315" y="1169"/>
                </a:moveTo>
                <a:cubicBezTo>
                  <a:pt x="95413" y="38974"/>
                  <a:pt x="9171" y="1108136"/>
                  <a:pt x="901" y="1284164"/>
                </a:cubicBezTo>
                <a:cubicBezTo>
                  <a:pt x="-7369" y="1460192"/>
                  <a:pt x="43431" y="1062062"/>
                  <a:pt x="64696" y="1057336"/>
                </a:cubicBezTo>
                <a:cubicBezTo>
                  <a:pt x="85961" y="1052610"/>
                  <a:pt x="120222" y="1255810"/>
                  <a:pt x="128492" y="1255810"/>
                </a:cubicBezTo>
                <a:cubicBezTo>
                  <a:pt x="136762" y="1255810"/>
                  <a:pt x="116678" y="1261717"/>
                  <a:pt x="114315" y="1057336"/>
                </a:cubicBezTo>
                <a:cubicBezTo>
                  <a:pt x="111952" y="852955"/>
                  <a:pt x="133217" y="-36636"/>
                  <a:pt x="114315" y="116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9" name="フリーフォーム 1948">
            <a:extLst>
              <a:ext uri="{FF2B5EF4-FFF2-40B4-BE49-F238E27FC236}">
                <a16:creationId xmlns:a16="http://schemas.microsoft.com/office/drawing/2014/main" id="{7E3494F4-F84F-0598-EE38-F7EFCBA1DEBD}"/>
              </a:ext>
            </a:extLst>
          </p:cNvPr>
          <p:cNvSpPr/>
          <p:nvPr/>
        </p:nvSpPr>
        <p:spPr>
          <a:xfrm>
            <a:off x="7052907" y="4789568"/>
            <a:ext cx="538790" cy="1587924"/>
          </a:xfrm>
          <a:custGeom>
            <a:avLst/>
            <a:gdLst>
              <a:gd name="connsiteX0" fmla="*/ 23 w 538790"/>
              <a:gd name="connsiteY0" fmla="*/ 9260 h 1587924"/>
              <a:gd name="connsiteX1" fmla="*/ 255205 w 538790"/>
              <a:gd name="connsiteY1" fmla="*/ 944925 h 1587924"/>
              <a:gd name="connsiteX2" fmla="*/ 503298 w 538790"/>
              <a:gd name="connsiteY2" fmla="*/ 1540348 h 1587924"/>
              <a:gd name="connsiteX3" fmla="*/ 489121 w 538790"/>
              <a:gd name="connsiteY3" fmla="*/ 1448199 h 1587924"/>
              <a:gd name="connsiteX4" fmla="*/ 248116 w 538790"/>
              <a:gd name="connsiteY4" fmla="*/ 633037 h 1587924"/>
              <a:gd name="connsiteX5" fmla="*/ 538740 w 538790"/>
              <a:gd name="connsiteY5" fmla="*/ 1419846 h 1587924"/>
              <a:gd name="connsiteX6" fmla="*/ 269381 w 538790"/>
              <a:gd name="connsiteY6" fmla="*/ 519623 h 1587924"/>
              <a:gd name="connsiteX7" fmla="*/ 23 w 538790"/>
              <a:gd name="connsiteY7" fmla="*/ 9260 h 1587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8790" h="1587924">
                <a:moveTo>
                  <a:pt x="23" y="9260"/>
                </a:moveTo>
                <a:cubicBezTo>
                  <a:pt x="-2340" y="80144"/>
                  <a:pt x="171326" y="689744"/>
                  <a:pt x="255205" y="944925"/>
                </a:cubicBezTo>
                <a:cubicBezTo>
                  <a:pt x="339084" y="1200106"/>
                  <a:pt x="464312" y="1456469"/>
                  <a:pt x="503298" y="1540348"/>
                </a:cubicBezTo>
                <a:cubicBezTo>
                  <a:pt x="542284" y="1624227"/>
                  <a:pt x="531651" y="1599418"/>
                  <a:pt x="489121" y="1448199"/>
                </a:cubicBezTo>
                <a:cubicBezTo>
                  <a:pt x="446591" y="1296981"/>
                  <a:pt x="239846" y="637763"/>
                  <a:pt x="248116" y="633037"/>
                </a:cubicBezTo>
                <a:cubicBezTo>
                  <a:pt x="256386" y="628311"/>
                  <a:pt x="535196" y="1438748"/>
                  <a:pt x="538740" y="1419846"/>
                </a:cubicBezTo>
                <a:cubicBezTo>
                  <a:pt x="542284" y="1400944"/>
                  <a:pt x="356804" y="748814"/>
                  <a:pt x="269381" y="519623"/>
                </a:cubicBezTo>
                <a:cubicBezTo>
                  <a:pt x="181958" y="290432"/>
                  <a:pt x="2386" y="-61624"/>
                  <a:pt x="23" y="926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0" name="フリーフォーム 1949">
            <a:extLst>
              <a:ext uri="{FF2B5EF4-FFF2-40B4-BE49-F238E27FC236}">
                <a16:creationId xmlns:a16="http://schemas.microsoft.com/office/drawing/2014/main" id="{E598C34F-CDC6-A8BC-85A7-F2DEBA60E187}"/>
              </a:ext>
            </a:extLst>
          </p:cNvPr>
          <p:cNvSpPr/>
          <p:nvPr/>
        </p:nvSpPr>
        <p:spPr>
          <a:xfrm>
            <a:off x="7071204" y="5521744"/>
            <a:ext cx="359370" cy="213857"/>
          </a:xfrm>
          <a:custGeom>
            <a:avLst/>
            <a:gdLst>
              <a:gd name="connsiteX0" fmla="*/ 17168 w 359370"/>
              <a:gd name="connsiteY0" fmla="*/ 212749 h 213857"/>
              <a:gd name="connsiteX1" fmla="*/ 357410 w 359370"/>
              <a:gd name="connsiteY1" fmla="*/ 56805 h 213857"/>
              <a:gd name="connsiteX2" fmla="*/ 158936 w 359370"/>
              <a:gd name="connsiteY2" fmla="*/ 56805 h 213857"/>
              <a:gd name="connsiteX3" fmla="*/ 208554 w 359370"/>
              <a:gd name="connsiteY3" fmla="*/ 99335 h 213857"/>
              <a:gd name="connsiteX4" fmla="*/ 215643 w 359370"/>
              <a:gd name="connsiteY4" fmla="*/ 98 h 213857"/>
              <a:gd name="connsiteX5" fmla="*/ 66787 w 359370"/>
              <a:gd name="connsiteY5" fmla="*/ 120600 h 213857"/>
              <a:gd name="connsiteX6" fmla="*/ 17168 w 359370"/>
              <a:gd name="connsiteY6" fmla="*/ 212749 h 213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9370" h="213857">
                <a:moveTo>
                  <a:pt x="17168" y="212749"/>
                </a:moveTo>
                <a:cubicBezTo>
                  <a:pt x="65605" y="202116"/>
                  <a:pt x="333782" y="82796"/>
                  <a:pt x="357410" y="56805"/>
                </a:cubicBezTo>
                <a:cubicBezTo>
                  <a:pt x="381038" y="30814"/>
                  <a:pt x="183745" y="49717"/>
                  <a:pt x="158936" y="56805"/>
                </a:cubicBezTo>
                <a:cubicBezTo>
                  <a:pt x="134127" y="63893"/>
                  <a:pt x="199103" y="108786"/>
                  <a:pt x="208554" y="99335"/>
                </a:cubicBezTo>
                <a:cubicBezTo>
                  <a:pt x="218005" y="89884"/>
                  <a:pt x="239271" y="-3446"/>
                  <a:pt x="215643" y="98"/>
                </a:cubicBezTo>
                <a:cubicBezTo>
                  <a:pt x="192015" y="3642"/>
                  <a:pt x="98685" y="86340"/>
                  <a:pt x="66787" y="120600"/>
                </a:cubicBezTo>
                <a:cubicBezTo>
                  <a:pt x="34889" y="154860"/>
                  <a:pt x="-31269" y="223382"/>
                  <a:pt x="17168" y="21274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1" name="フリーフォーム 1950">
            <a:extLst>
              <a:ext uri="{FF2B5EF4-FFF2-40B4-BE49-F238E27FC236}">
                <a16:creationId xmlns:a16="http://schemas.microsoft.com/office/drawing/2014/main" id="{1426A3E4-D761-2917-AF6E-D01468B2799D}"/>
              </a:ext>
            </a:extLst>
          </p:cNvPr>
          <p:cNvSpPr/>
          <p:nvPr/>
        </p:nvSpPr>
        <p:spPr>
          <a:xfrm>
            <a:off x="5912772" y="5415871"/>
            <a:ext cx="119578" cy="588173"/>
          </a:xfrm>
          <a:custGeom>
            <a:avLst/>
            <a:gdLst>
              <a:gd name="connsiteX0" fmla="*/ 69814 w 119578"/>
              <a:gd name="connsiteY0" fmla="*/ 13822 h 588173"/>
              <a:gd name="connsiteX1" fmla="*/ 6019 w 119578"/>
              <a:gd name="connsiteY1" fmla="*/ 531273 h 588173"/>
              <a:gd name="connsiteX2" fmla="*/ 13107 w 119578"/>
              <a:gd name="connsiteY2" fmla="*/ 453301 h 588173"/>
              <a:gd name="connsiteX3" fmla="*/ 98168 w 119578"/>
              <a:gd name="connsiteY3" fmla="*/ 587980 h 588173"/>
              <a:gd name="connsiteX4" fmla="*/ 91079 w 119578"/>
              <a:gd name="connsiteY4" fmla="*/ 417859 h 588173"/>
              <a:gd name="connsiteX5" fmla="*/ 119433 w 119578"/>
              <a:gd name="connsiteY5" fmla="*/ 169766 h 588173"/>
              <a:gd name="connsiteX6" fmla="*/ 69814 w 119578"/>
              <a:gd name="connsiteY6" fmla="*/ 13822 h 588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578" h="588173">
                <a:moveTo>
                  <a:pt x="69814" y="13822"/>
                </a:moveTo>
                <a:cubicBezTo>
                  <a:pt x="50912" y="74073"/>
                  <a:pt x="15470" y="458026"/>
                  <a:pt x="6019" y="531273"/>
                </a:cubicBezTo>
                <a:cubicBezTo>
                  <a:pt x="-3432" y="604520"/>
                  <a:pt x="-2251" y="443850"/>
                  <a:pt x="13107" y="453301"/>
                </a:cubicBezTo>
                <a:cubicBezTo>
                  <a:pt x="28465" y="462752"/>
                  <a:pt x="85173" y="593887"/>
                  <a:pt x="98168" y="587980"/>
                </a:cubicBezTo>
                <a:cubicBezTo>
                  <a:pt x="111163" y="582073"/>
                  <a:pt x="87535" y="487561"/>
                  <a:pt x="91079" y="417859"/>
                </a:cubicBezTo>
                <a:cubicBezTo>
                  <a:pt x="94623" y="348157"/>
                  <a:pt x="121796" y="233561"/>
                  <a:pt x="119433" y="169766"/>
                </a:cubicBezTo>
                <a:cubicBezTo>
                  <a:pt x="117070" y="105971"/>
                  <a:pt x="88716" y="-46429"/>
                  <a:pt x="69814" y="1382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2" name="フリーフォーム 1951">
            <a:extLst>
              <a:ext uri="{FF2B5EF4-FFF2-40B4-BE49-F238E27FC236}">
                <a16:creationId xmlns:a16="http://schemas.microsoft.com/office/drawing/2014/main" id="{75DBAA31-CD8B-5321-3A87-B9DA90052847}"/>
              </a:ext>
            </a:extLst>
          </p:cNvPr>
          <p:cNvSpPr/>
          <p:nvPr/>
        </p:nvSpPr>
        <p:spPr>
          <a:xfrm>
            <a:off x="5170091" y="4403098"/>
            <a:ext cx="559794" cy="717906"/>
          </a:xfrm>
          <a:custGeom>
            <a:avLst/>
            <a:gdLst>
              <a:gd name="connsiteX0" fmla="*/ 557314 w 559794"/>
              <a:gd name="connsiteY0" fmla="*/ 5869 h 717906"/>
              <a:gd name="connsiteX1" fmla="*/ 96569 w 559794"/>
              <a:gd name="connsiteY1" fmla="*/ 537497 h 717906"/>
              <a:gd name="connsiteX2" fmla="*/ 11509 w 559794"/>
              <a:gd name="connsiteY2" fmla="*/ 707618 h 717906"/>
              <a:gd name="connsiteX3" fmla="*/ 266690 w 559794"/>
              <a:gd name="connsiteY3" fmla="*/ 282316 h 717906"/>
              <a:gd name="connsiteX4" fmla="*/ 557314 w 559794"/>
              <a:gd name="connsiteY4" fmla="*/ 5869 h 717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9794" h="717906">
                <a:moveTo>
                  <a:pt x="557314" y="5869"/>
                </a:moveTo>
                <a:cubicBezTo>
                  <a:pt x="528961" y="48399"/>
                  <a:pt x="187536" y="420539"/>
                  <a:pt x="96569" y="537497"/>
                </a:cubicBezTo>
                <a:cubicBezTo>
                  <a:pt x="5601" y="654455"/>
                  <a:pt x="-16844" y="750148"/>
                  <a:pt x="11509" y="707618"/>
                </a:cubicBezTo>
                <a:cubicBezTo>
                  <a:pt x="39862" y="665088"/>
                  <a:pt x="169815" y="402818"/>
                  <a:pt x="266690" y="282316"/>
                </a:cubicBezTo>
                <a:cubicBezTo>
                  <a:pt x="363564" y="161814"/>
                  <a:pt x="585667" y="-36661"/>
                  <a:pt x="557314" y="586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3" name="フリーフォーム 1952">
            <a:extLst>
              <a:ext uri="{FF2B5EF4-FFF2-40B4-BE49-F238E27FC236}">
                <a16:creationId xmlns:a16="http://schemas.microsoft.com/office/drawing/2014/main" id="{8857AD55-9024-E1B3-3074-316A517BE690}"/>
              </a:ext>
            </a:extLst>
          </p:cNvPr>
          <p:cNvSpPr/>
          <p:nvPr/>
        </p:nvSpPr>
        <p:spPr>
          <a:xfrm>
            <a:off x="5720198" y="3980537"/>
            <a:ext cx="1605776" cy="830830"/>
          </a:xfrm>
          <a:custGeom>
            <a:avLst/>
            <a:gdLst>
              <a:gd name="connsiteX0" fmla="*/ 340360 w 1605776"/>
              <a:gd name="connsiteY0" fmla="*/ 222868 h 830830"/>
              <a:gd name="connsiteX1" fmla="*/ 517569 w 1605776"/>
              <a:gd name="connsiteY1" fmla="*/ 81100 h 830830"/>
              <a:gd name="connsiteX2" fmla="*/ 815281 w 1605776"/>
              <a:gd name="connsiteY2" fmla="*/ 251221 h 830830"/>
              <a:gd name="connsiteX3" fmla="*/ 659337 w 1605776"/>
              <a:gd name="connsiteY3" fmla="*/ 244133 h 830830"/>
              <a:gd name="connsiteX4" fmla="*/ 1545383 w 1605776"/>
              <a:gd name="connsiteY4" fmla="*/ 166161 h 830830"/>
              <a:gd name="connsiteX5" fmla="*/ 1531207 w 1605776"/>
              <a:gd name="connsiteY5" fmla="*/ 272486 h 830830"/>
              <a:gd name="connsiteX6" fmla="*/ 1566649 w 1605776"/>
              <a:gd name="connsiteY6" fmla="*/ 825379 h 830830"/>
              <a:gd name="connsiteX7" fmla="*/ 1545383 w 1605776"/>
              <a:gd name="connsiteY7" fmla="*/ 534756 h 830830"/>
              <a:gd name="connsiteX8" fmla="*/ 1524118 w 1605776"/>
              <a:gd name="connsiteY8" fmla="*/ 201603 h 830830"/>
              <a:gd name="connsiteX9" fmla="*/ 857811 w 1605776"/>
              <a:gd name="connsiteY9" fmla="*/ 208691 h 830830"/>
              <a:gd name="connsiteX10" fmla="*/ 524658 w 1605776"/>
              <a:gd name="connsiteY10" fmla="*/ 74012 h 830830"/>
              <a:gd name="connsiteX11" fmla="*/ 118 w 1605776"/>
              <a:gd name="connsiteY11" fmla="*/ 435519 h 830830"/>
              <a:gd name="connsiteX12" fmla="*/ 475039 w 1605776"/>
              <a:gd name="connsiteY12" fmla="*/ 3128 h 830830"/>
              <a:gd name="connsiteX13" fmla="*/ 340360 w 1605776"/>
              <a:gd name="connsiteY13" fmla="*/ 222868 h 830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05776" h="830830">
                <a:moveTo>
                  <a:pt x="340360" y="222868"/>
                </a:moveTo>
                <a:cubicBezTo>
                  <a:pt x="347448" y="235863"/>
                  <a:pt x="438416" y="76374"/>
                  <a:pt x="517569" y="81100"/>
                </a:cubicBezTo>
                <a:cubicBezTo>
                  <a:pt x="596723" y="85825"/>
                  <a:pt x="791653" y="224049"/>
                  <a:pt x="815281" y="251221"/>
                </a:cubicBezTo>
                <a:cubicBezTo>
                  <a:pt x="838909" y="278393"/>
                  <a:pt x="537653" y="258310"/>
                  <a:pt x="659337" y="244133"/>
                </a:cubicBezTo>
                <a:cubicBezTo>
                  <a:pt x="781021" y="229956"/>
                  <a:pt x="1400071" y="161436"/>
                  <a:pt x="1545383" y="166161"/>
                </a:cubicBezTo>
                <a:cubicBezTo>
                  <a:pt x="1690695" y="170886"/>
                  <a:pt x="1527663" y="162616"/>
                  <a:pt x="1531207" y="272486"/>
                </a:cubicBezTo>
                <a:cubicBezTo>
                  <a:pt x="1534751" y="382356"/>
                  <a:pt x="1564286" y="781667"/>
                  <a:pt x="1566649" y="825379"/>
                </a:cubicBezTo>
                <a:cubicBezTo>
                  <a:pt x="1569012" y="869091"/>
                  <a:pt x="1552471" y="638719"/>
                  <a:pt x="1545383" y="534756"/>
                </a:cubicBezTo>
                <a:cubicBezTo>
                  <a:pt x="1538295" y="430793"/>
                  <a:pt x="1638713" y="255947"/>
                  <a:pt x="1524118" y="201603"/>
                </a:cubicBezTo>
                <a:cubicBezTo>
                  <a:pt x="1409523" y="147259"/>
                  <a:pt x="1024388" y="229956"/>
                  <a:pt x="857811" y="208691"/>
                </a:cubicBezTo>
                <a:cubicBezTo>
                  <a:pt x="691234" y="187426"/>
                  <a:pt x="667607" y="36207"/>
                  <a:pt x="524658" y="74012"/>
                </a:cubicBezTo>
                <a:cubicBezTo>
                  <a:pt x="381709" y="111817"/>
                  <a:pt x="8388" y="447333"/>
                  <a:pt x="118" y="435519"/>
                </a:cubicBezTo>
                <a:cubicBezTo>
                  <a:pt x="-8152" y="423705"/>
                  <a:pt x="418332" y="36207"/>
                  <a:pt x="475039" y="3128"/>
                </a:cubicBezTo>
                <a:cubicBezTo>
                  <a:pt x="531746" y="-29951"/>
                  <a:pt x="333272" y="209873"/>
                  <a:pt x="340360" y="22286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4" name="フリーフォーム 1953">
            <a:extLst>
              <a:ext uri="{FF2B5EF4-FFF2-40B4-BE49-F238E27FC236}">
                <a16:creationId xmlns:a16="http://schemas.microsoft.com/office/drawing/2014/main" id="{3365B2FD-32C2-3758-4862-8D30D5E7584D}"/>
              </a:ext>
            </a:extLst>
          </p:cNvPr>
          <p:cNvSpPr/>
          <p:nvPr/>
        </p:nvSpPr>
        <p:spPr>
          <a:xfrm>
            <a:off x="6586288" y="5875445"/>
            <a:ext cx="211033" cy="171301"/>
          </a:xfrm>
          <a:custGeom>
            <a:avLst/>
            <a:gdLst>
              <a:gd name="connsiteX0" fmla="*/ 5900 w 211033"/>
              <a:gd name="connsiteY0" fmla="*/ 170936 h 171301"/>
              <a:gd name="connsiteX1" fmla="*/ 204375 w 211033"/>
              <a:gd name="connsiteY1" fmla="*/ 50434 h 171301"/>
              <a:gd name="connsiteX2" fmla="*/ 154756 w 211033"/>
              <a:gd name="connsiteY2" fmla="*/ 815 h 171301"/>
              <a:gd name="connsiteX3" fmla="*/ 62607 w 211033"/>
              <a:gd name="connsiteY3" fmla="*/ 85876 h 171301"/>
              <a:gd name="connsiteX4" fmla="*/ 5900 w 211033"/>
              <a:gd name="connsiteY4" fmla="*/ 170936 h 17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033" h="171301">
                <a:moveTo>
                  <a:pt x="5900" y="170936"/>
                </a:moveTo>
                <a:cubicBezTo>
                  <a:pt x="29528" y="165029"/>
                  <a:pt x="179566" y="78788"/>
                  <a:pt x="204375" y="50434"/>
                </a:cubicBezTo>
                <a:cubicBezTo>
                  <a:pt x="229184" y="22080"/>
                  <a:pt x="178384" y="-5092"/>
                  <a:pt x="154756" y="815"/>
                </a:cubicBezTo>
                <a:cubicBezTo>
                  <a:pt x="131128" y="6722"/>
                  <a:pt x="89779" y="62248"/>
                  <a:pt x="62607" y="85876"/>
                </a:cubicBezTo>
                <a:cubicBezTo>
                  <a:pt x="35435" y="109504"/>
                  <a:pt x="-17728" y="176843"/>
                  <a:pt x="5900" y="17093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5" name="フリーフォーム 1954">
            <a:extLst>
              <a:ext uri="{FF2B5EF4-FFF2-40B4-BE49-F238E27FC236}">
                <a16:creationId xmlns:a16="http://schemas.microsoft.com/office/drawing/2014/main" id="{527F9EDD-F502-71FD-4341-C4861A170E9A}"/>
              </a:ext>
            </a:extLst>
          </p:cNvPr>
          <p:cNvSpPr/>
          <p:nvPr/>
        </p:nvSpPr>
        <p:spPr>
          <a:xfrm>
            <a:off x="6613366" y="5852246"/>
            <a:ext cx="172846" cy="216133"/>
          </a:xfrm>
          <a:custGeom>
            <a:avLst/>
            <a:gdLst>
              <a:gd name="connsiteX0" fmla="*/ 89 w 172846"/>
              <a:gd name="connsiteY0" fmla="*/ 101987 h 216133"/>
              <a:gd name="connsiteX1" fmla="*/ 127680 w 172846"/>
              <a:gd name="connsiteY1" fmla="*/ 73633 h 216133"/>
              <a:gd name="connsiteX2" fmla="*/ 170210 w 172846"/>
              <a:gd name="connsiteY2" fmla="*/ 215401 h 216133"/>
              <a:gd name="connsiteX3" fmla="*/ 148945 w 172846"/>
              <a:gd name="connsiteY3" fmla="*/ 2749 h 216133"/>
              <a:gd name="connsiteX4" fmla="*/ 89 w 172846"/>
              <a:gd name="connsiteY4" fmla="*/ 101987 h 216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846" h="216133">
                <a:moveTo>
                  <a:pt x="89" y="101987"/>
                </a:moveTo>
                <a:cubicBezTo>
                  <a:pt x="-3455" y="113801"/>
                  <a:pt x="99327" y="54731"/>
                  <a:pt x="127680" y="73633"/>
                </a:cubicBezTo>
                <a:cubicBezTo>
                  <a:pt x="156033" y="92535"/>
                  <a:pt x="166666" y="227215"/>
                  <a:pt x="170210" y="215401"/>
                </a:cubicBezTo>
                <a:cubicBezTo>
                  <a:pt x="173754" y="203587"/>
                  <a:pt x="178480" y="24014"/>
                  <a:pt x="148945" y="2749"/>
                </a:cubicBezTo>
                <a:cubicBezTo>
                  <a:pt x="119410" y="-18516"/>
                  <a:pt x="3633" y="90173"/>
                  <a:pt x="89" y="10198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6" name="フリーフォーム 1955">
            <a:extLst>
              <a:ext uri="{FF2B5EF4-FFF2-40B4-BE49-F238E27FC236}">
                <a16:creationId xmlns:a16="http://schemas.microsoft.com/office/drawing/2014/main" id="{3D841CE1-06E6-C6EF-A20E-6A19F26655F3}"/>
              </a:ext>
            </a:extLst>
          </p:cNvPr>
          <p:cNvSpPr/>
          <p:nvPr/>
        </p:nvSpPr>
        <p:spPr>
          <a:xfrm>
            <a:off x="6381449" y="6352436"/>
            <a:ext cx="374905" cy="245398"/>
          </a:xfrm>
          <a:custGeom>
            <a:avLst/>
            <a:gdLst>
              <a:gd name="connsiteX0" fmla="*/ 362251 w 374905"/>
              <a:gd name="connsiteY0" fmla="*/ 4119 h 245398"/>
              <a:gd name="connsiteX1" fmla="*/ 916 w 374905"/>
              <a:gd name="connsiteY1" fmla="*/ 243780 h 245398"/>
              <a:gd name="connsiteX2" fmla="*/ 262699 w 374905"/>
              <a:gd name="connsiteY2" fmla="*/ 103670 h 245398"/>
              <a:gd name="connsiteX3" fmla="*/ 362251 w 374905"/>
              <a:gd name="connsiteY3" fmla="*/ 4119 h 245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905" h="245398">
                <a:moveTo>
                  <a:pt x="362251" y="4119"/>
                </a:moveTo>
                <a:cubicBezTo>
                  <a:pt x="318621" y="27471"/>
                  <a:pt x="17508" y="227188"/>
                  <a:pt x="916" y="243780"/>
                </a:cubicBezTo>
                <a:cubicBezTo>
                  <a:pt x="-15676" y="260372"/>
                  <a:pt x="197560" y="144842"/>
                  <a:pt x="262699" y="103670"/>
                </a:cubicBezTo>
                <a:cubicBezTo>
                  <a:pt x="327838" y="62498"/>
                  <a:pt x="405881" y="-19233"/>
                  <a:pt x="362251" y="411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7" name="フリーフォーム 1956">
            <a:extLst>
              <a:ext uri="{FF2B5EF4-FFF2-40B4-BE49-F238E27FC236}">
                <a16:creationId xmlns:a16="http://schemas.microsoft.com/office/drawing/2014/main" id="{787F03BB-94BD-ECE9-6CD4-78168BE3ADE6}"/>
              </a:ext>
            </a:extLst>
          </p:cNvPr>
          <p:cNvSpPr/>
          <p:nvPr/>
        </p:nvSpPr>
        <p:spPr>
          <a:xfrm>
            <a:off x="6342778" y="6374509"/>
            <a:ext cx="604766" cy="404916"/>
          </a:xfrm>
          <a:custGeom>
            <a:avLst/>
            <a:gdLst>
              <a:gd name="connsiteX0" fmla="*/ 341928 w 604766"/>
              <a:gd name="connsiteY0" fmla="*/ 26291 h 404916"/>
              <a:gd name="connsiteX1" fmla="*/ 537345 w 604766"/>
              <a:gd name="connsiteY1" fmla="*/ 26291 h 404916"/>
              <a:gd name="connsiteX2" fmla="*/ 400922 w 604766"/>
              <a:gd name="connsiteY2" fmla="*/ 133217 h 404916"/>
              <a:gd name="connsiteX3" fmla="*/ 6403 w 604766"/>
              <a:gd name="connsiteY3" fmla="*/ 398688 h 404916"/>
              <a:gd name="connsiteX4" fmla="*/ 187070 w 604766"/>
              <a:gd name="connsiteY4" fmla="*/ 299136 h 404916"/>
              <a:gd name="connsiteX5" fmla="*/ 581590 w 604766"/>
              <a:gd name="connsiteY5" fmla="*/ 55788 h 404916"/>
              <a:gd name="connsiteX6" fmla="*/ 533657 w 604766"/>
              <a:gd name="connsiteY6" fmla="*/ 481 h 404916"/>
              <a:gd name="connsiteX7" fmla="*/ 341928 w 604766"/>
              <a:gd name="connsiteY7" fmla="*/ 26291 h 40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4766" h="404916">
                <a:moveTo>
                  <a:pt x="341928" y="26291"/>
                </a:moveTo>
                <a:cubicBezTo>
                  <a:pt x="342543" y="30593"/>
                  <a:pt x="527513" y="8470"/>
                  <a:pt x="537345" y="26291"/>
                </a:cubicBezTo>
                <a:cubicBezTo>
                  <a:pt x="547177" y="44112"/>
                  <a:pt x="489412" y="71151"/>
                  <a:pt x="400922" y="133217"/>
                </a:cubicBezTo>
                <a:cubicBezTo>
                  <a:pt x="312432" y="195283"/>
                  <a:pt x="42045" y="371035"/>
                  <a:pt x="6403" y="398688"/>
                </a:cubicBezTo>
                <a:cubicBezTo>
                  <a:pt x="-29239" y="426341"/>
                  <a:pt x="91205" y="356286"/>
                  <a:pt x="187070" y="299136"/>
                </a:cubicBezTo>
                <a:cubicBezTo>
                  <a:pt x="282935" y="241986"/>
                  <a:pt x="523826" y="105564"/>
                  <a:pt x="581590" y="55788"/>
                </a:cubicBezTo>
                <a:cubicBezTo>
                  <a:pt x="639355" y="6012"/>
                  <a:pt x="576059" y="4783"/>
                  <a:pt x="533657" y="481"/>
                </a:cubicBezTo>
                <a:cubicBezTo>
                  <a:pt x="491255" y="-3821"/>
                  <a:pt x="341313" y="21989"/>
                  <a:pt x="341928" y="2629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8" name="フリーフォーム 1957">
            <a:extLst>
              <a:ext uri="{FF2B5EF4-FFF2-40B4-BE49-F238E27FC236}">
                <a16:creationId xmlns:a16="http://schemas.microsoft.com/office/drawing/2014/main" id="{2E591F2E-A705-0A2A-A079-986122CCDD1C}"/>
              </a:ext>
            </a:extLst>
          </p:cNvPr>
          <p:cNvSpPr/>
          <p:nvPr/>
        </p:nvSpPr>
        <p:spPr>
          <a:xfrm>
            <a:off x="6719477" y="6517174"/>
            <a:ext cx="306748" cy="189255"/>
          </a:xfrm>
          <a:custGeom>
            <a:avLst/>
            <a:gdLst>
              <a:gd name="connsiteX0" fmla="*/ 75842 w 306748"/>
              <a:gd name="connsiteY0" fmla="*/ 20049 h 189255"/>
              <a:gd name="connsiteX1" fmla="*/ 304442 w 306748"/>
              <a:gd name="connsiteY1" fmla="*/ 182281 h 189255"/>
              <a:gd name="connsiteX2" fmla="*/ 182768 w 306748"/>
              <a:gd name="connsiteY2" fmla="*/ 145410 h 189255"/>
              <a:gd name="connsiteX3" fmla="*/ 5788 w 306748"/>
              <a:gd name="connsiteY3" fmla="*/ 16361 h 189255"/>
              <a:gd name="connsiteX4" fmla="*/ 75842 w 306748"/>
              <a:gd name="connsiteY4" fmla="*/ 20049 h 189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748" h="189255">
                <a:moveTo>
                  <a:pt x="75842" y="20049"/>
                </a:moveTo>
                <a:cubicBezTo>
                  <a:pt x="125618" y="47702"/>
                  <a:pt x="286621" y="161388"/>
                  <a:pt x="304442" y="182281"/>
                </a:cubicBezTo>
                <a:cubicBezTo>
                  <a:pt x="322263" y="203175"/>
                  <a:pt x="232544" y="173063"/>
                  <a:pt x="182768" y="145410"/>
                </a:cubicBezTo>
                <a:cubicBezTo>
                  <a:pt x="132992" y="117757"/>
                  <a:pt x="27296" y="37255"/>
                  <a:pt x="5788" y="16361"/>
                </a:cubicBezTo>
                <a:cubicBezTo>
                  <a:pt x="-15720" y="-4533"/>
                  <a:pt x="26066" y="-7604"/>
                  <a:pt x="75842" y="2004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9" name="フリーフォーム 1958">
            <a:extLst>
              <a:ext uri="{FF2B5EF4-FFF2-40B4-BE49-F238E27FC236}">
                <a16:creationId xmlns:a16="http://schemas.microsoft.com/office/drawing/2014/main" id="{4AEB8503-2407-234E-E39C-C76C4C78155F}"/>
              </a:ext>
            </a:extLst>
          </p:cNvPr>
          <p:cNvSpPr/>
          <p:nvPr/>
        </p:nvSpPr>
        <p:spPr>
          <a:xfrm>
            <a:off x="6975004" y="6378434"/>
            <a:ext cx="313194" cy="102578"/>
          </a:xfrm>
          <a:custGeom>
            <a:avLst/>
            <a:gdLst>
              <a:gd name="connsiteX0" fmla="*/ 691 w 313194"/>
              <a:gd name="connsiteY0" fmla="*/ 102578 h 102578"/>
              <a:gd name="connsiteX1" fmla="*/ 303033 w 313194"/>
              <a:gd name="connsiteY1" fmla="*/ 10401 h 102578"/>
              <a:gd name="connsiteX2" fmla="*/ 221917 w 313194"/>
              <a:gd name="connsiteY2" fmla="*/ 10401 h 102578"/>
              <a:gd name="connsiteX3" fmla="*/ 691 w 313194"/>
              <a:gd name="connsiteY3" fmla="*/ 102578 h 102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194" h="102578">
                <a:moveTo>
                  <a:pt x="691" y="102578"/>
                </a:moveTo>
                <a:cubicBezTo>
                  <a:pt x="14210" y="102578"/>
                  <a:pt x="266162" y="25764"/>
                  <a:pt x="303033" y="10401"/>
                </a:cubicBezTo>
                <a:cubicBezTo>
                  <a:pt x="339904" y="-4962"/>
                  <a:pt x="268006" y="-1889"/>
                  <a:pt x="221917" y="10401"/>
                </a:cubicBezTo>
                <a:cubicBezTo>
                  <a:pt x="175828" y="22691"/>
                  <a:pt x="-12828" y="102578"/>
                  <a:pt x="691" y="10257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0" name="フリーフォーム 1959">
            <a:extLst>
              <a:ext uri="{FF2B5EF4-FFF2-40B4-BE49-F238E27FC236}">
                <a16:creationId xmlns:a16="http://schemas.microsoft.com/office/drawing/2014/main" id="{C0CC3040-631B-1C3F-2EBF-0F715EB1E109}"/>
              </a:ext>
            </a:extLst>
          </p:cNvPr>
          <p:cNvSpPr/>
          <p:nvPr/>
        </p:nvSpPr>
        <p:spPr>
          <a:xfrm>
            <a:off x="7123466" y="6350601"/>
            <a:ext cx="73383" cy="389027"/>
          </a:xfrm>
          <a:custGeom>
            <a:avLst/>
            <a:gdLst>
              <a:gd name="connsiteX0" fmla="*/ 5 w 73383"/>
              <a:gd name="connsiteY0" fmla="*/ 2267 h 389027"/>
              <a:gd name="connsiteX1" fmla="*/ 66373 w 73383"/>
              <a:gd name="connsiteY1" fmla="*/ 382038 h 389027"/>
              <a:gd name="connsiteX2" fmla="*/ 62686 w 73383"/>
              <a:gd name="connsiteY2" fmla="*/ 230867 h 389027"/>
              <a:gd name="connsiteX3" fmla="*/ 5 w 73383"/>
              <a:gd name="connsiteY3" fmla="*/ 2267 h 389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383" h="389027">
                <a:moveTo>
                  <a:pt x="5" y="2267"/>
                </a:moveTo>
                <a:cubicBezTo>
                  <a:pt x="619" y="27462"/>
                  <a:pt x="55926" y="343938"/>
                  <a:pt x="66373" y="382038"/>
                </a:cubicBezTo>
                <a:cubicBezTo>
                  <a:pt x="76820" y="420138"/>
                  <a:pt x="75591" y="292933"/>
                  <a:pt x="62686" y="230867"/>
                </a:cubicBezTo>
                <a:cubicBezTo>
                  <a:pt x="49781" y="168801"/>
                  <a:pt x="-609" y="-22928"/>
                  <a:pt x="5" y="226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1" name="フリーフォーム 1960">
            <a:extLst>
              <a:ext uri="{FF2B5EF4-FFF2-40B4-BE49-F238E27FC236}">
                <a16:creationId xmlns:a16="http://schemas.microsoft.com/office/drawing/2014/main" id="{3411FD9F-8174-AED4-D656-C46F2906F8DC}"/>
              </a:ext>
            </a:extLst>
          </p:cNvPr>
          <p:cNvSpPr/>
          <p:nvPr/>
        </p:nvSpPr>
        <p:spPr>
          <a:xfrm>
            <a:off x="7133239" y="6607579"/>
            <a:ext cx="169585" cy="158936"/>
          </a:xfrm>
          <a:custGeom>
            <a:avLst/>
            <a:gdLst>
              <a:gd name="connsiteX0" fmla="*/ 1293 w 169585"/>
              <a:gd name="connsiteY0" fmla="*/ 158244 h 158936"/>
              <a:gd name="connsiteX1" fmla="*/ 167213 w 169585"/>
              <a:gd name="connsiteY1" fmla="*/ 3386 h 158936"/>
              <a:gd name="connsiteX2" fmla="*/ 93471 w 169585"/>
              <a:gd name="connsiteY2" fmla="*/ 58692 h 158936"/>
              <a:gd name="connsiteX3" fmla="*/ 1293 w 169585"/>
              <a:gd name="connsiteY3" fmla="*/ 158244 h 158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585" h="158936">
                <a:moveTo>
                  <a:pt x="1293" y="158244"/>
                </a:moveTo>
                <a:cubicBezTo>
                  <a:pt x="13583" y="149026"/>
                  <a:pt x="151850" y="19978"/>
                  <a:pt x="167213" y="3386"/>
                </a:cubicBezTo>
                <a:cubicBezTo>
                  <a:pt x="182576" y="-13206"/>
                  <a:pt x="119281" y="35340"/>
                  <a:pt x="93471" y="58692"/>
                </a:cubicBezTo>
                <a:cubicBezTo>
                  <a:pt x="67661" y="82043"/>
                  <a:pt x="-10997" y="167462"/>
                  <a:pt x="1293" y="15824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2" name="フリーフォーム 1961">
            <a:extLst>
              <a:ext uri="{FF2B5EF4-FFF2-40B4-BE49-F238E27FC236}">
                <a16:creationId xmlns:a16="http://schemas.microsoft.com/office/drawing/2014/main" id="{E1810649-20E7-7C54-41B2-67DACA918773}"/>
              </a:ext>
            </a:extLst>
          </p:cNvPr>
          <p:cNvSpPr/>
          <p:nvPr/>
        </p:nvSpPr>
        <p:spPr>
          <a:xfrm>
            <a:off x="7220551" y="6366459"/>
            <a:ext cx="283032" cy="243821"/>
          </a:xfrm>
          <a:custGeom>
            <a:avLst/>
            <a:gdLst>
              <a:gd name="connsiteX0" fmla="*/ 2472 w 283032"/>
              <a:gd name="connsiteY0" fmla="*/ 122831 h 243821"/>
              <a:gd name="connsiteX1" fmla="*/ 220010 w 283032"/>
              <a:gd name="connsiteY1" fmla="*/ 8531 h 243821"/>
              <a:gd name="connsiteX2" fmla="*/ 208949 w 283032"/>
              <a:gd name="connsiteY2" fmla="*/ 34341 h 243821"/>
              <a:gd name="connsiteX3" fmla="*/ 282691 w 283032"/>
              <a:gd name="connsiteY3" fmla="*/ 240818 h 243821"/>
              <a:gd name="connsiteX4" fmla="*/ 234759 w 283032"/>
              <a:gd name="connsiteY4" fmla="*/ 152328 h 243821"/>
              <a:gd name="connsiteX5" fmla="*/ 194201 w 283032"/>
              <a:gd name="connsiteY5" fmla="*/ 85960 h 243821"/>
              <a:gd name="connsiteX6" fmla="*/ 105710 w 283032"/>
              <a:gd name="connsiteY6" fmla="*/ 78586 h 243821"/>
              <a:gd name="connsiteX7" fmla="*/ 2472 w 283032"/>
              <a:gd name="connsiteY7" fmla="*/ 122831 h 243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032" h="243821">
                <a:moveTo>
                  <a:pt x="2472" y="122831"/>
                </a:moveTo>
                <a:cubicBezTo>
                  <a:pt x="21522" y="111155"/>
                  <a:pt x="220010" y="8531"/>
                  <a:pt x="220010" y="8531"/>
                </a:cubicBezTo>
                <a:cubicBezTo>
                  <a:pt x="254423" y="-6217"/>
                  <a:pt x="198502" y="-4373"/>
                  <a:pt x="208949" y="34341"/>
                </a:cubicBezTo>
                <a:cubicBezTo>
                  <a:pt x="219396" y="73055"/>
                  <a:pt x="278389" y="221154"/>
                  <a:pt x="282691" y="240818"/>
                </a:cubicBezTo>
                <a:cubicBezTo>
                  <a:pt x="286993" y="260482"/>
                  <a:pt x="249507" y="178138"/>
                  <a:pt x="234759" y="152328"/>
                </a:cubicBezTo>
                <a:cubicBezTo>
                  <a:pt x="220011" y="126518"/>
                  <a:pt x="215709" y="98250"/>
                  <a:pt x="194201" y="85960"/>
                </a:cubicBezTo>
                <a:cubicBezTo>
                  <a:pt x="172693" y="73670"/>
                  <a:pt x="131520" y="74284"/>
                  <a:pt x="105710" y="78586"/>
                </a:cubicBezTo>
                <a:cubicBezTo>
                  <a:pt x="79900" y="82888"/>
                  <a:pt x="-16578" y="134507"/>
                  <a:pt x="2472" y="12283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3" name="フリーフォーム 1962">
            <a:extLst>
              <a:ext uri="{FF2B5EF4-FFF2-40B4-BE49-F238E27FC236}">
                <a16:creationId xmlns:a16="http://schemas.microsoft.com/office/drawing/2014/main" id="{3CA9A187-900F-585E-5C9E-BE667BA199FF}"/>
              </a:ext>
            </a:extLst>
          </p:cNvPr>
          <p:cNvSpPr/>
          <p:nvPr/>
        </p:nvSpPr>
        <p:spPr>
          <a:xfrm>
            <a:off x="7311380" y="6325071"/>
            <a:ext cx="80486" cy="248592"/>
          </a:xfrm>
          <a:custGeom>
            <a:avLst/>
            <a:gdLst>
              <a:gd name="connsiteX0" fmla="*/ 133 w 80486"/>
              <a:gd name="connsiteY0" fmla="*/ 1987 h 248592"/>
              <a:gd name="connsiteX1" fmla="*/ 77562 w 80486"/>
              <a:gd name="connsiteY1" fmla="*/ 245335 h 248592"/>
              <a:gd name="connsiteX2" fmla="*/ 59126 w 80486"/>
              <a:gd name="connsiteY2" fmla="*/ 134723 h 248592"/>
              <a:gd name="connsiteX3" fmla="*/ 133 w 80486"/>
              <a:gd name="connsiteY3" fmla="*/ 1987 h 24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486" h="248592">
                <a:moveTo>
                  <a:pt x="133" y="1987"/>
                </a:moveTo>
                <a:cubicBezTo>
                  <a:pt x="3206" y="20422"/>
                  <a:pt x="67730" y="223212"/>
                  <a:pt x="77562" y="245335"/>
                </a:cubicBezTo>
                <a:cubicBezTo>
                  <a:pt x="87394" y="267458"/>
                  <a:pt x="70187" y="170979"/>
                  <a:pt x="59126" y="134723"/>
                </a:cubicBezTo>
                <a:cubicBezTo>
                  <a:pt x="48065" y="98467"/>
                  <a:pt x="-2940" y="-16448"/>
                  <a:pt x="133" y="198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4" name="フリーフォーム 1963">
            <a:extLst>
              <a:ext uri="{FF2B5EF4-FFF2-40B4-BE49-F238E27FC236}">
                <a16:creationId xmlns:a16="http://schemas.microsoft.com/office/drawing/2014/main" id="{5B0350F2-45FB-8DA9-F8C2-F65040CD0C51}"/>
              </a:ext>
            </a:extLst>
          </p:cNvPr>
          <p:cNvSpPr/>
          <p:nvPr/>
        </p:nvSpPr>
        <p:spPr>
          <a:xfrm>
            <a:off x="7277593" y="6275435"/>
            <a:ext cx="329173" cy="451679"/>
          </a:xfrm>
          <a:custGeom>
            <a:avLst/>
            <a:gdLst>
              <a:gd name="connsiteX0" fmla="*/ 736 w 329173"/>
              <a:gd name="connsiteY0" fmla="*/ 4 h 451679"/>
              <a:gd name="connsiteX1" fmla="*/ 67104 w 329173"/>
              <a:gd name="connsiteY1" fmla="*/ 294971 h 451679"/>
              <a:gd name="connsiteX2" fmla="*/ 89226 w 329173"/>
              <a:gd name="connsiteY2" fmla="*/ 394523 h 451679"/>
              <a:gd name="connsiteX3" fmla="*/ 15484 w 329173"/>
              <a:gd name="connsiteY3" fmla="*/ 449830 h 451679"/>
              <a:gd name="connsiteX4" fmla="*/ 310452 w 329173"/>
              <a:gd name="connsiteY4" fmla="*/ 424020 h 451679"/>
              <a:gd name="connsiteX5" fmla="*/ 299391 w 329173"/>
              <a:gd name="connsiteY5" fmla="*/ 287597 h 451679"/>
              <a:gd name="connsiteX6" fmla="*/ 303078 w 329173"/>
              <a:gd name="connsiteY6" fmla="*/ 379775 h 451679"/>
              <a:gd name="connsiteX7" fmla="*/ 133472 w 329173"/>
              <a:gd name="connsiteY7" fmla="*/ 401897 h 451679"/>
              <a:gd name="connsiteX8" fmla="*/ 81852 w 329173"/>
              <a:gd name="connsiteY8" fmla="*/ 350278 h 451679"/>
              <a:gd name="connsiteX9" fmla="*/ 33920 w 329173"/>
              <a:gd name="connsiteY9" fmla="*/ 287597 h 451679"/>
              <a:gd name="connsiteX10" fmla="*/ 736 w 329173"/>
              <a:gd name="connsiteY10" fmla="*/ 4 h 451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9173" h="451679">
                <a:moveTo>
                  <a:pt x="736" y="4"/>
                </a:moveTo>
                <a:cubicBezTo>
                  <a:pt x="6267" y="1233"/>
                  <a:pt x="52356" y="229218"/>
                  <a:pt x="67104" y="294971"/>
                </a:cubicBezTo>
                <a:cubicBezTo>
                  <a:pt x="81852" y="360724"/>
                  <a:pt x="97829" y="368713"/>
                  <a:pt x="89226" y="394523"/>
                </a:cubicBezTo>
                <a:cubicBezTo>
                  <a:pt x="80623" y="420333"/>
                  <a:pt x="-21387" y="444914"/>
                  <a:pt x="15484" y="449830"/>
                </a:cubicBezTo>
                <a:cubicBezTo>
                  <a:pt x="52355" y="454746"/>
                  <a:pt x="263134" y="451059"/>
                  <a:pt x="310452" y="424020"/>
                </a:cubicBezTo>
                <a:cubicBezTo>
                  <a:pt x="357770" y="396981"/>
                  <a:pt x="300620" y="294971"/>
                  <a:pt x="299391" y="287597"/>
                </a:cubicBezTo>
                <a:cubicBezTo>
                  <a:pt x="298162" y="280223"/>
                  <a:pt x="330731" y="360725"/>
                  <a:pt x="303078" y="379775"/>
                </a:cubicBezTo>
                <a:cubicBezTo>
                  <a:pt x="275425" y="398825"/>
                  <a:pt x="170343" y="406813"/>
                  <a:pt x="133472" y="401897"/>
                </a:cubicBezTo>
                <a:cubicBezTo>
                  <a:pt x="96601" y="396981"/>
                  <a:pt x="98444" y="369328"/>
                  <a:pt x="81852" y="350278"/>
                </a:cubicBezTo>
                <a:cubicBezTo>
                  <a:pt x="65260" y="331228"/>
                  <a:pt x="45596" y="339831"/>
                  <a:pt x="33920" y="287597"/>
                </a:cubicBezTo>
                <a:cubicBezTo>
                  <a:pt x="22244" y="235363"/>
                  <a:pt x="-4795" y="-1225"/>
                  <a:pt x="736" y="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5" name="フリーフォーム 1964">
            <a:extLst>
              <a:ext uri="{FF2B5EF4-FFF2-40B4-BE49-F238E27FC236}">
                <a16:creationId xmlns:a16="http://schemas.microsoft.com/office/drawing/2014/main" id="{C6E84034-1E39-E645-8045-7D1F63733604}"/>
              </a:ext>
            </a:extLst>
          </p:cNvPr>
          <p:cNvSpPr/>
          <p:nvPr/>
        </p:nvSpPr>
        <p:spPr>
          <a:xfrm>
            <a:off x="3300968" y="2755224"/>
            <a:ext cx="1170835" cy="1935849"/>
          </a:xfrm>
          <a:custGeom>
            <a:avLst/>
            <a:gdLst>
              <a:gd name="connsiteX0" fmla="*/ 773274 w 1170835"/>
              <a:gd name="connsiteY0" fmla="*/ 13786 h 1935849"/>
              <a:gd name="connsiteX1" fmla="*/ 445122 w 1170835"/>
              <a:gd name="connsiteY1" fmla="*/ 644279 h 1935849"/>
              <a:gd name="connsiteX2" fmla="*/ 500429 w 1170835"/>
              <a:gd name="connsiteY2" fmla="*/ 1083044 h 1935849"/>
              <a:gd name="connsiteX3" fmla="*/ 474619 w 1170835"/>
              <a:gd name="connsiteY3" fmla="*/ 979805 h 1935849"/>
              <a:gd name="connsiteX4" fmla="*/ 540987 w 1170835"/>
              <a:gd name="connsiteY4" fmla="*/ 1130976 h 1935849"/>
              <a:gd name="connsiteX5" fmla="*/ 367693 w 1170835"/>
              <a:gd name="connsiteY5" fmla="*/ 1296895 h 1935849"/>
              <a:gd name="connsiteX6" fmla="*/ 32167 w 1170835"/>
              <a:gd name="connsiteY6" fmla="*/ 1628734 h 1935849"/>
              <a:gd name="connsiteX7" fmla="*/ 72726 w 1170835"/>
              <a:gd name="connsiteY7" fmla="*/ 1610299 h 1935849"/>
              <a:gd name="connsiteX8" fmla="*/ 555735 w 1170835"/>
              <a:gd name="connsiteY8" fmla="*/ 1934763 h 1935849"/>
              <a:gd name="connsiteX9" fmla="*/ 677409 w 1170835"/>
              <a:gd name="connsiteY9" fmla="*/ 1687728 h 1935849"/>
              <a:gd name="connsiteX10" fmla="*/ 1057180 w 1170835"/>
              <a:gd name="connsiteY10" fmla="*/ 994553 h 1935849"/>
              <a:gd name="connsiteX11" fmla="*/ 894948 w 1170835"/>
              <a:gd name="connsiteY11" fmla="*/ 1138350 h 1935849"/>
              <a:gd name="connsiteX12" fmla="*/ 478306 w 1170835"/>
              <a:gd name="connsiteY12" fmla="*/ 850757 h 1935849"/>
              <a:gd name="connsiteX13" fmla="*/ 725342 w 1170835"/>
              <a:gd name="connsiteY13" fmla="*/ 371434 h 1935849"/>
              <a:gd name="connsiteX14" fmla="*/ 795397 w 1170835"/>
              <a:gd name="connsiteY14" fmla="*/ 330876 h 1935849"/>
              <a:gd name="connsiteX15" fmla="*/ 972377 w 1170835"/>
              <a:gd name="connsiteY15" fmla="*/ 375121 h 1935849"/>
              <a:gd name="connsiteX16" fmla="*/ 1167793 w 1170835"/>
              <a:gd name="connsiteY16" fmla="*/ 220263 h 1935849"/>
              <a:gd name="connsiteX17" fmla="*/ 773274 w 1170835"/>
              <a:gd name="connsiteY17" fmla="*/ 13786 h 1935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70835" h="1935849">
                <a:moveTo>
                  <a:pt x="773274" y="13786"/>
                </a:moveTo>
                <a:cubicBezTo>
                  <a:pt x="652829" y="84455"/>
                  <a:pt x="490596" y="466069"/>
                  <a:pt x="445122" y="644279"/>
                </a:cubicBezTo>
                <a:cubicBezTo>
                  <a:pt x="399648" y="822489"/>
                  <a:pt x="495513" y="1027123"/>
                  <a:pt x="500429" y="1083044"/>
                </a:cubicBezTo>
                <a:cubicBezTo>
                  <a:pt x="505345" y="1138965"/>
                  <a:pt x="467859" y="971816"/>
                  <a:pt x="474619" y="979805"/>
                </a:cubicBezTo>
                <a:cubicBezTo>
                  <a:pt x="481379" y="987794"/>
                  <a:pt x="558808" y="1078128"/>
                  <a:pt x="540987" y="1130976"/>
                </a:cubicBezTo>
                <a:cubicBezTo>
                  <a:pt x="523166" y="1183824"/>
                  <a:pt x="452496" y="1213935"/>
                  <a:pt x="367693" y="1296895"/>
                </a:cubicBezTo>
                <a:cubicBezTo>
                  <a:pt x="282890" y="1379855"/>
                  <a:pt x="81328" y="1576500"/>
                  <a:pt x="32167" y="1628734"/>
                </a:cubicBezTo>
                <a:cubicBezTo>
                  <a:pt x="-16994" y="1680968"/>
                  <a:pt x="-14535" y="1559294"/>
                  <a:pt x="72726" y="1610299"/>
                </a:cubicBezTo>
                <a:cubicBezTo>
                  <a:pt x="159987" y="1661304"/>
                  <a:pt x="454955" y="1921858"/>
                  <a:pt x="555735" y="1934763"/>
                </a:cubicBezTo>
                <a:cubicBezTo>
                  <a:pt x="656515" y="1947668"/>
                  <a:pt x="593835" y="1844430"/>
                  <a:pt x="677409" y="1687728"/>
                </a:cubicBezTo>
                <a:cubicBezTo>
                  <a:pt x="760983" y="1531026"/>
                  <a:pt x="1020924" y="1086116"/>
                  <a:pt x="1057180" y="994553"/>
                </a:cubicBezTo>
                <a:cubicBezTo>
                  <a:pt x="1093436" y="902990"/>
                  <a:pt x="991427" y="1162316"/>
                  <a:pt x="894948" y="1138350"/>
                </a:cubicBezTo>
                <a:cubicBezTo>
                  <a:pt x="798469" y="1114384"/>
                  <a:pt x="506574" y="978576"/>
                  <a:pt x="478306" y="850757"/>
                </a:cubicBezTo>
                <a:cubicBezTo>
                  <a:pt x="450038" y="722938"/>
                  <a:pt x="672494" y="458081"/>
                  <a:pt x="725342" y="371434"/>
                </a:cubicBezTo>
                <a:cubicBezTo>
                  <a:pt x="778190" y="284787"/>
                  <a:pt x="754225" y="330262"/>
                  <a:pt x="795397" y="330876"/>
                </a:cubicBezTo>
                <a:cubicBezTo>
                  <a:pt x="836569" y="331490"/>
                  <a:pt x="910311" y="393556"/>
                  <a:pt x="972377" y="375121"/>
                </a:cubicBezTo>
                <a:cubicBezTo>
                  <a:pt x="1034443" y="356686"/>
                  <a:pt x="1194832" y="276184"/>
                  <a:pt x="1167793" y="220263"/>
                </a:cubicBezTo>
                <a:cubicBezTo>
                  <a:pt x="1140754" y="164342"/>
                  <a:pt x="893719" y="-56883"/>
                  <a:pt x="773274" y="1378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8" name="フリーフォーム 1967">
            <a:extLst>
              <a:ext uri="{FF2B5EF4-FFF2-40B4-BE49-F238E27FC236}">
                <a16:creationId xmlns:a16="http://schemas.microsoft.com/office/drawing/2014/main" id="{ACA1962A-D1EA-D8B7-8FF6-7AEBEE96B35C}"/>
              </a:ext>
            </a:extLst>
          </p:cNvPr>
          <p:cNvSpPr/>
          <p:nvPr/>
        </p:nvSpPr>
        <p:spPr>
          <a:xfrm>
            <a:off x="6076950" y="1460242"/>
            <a:ext cx="473794" cy="451538"/>
          </a:xfrm>
          <a:custGeom>
            <a:avLst/>
            <a:gdLst>
              <a:gd name="connsiteX0" fmla="*/ 12700 w 473794"/>
              <a:gd name="connsiteY0" fmla="*/ 130433 h 451538"/>
              <a:gd name="connsiteX1" fmla="*/ 0 w 473794"/>
              <a:gd name="connsiteY1" fmla="*/ 400308 h 451538"/>
              <a:gd name="connsiteX2" fmla="*/ 12700 w 473794"/>
              <a:gd name="connsiteY2" fmla="*/ 346333 h 451538"/>
              <a:gd name="connsiteX3" fmla="*/ 15875 w 473794"/>
              <a:gd name="connsiteY3" fmla="*/ 451108 h 451538"/>
              <a:gd name="connsiteX4" fmla="*/ 85725 w 473794"/>
              <a:gd name="connsiteY4" fmla="*/ 298708 h 451538"/>
              <a:gd name="connsiteX5" fmla="*/ 288925 w 473794"/>
              <a:gd name="connsiteY5" fmla="*/ 130433 h 451538"/>
              <a:gd name="connsiteX6" fmla="*/ 196850 w 473794"/>
              <a:gd name="connsiteY6" fmla="*/ 206633 h 451538"/>
              <a:gd name="connsiteX7" fmla="*/ 473075 w 473794"/>
              <a:gd name="connsiteY7" fmla="*/ 54233 h 451538"/>
              <a:gd name="connsiteX8" fmla="*/ 279400 w 473794"/>
              <a:gd name="connsiteY8" fmla="*/ 114558 h 451538"/>
              <a:gd name="connsiteX9" fmla="*/ 355600 w 473794"/>
              <a:gd name="connsiteY9" fmla="*/ 51058 h 451538"/>
              <a:gd name="connsiteX10" fmla="*/ 127000 w 473794"/>
              <a:gd name="connsiteY10" fmla="*/ 98683 h 451538"/>
              <a:gd name="connsiteX11" fmla="*/ 342900 w 473794"/>
              <a:gd name="connsiteY11" fmla="*/ 258 h 451538"/>
              <a:gd name="connsiteX12" fmla="*/ 161925 w 473794"/>
              <a:gd name="connsiteY12" fmla="*/ 73283 h 451538"/>
              <a:gd name="connsiteX13" fmla="*/ 69850 w 473794"/>
              <a:gd name="connsiteY13" fmla="*/ 171708 h 451538"/>
              <a:gd name="connsiteX14" fmla="*/ 38100 w 473794"/>
              <a:gd name="connsiteY14" fmla="*/ 355858 h 451538"/>
              <a:gd name="connsiteX15" fmla="*/ 12700 w 473794"/>
              <a:gd name="connsiteY15" fmla="*/ 130433 h 45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73794" h="451538">
                <a:moveTo>
                  <a:pt x="12700" y="130433"/>
                </a:moveTo>
                <a:cubicBezTo>
                  <a:pt x="6350" y="137841"/>
                  <a:pt x="0" y="364325"/>
                  <a:pt x="0" y="400308"/>
                </a:cubicBezTo>
                <a:cubicBezTo>
                  <a:pt x="0" y="436291"/>
                  <a:pt x="10054" y="337866"/>
                  <a:pt x="12700" y="346333"/>
                </a:cubicBezTo>
                <a:cubicBezTo>
                  <a:pt x="15346" y="354800"/>
                  <a:pt x="3704" y="459045"/>
                  <a:pt x="15875" y="451108"/>
                </a:cubicBezTo>
                <a:cubicBezTo>
                  <a:pt x="28046" y="443171"/>
                  <a:pt x="40217" y="352154"/>
                  <a:pt x="85725" y="298708"/>
                </a:cubicBezTo>
                <a:cubicBezTo>
                  <a:pt x="131233" y="245262"/>
                  <a:pt x="288925" y="130433"/>
                  <a:pt x="288925" y="130433"/>
                </a:cubicBezTo>
                <a:cubicBezTo>
                  <a:pt x="307446" y="115087"/>
                  <a:pt x="166158" y="219333"/>
                  <a:pt x="196850" y="206633"/>
                </a:cubicBezTo>
                <a:cubicBezTo>
                  <a:pt x="227542" y="193933"/>
                  <a:pt x="459317" y="69579"/>
                  <a:pt x="473075" y="54233"/>
                </a:cubicBezTo>
                <a:cubicBezTo>
                  <a:pt x="486833" y="38887"/>
                  <a:pt x="298979" y="115087"/>
                  <a:pt x="279400" y="114558"/>
                </a:cubicBezTo>
                <a:cubicBezTo>
                  <a:pt x="259821" y="114029"/>
                  <a:pt x="381000" y="53704"/>
                  <a:pt x="355600" y="51058"/>
                </a:cubicBezTo>
                <a:cubicBezTo>
                  <a:pt x="330200" y="48412"/>
                  <a:pt x="129117" y="107150"/>
                  <a:pt x="127000" y="98683"/>
                </a:cubicBezTo>
                <a:cubicBezTo>
                  <a:pt x="124883" y="90216"/>
                  <a:pt x="337079" y="4491"/>
                  <a:pt x="342900" y="258"/>
                </a:cubicBezTo>
                <a:cubicBezTo>
                  <a:pt x="348721" y="-3975"/>
                  <a:pt x="207433" y="44708"/>
                  <a:pt x="161925" y="73283"/>
                </a:cubicBezTo>
                <a:cubicBezTo>
                  <a:pt x="116417" y="101858"/>
                  <a:pt x="90487" y="124612"/>
                  <a:pt x="69850" y="171708"/>
                </a:cubicBezTo>
                <a:cubicBezTo>
                  <a:pt x="49213" y="218804"/>
                  <a:pt x="50800" y="360621"/>
                  <a:pt x="38100" y="355858"/>
                </a:cubicBezTo>
                <a:cubicBezTo>
                  <a:pt x="25400" y="351095"/>
                  <a:pt x="19050" y="123025"/>
                  <a:pt x="12700" y="130433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9" name="フリーフォーム 1968">
            <a:extLst>
              <a:ext uri="{FF2B5EF4-FFF2-40B4-BE49-F238E27FC236}">
                <a16:creationId xmlns:a16="http://schemas.microsoft.com/office/drawing/2014/main" id="{E3E7A09B-70EA-9524-0C67-5537A8CDB16E}"/>
              </a:ext>
            </a:extLst>
          </p:cNvPr>
          <p:cNvSpPr/>
          <p:nvPr/>
        </p:nvSpPr>
        <p:spPr>
          <a:xfrm>
            <a:off x="6172545" y="1454404"/>
            <a:ext cx="792987" cy="254167"/>
          </a:xfrm>
          <a:custGeom>
            <a:avLst/>
            <a:gdLst>
              <a:gd name="connsiteX0" fmla="*/ 6005 w 792987"/>
              <a:gd name="connsiteY0" fmla="*/ 161671 h 254167"/>
              <a:gd name="connsiteX1" fmla="*/ 313980 w 792987"/>
              <a:gd name="connsiteY1" fmla="*/ 12446 h 254167"/>
              <a:gd name="connsiteX2" fmla="*/ 466380 w 792987"/>
              <a:gd name="connsiteY2" fmla="*/ 9271 h 254167"/>
              <a:gd name="connsiteX3" fmla="*/ 377480 w 792987"/>
              <a:gd name="connsiteY3" fmla="*/ 18796 h 254167"/>
              <a:gd name="connsiteX4" fmla="*/ 539405 w 792987"/>
              <a:gd name="connsiteY4" fmla="*/ 75946 h 254167"/>
              <a:gd name="connsiteX5" fmla="*/ 510830 w 792987"/>
              <a:gd name="connsiteY5" fmla="*/ 50546 h 254167"/>
              <a:gd name="connsiteX6" fmla="*/ 790230 w 792987"/>
              <a:gd name="connsiteY6" fmla="*/ 174371 h 254167"/>
              <a:gd name="connsiteX7" fmla="*/ 641005 w 792987"/>
              <a:gd name="connsiteY7" fmla="*/ 133096 h 254167"/>
              <a:gd name="connsiteX8" fmla="*/ 434630 w 792987"/>
              <a:gd name="connsiteY8" fmla="*/ 120396 h 254167"/>
              <a:gd name="connsiteX9" fmla="*/ 167930 w 792987"/>
              <a:gd name="connsiteY9" fmla="*/ 148971 h 254167"/>
              <a:gd name="connsiteX10" fmla="*/ 285405 w 792987"/>
              <a:gd name="connsiteY10" fmla="*/ 129921 h 254167"/>
              <a:gd name="connsiteX11" fmla="*/ 44105 w 792987"/>
              <a:gd name="connsiteY11" fmla="*/ 253746 h 254167"/>
              <a:gd name="connsiteX12" fmla="*/ 104430 w 792987"/>
              <a:gd name="connsiteY12" fmla="*/ 171196 h 254167"/>
              <a:gd name="connsiteX13" fmla="*/ 6005 w 792987"/>
              <a:gd name="connsiteY13" fmla="*/ 161671 h 254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2987" h="254167">
                <a:moveTo>
                  <a:pt x="6005" y="161671"/>
                </a:moveTo>
                <a:cubicBezTo>
                  <a:pt x="40930" y="135213"/>
                  <a:pt x="237251" y="37846"/>
                  <a:pt x="313980" y="12446"/>
                </a:cubicBezTo>
                <a:cubicBezTo>
                  <a:pt x="390709" y="-12954"/>
                  <a:pt x="455797" y="8213"/>
                  <a:pt x="466380" y="9271"/>
                </a:cubicBezTo>
                <a:cubicBezTo>
                  <a:pt x="476963" y="10329"/>
                  <a:pt x="365309" y="7683"/>
                  <a:pt x="377480" y="18796"/>
                </a:cubicBezTo>
                <a:cubicBezTo>
                  <a:pt x="389651" y="29909"/>
                  <a:pt x="517180" y="70654"/>
                  <a:pt x="539405" y="75946"/>
                </a:cubicBezTo>
                <a:cubicBezTo>
                  <a:pt x="561630" y="81238"/>
                  <a:pt x="469026" y="34142"/>
                  <a:pt x="510830" y="50546"/>
                </a:cubicBezTo>
                <a:cubicBezTo>
                  <a:pt x="552634" y="66950"/>
                  <a:pt x="768534" y="160613"/>
                  <a:pt x="790230" y="174371"/>
                </a:cubicBezTo>
                <a:cubicBezTo>
                  <a:pt x="811926" y="188129"/>
                  <a:pt x="700272" y="142092"/>
                  <a:pt x="641005" y="133096"/>
                </a:cubicBezTo>
                <a:cubicBezTo>
                  <a:pt x="581738" y="124100"/>
                  <a:pt x="513476" y="117750"/>
                  <a:pt x="434630" y="120396"/>
                </a:cubicBezTo>
                <a:cubicBezTo>
                  <a:pt x="355784" y="123042"/>
                  <a:pt x="192801" y="147383"/>
                  <a:pt x="167930" y="148971"/>
                </a:cubicBezTo>
                <a:cubicBezTo>
                  <a:pt x="143059" y="150558"/>
                  <a:pt x="306042" y="112459"/>
                  <a:pt x="285405" y="129921"/>
                </a:cubicBezTo>
                <a:cubicBezTo>
                  <a:pt x="264768" y="147383"/>
                  <a:pt x="74267" y="246867"/>
                  <a:pt x="44105" y="253746"/>
                </a:cubicBezTo>
                <a:cubicBezTo>
                  <a:pt x="13943" y="260625"/>
                  <a:pt x="109193" y="181250"/>
                  <a:pt x="104430" y="171196"/>
                </a:cubicBezTo>
                <a:cubicBezTo>
                  <a:pt x="99668" y="161142"/>
                  <a:pt x="-28920" y="188129"/>
                  <a:pt x="6005" y="161671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0" name="フリーフォーム 1969">
            <a:extLst>
              <a:ext uri="{FF2B5EF4-FFF2-40B4-BE49-F238E27FC236}">
                <a16:creationId xmlns:a16="http://schemas.microsoft.com/office/drawing/2014/main" id="{36B3D171-1290-4739-B0B6-9EE4F190A185}"/>
              </a:ext>
            </a:extLst>
          </p:cNvPr>
          <p:cNvSpPr/>
          <p:nvPr/>
        </p:nvSpPr>
        <p:spPr>
          <a:xfrm>
            <a:off x="5441525" y="1660208"/>
            <a:ext cx="481285" cy="181366"/>
          </a:xfrm>
          <a:custGeom>
            <a:avLst/>
            <a:gdLst>
              <a:gd name="connsiteX0" fmla="*/ 32175 w 481285"/>
              <a:gd name="connsiteY0" fmla="*/ 79692 h 181366"/>
              <a:gd name="connsiteX1" fmla="*/ 219500 w 481285"/>
              <a:gd name="connsiteY1" fmla="*/ 317 h 181366"/>
              <a:gd name="connsiteX2" fmla="*/ 371900 w 481285"/>
              <a:gd name="connsiteY2" fmla="*/ 51117 h 181366"/>
              <a:gd name="connsiteX3" fmla="*/ 289350 w 481285"/>
              <a:gd name="connsiteY3" fmla="*/ 32067 h 181366"/>
              <a:gd name="connsiteX4" fmla="*/ 479850 w 481285"/>
              <a:gd name="connsiteY4" fmla="*/ 111442 h 181366"/>
              <a:gd name="connsiteX5" fmla="*/ 381425 w 481285"/>
              <a:gd name="connsiteY5" fmla="*/ 114617 h 181366"/>
              <a:gd name="connsiteX6" fmla="*/ 473500 w 481285"/>
              <a:gd name="connsiteY6" fmla="*/ 168592 h 181366"/>
              <a:gd name="connsiteX7" fmla="*/ 311575 w 481285"/>
              <a:gd name="connsiteY7" fmla="*/ 149542 h 181366"/>
              <a:gd name="connsiteX8" fmla="*/ 121075 w 481285"/>
              <a:gd name="connsiteY8" fmla="*/ 143192 h 181366"/>
              <a:gd name="connsiteX9" fmla="*/ 203625 w 481285"/>
              <a:gd name="connsiteY9" fmla="*/ 120967 h 181366"/>
              <a:gd name="connsiteX10" fmla="*/ 38525 w 481285"/>
              <a:gd name="connsiteY10" fmla="*/ 181292 h 181366"/>
              <a:gd name="connsiteX11" fmla="*/ 67100 w 481285"/>
              <a:gd name="connsiteY11" fmla="*/ 133667 h 181366"/>
              <a:gd name="connsiteX12" fmla="*/ 425 w 481285"/>
              <a:gd name="connsiteY12" fmla="*/ 146367 h 181366"/>
              <a:gd name="connsiteX13" fmla="*/ 105200 w 481285"/>
              <a:gd name="connsiteY13" fmla="*/ 92392 h 181366"/>
              <a:gd name="connsiteX14" fmla="*/ 32175 w 481285"/>
              <a:gd name="connsiteY14" fmla="*/ 79692 h 181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81285" h="181366">
                <a:moveTo>
                  <a:pt x="32175" y="79692"/>
                </a:moveTo>
                <a:cubicBezTo>
                  <a:pt x="51225" y="64346"/>
                  <a:pt x="162879" y="5079"/>
                  <a:pt x="219500" y="317"/>
                </a:cubicBezTo>
                <a:cubicBezTo>
                  <a:pt x="276121" y="-4446"/>
                  <a:pt x="360258" y="45825"/>
                  <a:pt x="371900" y="51117"/>
                </a:cubicBezTo>
                <a:cubicBezTo>
                  <a:pt x="383542" y="56409"/>
                  <a:pt x="271358" y="22013"/>
                  <a:pt x="289350" y="32067"/>
                </a:cubicBezTo>
                <a:cubicBezTo>
                  <a:pt x="307342" y="42121"/>
                  <a:pt x="464504" y="97684"/>
                  <a:pt x="479850" y="111442"/>
                </a:cubicBezTo>
                <a:cubicBezTo>
                  <a:pt x="495196" y="125200"/>
                  <a:pt x="382483" y="105092"/>
                  <a:pt x="381425" y="114617"/>
                </a:cubicBezTo>
                <a:cubicBezTo>
                  <a:pt x="380367" y="124142"/>
                  <a:pt x="485142" y="162771"/>
                  <a:pt x="473500" y="168592"/>
                </a:cubicBezTo>
                <a:cubicBezTo>
                  <a:pt x="461858" y="174413"/>
                  <a:pt x="370312" y="153775"/>
                  <a:pt x="311575" y="149542"/>
                </a:cubicBezTo>
                <a:cubicBezTo>
                  <a:pt x="252838" y="145309"/>
                  <a:pt x="139067" y="147955"/>
                  <a:pt x="121075" y="143192"/>
                </a:cubicBezTo>
                <a:cubicBezTo>
                  <a:pt x="103083" y="138430"/>
                  <a:pt x="217383" y="114617"/>
                  <a:pt x="203625" y="120967"/>
                </a:cubicBezTo>
                <a:cubicBezTo>
                  <a:pt x="189867" y="127317"/>
                  <a:pt x="61279" y="179175"/>
                  <a:pt x="38525" y="181292"/>
                </a:cubicBezTo>
                <a:cubicBezTo>
                  <a:pt x="15771" y="183409"/>
                  <a:pt x="73450" y="139488"/>
                  <a:pt x="67100" y="133667"/>
                </a:cubicBezTo>
                <a:cubicBezTo>
                  <a:pt x="60750" y="127846"/>
                  <a:pt x="-5925" y="153246"/>
                  <a:pt x="425" y="146367"/>
                </a:cubicBezTo>
                <a:cubicBezTo>
                  <a:pt x="6775" y="139488"/>
                  <a:pt x="103083" y="99271"/>
                  <a:pt x="105200" y="92392"/>
                </a:cubicBezTo>
                <a:cubicBezTo>
                  <a:pt x="107317" y="85513"/>
                  <a:pt x="13125" y="95038"/>
                  <a:pt x="32175" y="79692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1" name="フリーフォーム 1970">
            <a:extLst>
              <a:ext uri="{FF2B5EF4-FFF2-40B4-BE49-F238E27FC236}">
                <a16:creationId xmlns:a16="http://schemas.microsoft.com/office/drawing/2014/main" id="{8EC4C771-06E2-7FC0-92CB-C02A3AA357E8}"/>
              </a:ext>
            </a:extLst>
          </p:cNvPr>
          <p:cNvSpPr/>
          <p:nvPr/>
        </p:nvSpPr>
        <p:spPr>
          <a:xfrm>
            <a:off x="5873624" y="1736478"/>
            <a:ext cx="83338" cy="206976"/>
          </a:xfrm>
          <a:custGeom>
            <a:avLst/>
            <a:gdLst>
              <a:gd name="connsiteX0" fmla="*/ 126 w 83338"/>
              <a:gd name="connsiteY0" fmla="*/ 82797 h 206976"/>
              <a:gd name="connsiteX1" fmla="*/ 76326 w 83338"/>
              <a:gd name="connsiteY1" fmla="*/ 184397 h 206976"/>
              <a:gd name="connsiteX2" fmla="*/ 76326 w 83338"/>
              <a:gd name="connsiteY2" fmla="*/ 190747 h 206976"/>
              <a:gd name="connsiteX3" fmla="*/ 44576 w 83338"/>
              <a:gd name="connsiteY3" fmla="*/ 247 h 206976"/>
              <a:gd name="connsiteX4" fmla="*/ 57276 w 83338"/>
              <a:gd name="connsiteY4" fmla="*/ 149472 h 206976"/>
              <a:gd name="connsiteX5" fmla="*/ 126 w 83338"/>
              <a:gd name="connsiteY5" fmla="*/ 82797 h 206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338" h="206976">
                <a:moveTo>
                  <a:pt x="126" y="82797"/>
                </a:moveTo>
                <a:cubicBezTo>
                  <a:pt x="3301" y="88618"/>
                  <a:pt x="63626" y="166405"/>
                  <a:pt x="76326" y="184397"/>
                </a:cubicBezTo>
                <a:cubicBezTo>
                  <a:pt x="89026" y="202389"/>
                  <a:pt x="81618" y="221439"/>
                  <a:pt x="76326" y="190747"/>
                </a:cubicBezTo>
                <a:cubicBezTo>
                  <a:pt x="71034" y="160055"/>
                  <a:pt x="47751" y="7126"/>
                  <a:pt x="44576" y="247"/>
                </a:cubicBezTo>
                <a:cubicBezTo>
                  <a:pt x="41401" y="-6632"/>
                  <a:pt x="59922" y="132009"/>
                  <a:pt x="57276" y="149472"/>
                </a:cubicBezTo>
                <a:cubicBezTo>
                  <a:pt x="54630" y="166935"/>
                  <a:pt x="-3049" y="76976"/>
                  <a:pt x="126" y="82797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2" name="フリーフォーム 1971">
            <a:extLst>
              <a:ext uri="{FF2B5EF4-FFF2-40B4-BE49-F238E27FC236}">
                <a16:creationId xmlns:a16="http://schemas.microsoft.com/office/drawing/2014/main" id="{059881AC-DD86-2C65-1D9B-067A6499D549}"/>
              </a:ext>
            </a:extLst>
          </p:cNvPr>
          <p:cNvSpPr/>
          <p:nvPr/>
        </p:nvSpPr>
        <p:spPr>
          <a:xfrm>
            <a:off x="5929117" y="806341"/>
            <a:ext cx="684929" cy="557903"/>
          </a:xfrm>
          <a:custGeom>
            <a:avLst/>
            <a:gdLst>
              <a:gd name="connsiteX0" fmla="*/ 306583 w 684929"/>
              <a:gd name="connsiteY0" fmla="*/ 171559 h 557903"/>
              <a:gd name="connsiteX1" fmla="*/ 398658 w 684929"/>
              <a:gd name="connsiteY1" fmla="*/ 393809 h 557903"/>
              <a:gd name="connsiteX2" fmla="*/ 249433 w 684929"/>
              <a:gd name="connsiteY2" fmla="*/ 555734 h 557903"/>
              <a:gd name="connsiteX3" fmla="*/ 458983 w 684929"/>
              <a:gd name="connsiteY3" fmla="*/ 479534 h 557903"/>
              <a:gd name="connsiteX4" fmla="*/ 681233 w 684929"/>
              <a:gd name="connsiteY4" fmla="*/ 371584 h 557903"/>
              <a:gd name="connsiteX5" fmla="*/ 592333 w 684929"/>
              <a:gd name="connsiteY5" fmla="*/ 339834 h 557903"/>
              <a:gd name="connsiteX6" fmla="*/ 519308 w 684929"/>
              <a:gd name="connsiteY6" fmla="*/ 171559 h 557903"/>
              <a:gd name="connsiteX7" fmla="*/ 557408 w 684929"/>
              <a:gd name="connsiteY7" fmla="*/ 238234 h 557903"/>
              <a:gd name="connsiteX8" fmla="*/ 395483 w 684929"/>
              <a:gd name="connsiteY8" fmla="*/ 152509 h 557903"/>
              <a:gd name="connsiteX9" fmla="*/ 274833 w 684929"/>
              <a:gd name="connsiteY9" fmla="*/ 85834 h 557903"/>
              <a:gd name="connsiteX10" fmla="*/ 1783 w 684929"/>
              <a:gd name="connsiteY10" fmla="*/ 3284 h 557903"/>
              <a:gd name="connsiteX11" fmla="*/ 420883 w 684929"/>
              <a:gd name="connsiteY11" fmla="*/ 206484 h 557903"/>
              <a:gd name="connsiteX12" fmla="*/ 306583 w 684929"/>
              <a:gd name="connsiteY12" fmla="*/ 171559 h 55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4929" h="557903">
                <a:moveTo>
                  <a:pt x="306583" y="171559"/>
                </a:moveTo>
                <a:cubicBezTo>
                  <a:pt x="302879" y="202780"/>
                  <a:pt x="408183" y="329780"/>
                  <a:pt x="398658" y="393809"/>
                </a:cubicBezTo>
                <a:cubicBezTo>
                  <a:pt x="389133" y="457838"/>
                  <a:pt x="239379" y="541447"/>
                  <a:pt x="249433" y="555734"/>
                </a:cubicBezTo>
                <a:cubicBezTo>
                  <a:pt x="259487" y="570021"/>
                  <a:pt x="387016" y="510226"/>
                  <a:pt x="458983" y="479534"/>
                </a:cubicBezTo>
                <a:cubicBezTo>
                  <a:pt x="530950" y="448842"/>
                  <a:pt x="659008" y="394867"/>
                  <a:pt x="681233" y="371584"/>
                </a:cubicBezTo>
                <a:cubicBezTo>
                  <a:pt x="703458" y="348301"/>
                  <a:pt x="619321" y="373172"/>
                  <a:pt x="592333" y="339834"/>
                </a:cubicBezTo>
                <a:cubicBezTo>
                  <a:pt x="565346" y="306497"/>
                  <a:pt x="525129" y="188492"/>
                  <a:pt x="519308" y="171559"/>
                </a:cubicBezTo>
                <a:cubicBezTo>
                  <a:pt x="513487" y="154626"/>
                  <a:pt x="578046" y="241409"/>
                  <a:pt x="557408" y="238234"/>
                </a:cubicBezTo>
                <a:cubicBezTo>
                  <a:pt x="536771" y="235059"/>
                  <a:pt x="442579" y="177909"/>
                  <a:pt x="395483" y="152509"/>
                </a:cubicBezTo>
                <a:cubicBezTo>
                  <a:pt x="348387" y="127109"/>
                  <a:pt x="340450" y="110705"/>
                  <a:pt x="274833" y="85834"/>
                </a:cubicBezTo>
                <a:cubicBezTo>
                  <a:pt x="209216" y="60963"/>
                  <a:pt x="-22559" y="-16824"/>
                  <a:pt x="1783" y="3284"/>
                </a:cubicBezTo>
                <a:cubicBezTo>
                  <a:pt x="26125" y="23392"/>
                  <a:pt x="366908" y="177380"/>
                  <a:pt x="420883" y="206484"/>
                </a:cubicBezTo>
                <a:cubicBezTo>
                  <a:pt x="474858" y="235588"/>
                  <a:pt x="310287" y="140338"/>
                  <a:pt x="306583" y="171559"/>
                </a:cubicBezTo>
                <a:close/>
              </a:path>
            </a:pathLst>
          </a:custGeom>
          <a:solidFill>
            <a:srgbClr val="156082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3" name="フリーフォーム 1972">
            <a:extLst>
              <a:ext uri="{FF2B5EF4-FFF2-40B4-BE49-F238E27FC236}">
                <a16:creationId xmlns:a16="http://schemas.microsoft.com/office/drawing/2014/main" id="{E48DA07D-6C7E-6D61-A760-DE494D61E123}"/>
              </a:ext>
            </a:extLst>
          </p:cNvPr>
          <p:cNvSpPr/>
          <p:nvPr/>
        </p:nvSpPr>
        <p:spPr>
          <a:xfrm>
            <a:off x="6659854" y="1459855"/>
            <a:ext cx="681006" cy="1473847"/>
          </a:xfrm>
          <a:custGeom>
            <a:avLst/>
            <a:gdLst>
              <a:gd name="connsiteX0" fmla="*/ 121946 w 681006"/>
              <a:gd name="connsiteY0" fmla="*/ 41920 h 1473847"/>
              <a:gd name="connsiteX1" fmla="*/ 287046 w 681006"/>
              <a:gd name="connsiteY1" fmla="*/ 400695 h 1473847"/>
              <a:gd name="connsiteX2" fmla="*/ 33046 w 681006"/>
              <a:gd name="connsiteY2" fmla="*/ 838845 h 1473847"/>
              <a:gd name="connsiteX3" fmla="*/ 4471 w 681006"/>
              <a:gd name="connsiteY3" fmla="*/ 1156345 h 1473847"/>
              <a:gd name="connsiteX4" fmla="*/ 45746 w 681006"/>
              <a:gd name="connsiteY4" fmla="*/ 1073795 h 1473847"/>
              <a:gd name="connsiteX5" fmla="*/ 55271 w 681006"/>
              <a:gd name="connsiteY5" fmla="*/ 1324620 h 1473847"/>
              <a:gd name="connsiteX6" fmla="*/ 33046 w 681006"/>
              <a:gd name="connsiteY6" fmla="*/ 1473845 h 1473847"/>
              <a:gd name="connsiteX7" fmla="*/ 144171 w 681006"/>
              <a:gd name="connsiteY7" fmla="*/ 1327795 h 1473847"/>
              <a:gd name="connsiteX8" fmla="*/ 639471 w 681006"/>
              <a:gd name="connsiteY8" fmla="*/ 1146820 h 1473847"/>
              <a:gd name="connsiteX9" fmla="*/ 623596 w 681006"/>
              <a:gd name="connsiteY9" fmla="*/ 308620 h 1473847"/>
              <a:gd name="connsiteX10" fmla="*/ 379121 w 681006"/>
              <a:gd name="connsiteY10" fmla="*/ 645 h 1473847"/>
              <a:gd name="connsiteX11" fmla="*/ 471196 w 681006"/>
              <a:gd name="connsiteY11" fmla="*/ 222895 h 1473847"/>
              <a:gd name="connsiteX12" fmla="*/ 121946 w 681006"/>
              <a:gd name="connsiteY12" fmla="*/ 41920 h 147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1006" h="1473847">
                <a:moveTo>
                  <a:pt x="121946" y="41920"/>
                </a:moveTo>
                <a:cubicBezTo>
                  <a:pt x="91254" y="71553"/>
                  <a:pt x="301863" y="267874"/>
                  <a:pt x="287046" y="400695"/>
                </a:cubicBezTo>
                <a:cubicBezTo>
                  <a:pt x="272229" y="533516"/>
                  <a:pt x="80142" y="712903"/>
                  <a:pt x="33046" y="838845"/>
                </a:cubicBezTo>
                <a:cubicBezTo>
                  <a:pt x="-14050" y="964787"/>
                  <a:pt x="2354" y="1117187"/>
                  <a:pt x="4471" y="1156345"/>
                </a:cubicBezTo>
                <a:cubicBezTo>
                  <a:pt x="6588" y="1195503"/>
                  <a:pt x="37279" y="1045749"/>
                  <a:pt x="45746" y="1073795"/>
                </a:cubicBezTo>
                <a:cubicBezTo>
                  <a:pt x="54213" y="1101841"/>
                  <a:pt x="57388" y="1257945"/>
                  <a:pt x="55271" y="1324620"/>
                </a:cubicBezTo>
                <a:cubicBezTo>
                  <a:pt x="53154" y="1391295"/>
                  <a:pt x="18229" y="1473316"/>
                  <a:pt x="33046" y="1473845"/>
                </a:cubicBezTo>
                <a:cubicBezTo>
                  <a:pt x="47863" y="1474374"/>
                  <a:pt x="43100" y="1382299"/>
                  <a:pt x="144171" y="1327795"/>
                </a:cubicBezTo>
                <a:cubicBezTo>
                  <a:pt x="245242" y="1273291"/>
                  <a:pt x="559567" y="1316683"/>
                  <a:pt x="639471" y="1146820"/>
                </a:cubicBezTo>
                <a:cubicBezTo>
                  <a:pt x="719375" y="976958"/>
                  <a:pt x="666988" y="499649"/>
                  <a:pt x="623596" y="308620"/>
                </a:cubicBezTo>
                <a:cubicBezTo>
                  <a:pt x="580204" y="117591"/>
                  <a:pt x="404521" y="14932"/>
                  <a:pt x="379121" y="645"/>
                </a:cubicBezTo>
                <a:cubicBezTo>
                  <a:pt x="353721" y="-13642"/>
                  <a:pt x="508238" y="213899"/>
                  <a:pt x="471196" y="222895"/>
                </a:cubicBezTo>
                <a:cubicBezTo>
                  <a:pt x="434154" y="231891"/>
                  <a:pt x="152638" y="12287"/>
                  <a:pt x="121946" y="41920"/>
                </a:cubicBezTo>
                <a:close/>
              </a:path>
            </a:pathLst>
          </a:custGeom>
          <a:solidFill>
            <a:srgbClr val="156082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4" name="フリーフォーム 1973">
            <a:extLst>
              <a:ext uri="{FF2B5EF4-FFF2-40B4-BE49-F238E27FC236}">
                <a16:creationId xmlns:a16="http://schemas.microsoft.com/office/drawing/2014/main" id="{F43C0B61-53BC-7581-D840-9DD4FEA848E1}"/>
              </a:ext>
            </a:extLst>
          </p:cNvPr>
          <p:cNvSpPr/>
          <p:nvPr/>
        </p:nvSpPr>
        <p:spPr>
          <a:xfrm>
            <a:off x="6287539" y="2532162"/>
            <a:ext cx="1166343" cy="835154"/>
          </a:xfrm>
          <a:custGeom>
            <a:avLst/>
            <a:gdLst>
              <a:gd name="connsiteX0" fmla="*/ 665711 w 1166343"/>
              <a:gd name="connsiteY0" fmla="*/ 39588 h 835154"/>
              <a:gd name="connsiteX1" fmla="*/ 94211 w 1166343"/>
              <a:gd name="connsiteY1" fmla="*/ 801588 h 835154"/>
              <a:gd name="connsiteX2" fmla="*/ 160886 w 1166343"/>
              <a:gd name="connsiteY2" fmla="*/ 712688 h 835154"/>
              <a:gd name="connsiteX3" fmla="*/ 2136 w 1166343"/>
              <a:gd name="connsiteY3" fmla="*/ 826988 h 835154"/>
              <a:gd name="connsiteX4" fmla="*/ 297411 w 1166343"/>
              <a:gd name="connsiteY4" fmla="*/ 731738 h 835154"/>
              <a:gd name="connsiteX5" fmla="*/ 472036 w 1166343"/>
              <a:gd name="connsiteY5" fmla="*/ 658713 h 835154"/>
              <a:gd name="connsiteX6" fmla="*/ 1148311 w 1166343"/>
              <a:gd name="connsiteY6" fmla="*/ 96738 h 835154"/>
              <a:gd name="connsiteX7" fmla="*/ 976861 w 1166343"/>
              <a:gd name="connsiteY7" fmla="*/ 287238 h 835154"/>
              <a:gd name="connsiteX8" fmla="*/ 1034011 w 1166343"/>
              <a:gd name="connsiteY8" fmla="*/ 80863 h 835154"/>
              <a:gd name="connsiteX9" fmla="*/ 837161 w 1166343"/>
              <a:gd name="connsiteY9" fmla="*/ 182463 h 835154"/>
              <a:gd name="connsiteX10" fmla="*/ 697461 w 1166343"/>
              <a:gd name="connsiteY10" fmla="*/ 115788 h 835154"/>
              <a:gd name="connsiteX11" fmla="*/ 665711 w 1166343"/>
              <a:gd name="connsiteY11" fmla="*/ 39588 h 835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6343" h="835154">
                <a:moveTo>
                  <a:pt x="665711" y="39588"/>
                </a:moveTo>
                <a:cubicBezTo>
                  <a:pt x="565169" y="153888"/>
                  <a:pt x="94211" y="801588"/>
                  <a:pt x="94211" y="801588"/>
                </a:cubicBezTo>
                <a:cubicBezTo>
                  <a:pt x="10074" y="913771"/>
                  <a:pt x="176232" y="708455"/>
                  <a:pt x="160886" y="712688"/>
                </a:cubicBezTo>
                <a:cubicBezTo>
                  <a:pt x="145540" y="716921"/>
                  <a:pt x="-20618" y="823813"/>
                  <a:pt x="2136" y="826988"/>
                </a:cubicBezTo>
                <a:cubicBezTo>
                  <a:pt x="24890" y="830163"/>
                  <a:pt x="219094" y="759784"/>
                  <a:pt x="297411" y="731738"/>
                </a:cubicBezTo>
                <a:cubicBezTo>
                  <a:pt x="375728" y="703692"/>
                  <a:pt x="330219" y="764546"/>
                  <a:pt x="472036" y="658713"/>
                </a:cubicBezTo>
                <a:cubicBezTo>
                  <a:pt x="613853" y="552880"/>
                  <a:pt x="1064174" y="158650"/>
                  <a:pt x="1148311" y="96738"/>
                </a:cubicBezTo>
                <a:cubicBezTo>
                  <a:pt x="1232448" y="34826"/>
                  <a:pt x="995911" y="289884"/>
                  <a:pt x="976861" y="287238"/>
                </a:cubicBezTo>
                <a:cubicBezTo>
                  <a:pt x="957811" y="284592"/>
                  <a:pt x="1057294" y="98326"/>
                  <a:pt x="1034011" y="80863"/>
                </a:cubicBezTo>
                <a:cubicBezTo>
                  <a:pt x="1010728" y="63401"/>
                  <a:pt x="893253" y="176642"/>
                  <a:pt x="837161" y="182463"/>
                </a:cubicBezTo>
                <a:cubicBezTo>
                  <a:pt x="781069" y="188284"/>
                  <a:pt x="725507" y="139071"/>
                  <a:pt x="697461" y="115788"/>
                </a:cubicBezTo>
                <a:cubicBezTo>
                  <a:pt x="669415" y="92505"/>
                  <a:pt x="766253" y="-74712"/>
                  <a:pt x="665711" y="39588"/>
                </a:cubicBezTo>
                <a:close/>
              </a:path>
            </a:pathLst>
          </a:custGeom>
          <a:solidFill>
            <a:srgbClr val="156082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5" name="フリーフォーム 1974">
            <a:extLst>
              <a:ext uri="{FF2B5EF4-FFF2-40B4-BE49-F238E27FC236}">
                <a16:creationId xmlns:a16="http://schemas.microsoft.com/office/drawing/2014/main" id="{D5419219-5C32-F70F-6E92-81C0B591688C}"/>
              </a:ext>
            </a:extLst>
          </p:cNvPr>
          <p:cNvSpPr/>
          <p:nvPr/>
        </p:nvSpPr>
        <p:spPr>
          <a:xfrm>
            <a:off x="6372760" y="2495527"/>
            <a:ext cx="1398449" cy="1181514"/>
          </a:xfrm>
          <a:custGeom>
            <a:avLst/>
            <a:gdLst>
              <a:gd name="connsiteX0" fmla="*/ 1069440 w 1398449"/>
              <a:gd name="connsiteY0" fmla="*/ 23 h 1181514"/>
              <a:gd name="connsiteX1" fmla="*/ 497940 w 1398449"/>
              <a:gd name="connsiteY1" fmla="*/ 619148 h 1181514"/>
              <a:gd name="connsiteX2" fmla="*/ 8990 w 1398449"/>
              <a:gd name="connsiteY2" fmla="*/ 863623 h 1181514"/>
              <a:gd name="connsiteX3" fmla="*/ 212190 w 1398449"/>
              <a:gd name="connsiteY3" fmla="*/ 863623 h 1181514"/>
              <a:gd name="connsiteX4" fmla="*/ 599540 w 1398449"/>
              <a:gd name="connsiteY4" fmla="*/ 1162073 h 1181514"/>
              <a:gd name="connsiteX5" fmla="*/ 586840 w 1398449"/>
              <a:gd name="connsiteY5" fmla="*/ 1111273 h 1181514"/>
              <a:gd name="connsiteX6" fmla="*/ 701140 w 1398449"/>
              <a:gd name="connsiteY6" fmla="*/ 1181123 h 1181514"/>
              <a:gd name="connsiteX7" fmla="*/ 1374240 w 1398449"/>
              <a:gd name="connsiteY7" fmla="*/ 1073173 h 1181514"/>
              <a:gd name="connsiteX8" fmla="*/ 1247240 w 1398449"/>
              <a:gd name="connsiteY8" fmla="*/ 942998 h 1181514"/>
              <a:gd name="connsiteX9" fmla="*/ 1225015 w 1398449"/>
              <a:gd name="connsiteY9" fmla="*/ 193698 h 1181514"/>
              <a:gd name="connsiteX10" fmla="*/ 1126590 w 1398449"/>
              <a:gd name="connsiteY10" fmla="*/ 593748 h 1181514"/>
              <a:gd name="connsiteX11" fmla="*/ 1069440 w 1398449"/>
              <a:gd name="connsiteY11" fmla="*/ 23 h 118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98449" h="1181514">
                <a:moveTo>
                  <a:pt x="1069440" y="23"/>
                </a:moveTo>
                <a:cubicBezTo>
                  <a:pt x="964665" y="4256"/>
                  <a:pt x="674682" y="475215"/>
                  <a:pt x="497940" y="619148"/>
                </a:cubicBezTo>
                <a:cubicBezTo>
                  <a:pt x="321198" y="763081"/>
                  <a:pt x="56615" y="822877"/>
                  <a:pt x="8990" y="863623"/>
                </a:cubicBezTo>
                <a:cubicBezTo>
                  <a:pt x="-38635" y="904369"/>
                  <a:pt x="113765" y="813881"/>
                  <a:pt x="212190" y="863623"/>
                </a:cubicBezTo>
                <a:cubicBezTo>
                  <a:pt x="310615" y="913365"/>
                  <a:pt x="537098" y="1120798"/>
                  <a:pt x="599540" y="1162073"/>
                </a:cubicBezTo>
                <a:cubicBezTo>
                  <a:pt x="661982" y="1203348"/>
                  <a:pt x="569907" y="1108098"/>
                  <a:pt x="586840" y="1111273"/>
                </a:cubicBezTo>
                <a:cubicBezTo>
                  <a:pt x="603773" y="1114448"/>
                  <a:pt x="569907" y="1187473"/>
                  <a:pt x="701140" y="1181123"/>
                </a:cubicBezTo>
                <a:cubicBezTo>
                  <a:pt x="832373" y="1174773"/>
                  <a:pt x="1283223" y="1112860"/>
                  <a:pt x="1374240" y="1073173"/>
                </a:cubicBezTo>
                <a:cubicBezTo>
                  <a:pt x="1465257" y="1033486"/>
                  <a:pt x="1272111" y="1089577"/>
                  <a:pt x="1247240" y="942998"/>
                </a:cubicBezTo>
                <a:cubicBezTo>
                  <a:pt x="1222369" y="796419"/>
                  <a:pt x="1245123" y="251906"/>
                  <a:pt x="1225015" y="193698"/>
                </a:cubicBezTo>
                <a:cubicBezTo>
                  <a:pt x="1204907" y="135490"/>
                  <a:pt x="1153577" y="619677"/>
                  <a:pt x="1126590" y="593748"/>
                </a:cubicBezTo>
                <a:cubicBezTo>
                  <a:pt x="1099603" y="567819"/>
                  <a:pt x="1174215" y="-4210"/>
                  <a:pt x="1069440" y="23"/>
                </a:cubicBezTo>
                <a:close/>
              </a:path>
            </a:pathLst>
          </a:custGeom>
          <a:solidFill>
            <a:srgbClr val="156082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6" name="フリーフォーム 1975">
            <a:extLst>
              <a:ext uri="{FF2B5EF4-FFF2-40B4-BE49-F238E27FC236}">
                <a16:creationId xmlns:a16="http://schemas.microsoft.com/office/drawing/2014/main" id="{ADD19E8F-ED14-8D16-7B71-92BCDCD86F7B}"/>
              </a:ext>
            </a:extLst>
          </p:cNvPr>
          <p:cNvSpPr/>
          <p:nvPr/>
        </p:nvSpPr>
        <p:spPr>
          <a:xfrm>
            <a:off x="5506230" y="729735"/>
            <a:ext cx="1078687" cy="907545"/>
          </a:xfrm>
          <a:custGeom>
            <a:avLst/>
            <a:gdLst>
              <a:gd name="connsiteX0" fmla="*/ 946821 w 1078687"/>
              <a:gd name="connsiteY0" fmla="*/ 210791 h 907545"/>
              <a:gd name="connsiteX1" fmla="*/ 398181 w 1078687"/>
              <a:gd name="connsiteY1" fmla="*/ 263042 h 907545"/>
              <a:gd name="connsiteX2" fmla="*/ 215301 w 1078687"/>
              <a:gd name="connsiteY2" fmla="*/ 567842 h 907545"/>
              <a:gd name="connsiteX3" fmla="*/ 206593 w 1078687"/>
              <a:gd name="connsiteY3" fmla="*/ 480756 h 907545"/>
              <a:gd name="connsiteX4" fmla="*/ 154341 w 1078687"/>
              <a:gd name="connsiteY4" fmla="*/ 750722 h 907545"/>
              <a:gd name="connsiteX5" fmla="*/ 241427 w 1078687"/>
              <a:gd name="connsiteY5" fmla="*/ 907476 h 907545"/>
              <a:gd name="connsiteX6" fmla="*/ 41130 w 1078687"/>
              <a:gd name="connsiteY6" fmla="*/ 733305 h 907545"/>
              <a:gd name="connsiteX7" fmla="*/ 6296 w 1078687"/>
              <a:gd name="connsiteY7" fmla="*/ 498174 h 907545"/>
              <a:gd name="connsiteX8" fmla="*/ 128216 w 1078687"/>
              <a:gd name="connsiteY8" fmla="*/ 158539 h 907545"/>
              <a:gd name="connsiteX9" fmla="*/ 41130 w 1078687"/>
              <a:gd name="connsiteY9" fmla="*/ 289168 h 907545"/>
              <a:gd name="connsiteX10" fmla="*/ 363347 w 1078687"/>
              <a:gd name="connsiteY10" fmla="*/ 54036 h 907545"/>
              <a:gd name="connsiteX11" fmla="*/ 859736 w 1078687"/>
              <a:gd name="connsiteY11" fmla="*/ 149831 h 907545"/>
              <a:gd name="connsiteX12" fmla="*/ 659439 w 1078687"/>
              <a:gd name="connsiteY12" fmla="*/ 1785 h 907545"/>
              <a:gd name="connsiteX13" fmla="*/ 1060033 w 1078687"/>
              <a:gd name="connsiteY13" fmla="*/ 271751 h 907545"/>
              <a:gd name="connsiteX14" fmla="*/ 946821 w 1078687"/>
              <a:gd name="connsiteY14" fmla="*/ 210791 h 90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78687" h="907545">
                <a:moveTo>
                  <a:pt x="946821" y="210791"/>
                </a:moveTo>
                <a:cubicBezTo>
                  <a:pt x="836512" y="209340"/>
                  <a:pt x="520101" y="203534"/>
                  <a:pt x="398181" y="263042"/>
                </a:cubicBezTo>
                <a:cubicBezTo>
                  <a:pt x="276261" y="322550"/>
                  <a:pt x="247232" y="531556"/>
                  <a:pt x="215301" y="567842"/>
                </a:cubicBezTo>
                <a:cubicBezTo>
                  <a:pt x="183370" y="604128"/>
                  <a:pt x="216753" y="450276"/>
                  <a:pt x="206593" y="480756"/>
                </a:cubicBezTo>
                <a:cubicBezTo>
                  <a:pt x="196433" y="511236"/>
                  <a:pt x="148535" y="679602"/>
                  <a:pt x="154341" y="750722"/>
                </a:cubicBezTo>
                <a:cubicBezTo>
                  <a:pt x="160147" y="821842"/>
                  <a:pt x="260296" y="910379"/>
                  <a:pt x="241427" y="907476"/>
                </a:cubicBezTo>
                <a:cubicBezTo>
                  <a:pt x="222558" y="904573"/>
                  <a:pt x="80318" y="801522"/>
                  <a:pt x="41130" y="733305"/>
                </a:cubicBezTo>
                <a:cubicBezTo>
                  <a:pt x="1942" y="665088"/>
                  <a:pt x="-8218" y="593968"/>
                  <a:pt x="6296" y="498174"/>
                </a:cubicBezTo>
                <a:cubicBezTo>
                  <a:pt x="20810" y="402380"/>
                  <a:pt x="122410" y="193373"/>
                  <a:pt x="128216" y="158539"/>
                </a:cubicBezTo>
                <a:cubicBezTo>
                  <a:pt x="134022" y="123705"/>
                  <a:pt x="1942" y="306585"/>
                  <a:pt x="41130" y="289168"/>
                </a:cubicBezTo>
                <a:cubicBezTo>
                  <a:pt x="80318" y="271751"/>
                  <a:pt x="226913" y="77259"/>
                  <a:pt x="363347" y="54036"/>
                </a:cubicBezTo>
                <a:cubicBezTo>
                  <a:pt x="499781" y="30813"/>
                  <a:pt x="810387" y="158539"/>
                  <a:pt x="859736" y="149831"/>
                </a:cubicBezTo>
                <a:cubicBezTo>
                  <a:pt x="909085" y="141123"/>
                  <a:pt x="626056" y="-18535"/>
                  <a:pt x="659439" y="1785"/>
                </a:cubicBezTo>
                <a:cubicBezTo>
                  <a:pt x="692822" y="22105"/>
                  <a:pt x="1010685" y="231111"/>
                  <a:pt x="1060033" y="271751"/>
                </a:cubicBezTo>
                <a:cubicBezTo>
                  <a:pt x="1109381" y="312391"/>
                  <a:pt x="1057130" y="212242"/>
                  <a:pt x="946821" y="210791"/>
                </a:cubicBezTo>
                <a:close/>
              </a:path>
            </a:pathLst>
          </a:custGeom>
          <a:solidFill>
            <a:srgbClr val="156082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7" name="フリーフォーム 1976">
            <a:extLst>
              <a:ext uri="{FF2B5EF4-FFF2-40B4-BE49-F238E27FC236}">
                <a16:creationId xmlns:a16="http://schemas.microsoft.com/office/drawing/2014/main" id="{8C017A99-56DE-33A7-4C3B-BA568858FEDA}"/>
              </a:ext>
            </a:extLst>
          </p:cNvPr>
          <p:cNvSpPr/>
          <p:nvPr/>
        </p:nvSpPr>
        <p:spPr>
          <a:xfrm>
            <a:off x="6045497" y="1424645"/>
            <a:ext cx="228746" cy="1022041"/>
          </a:xfrm>
          <a:custGeom>
            <a:avLst/>
            <a:gdLst>
              <a:gd name="connsiteX0" fmla="*/ 68224 w 228746"/>
              <a:gd name="connsiteY0" fmla="*/ 53281 h 1022041"/>
              <a:gd name="connsiteX1" fmla="*/ 884 w 228746"/>
              <a:gd name="connsiteY1" fmla="*/ 421876 h 1022041"/>
              <a:gd name="connsiteX2" fmla="*/ 29238 w 228746"/>
              <a:gd name="connsiteY2" fmla="*/ 354536 h 1022041"/>
              <a:gd name="connsiteX3" fmla="*/ 22150 w 228746"/>
              <a:gd name="connsiteY3" fmla="*/ 822369 h 1022041"/>
              <a:gd name="connsiteX4" fmla="*/ 39870 w 228746"/>
              <a:gd name="connsiteY4" fmla="*/ 737308 h 1022041"/>
              <a:gd name="connsiteX5" fmla="*/ 36326 w 228746"/>
              <a:gd name="connsiteY5" fmla="*/ 1010211 h 1022041"/>
              <a:gd name="connsiteX6" fmla="*/ 82401 w 228746"/>
              <a:gd name="connsiteY6" fmla="*/ 921606 h 1022041"/>
              <a:gd name="connsiteX7" fmla="*/ 227712 w 228746"/>
              <a:gd name="connsiteY7" fmla="*/ 467950 h 1022041"/>
              <a:gd name="connsiteX8" fmla="*/ 146196 w 228746"/>
              <a:gd name="connsiteY8" fmla="*/ 595541 h 1022041"/>
              <a:gd name="connsiteX9" fmla="*/ 121387 w 228746"/>
              <a:gd name="connsiteY9" fmla="*/ 308462 h 1022041"/>
              <a:gd name="connsiteX10" fmla="*/ 188726 w 228746"/>
              <a:gd name="connsiteY10" fmla="*/ 118 h 1022041"/>
              <a:gd name="connsiteX11" fmla="*/ 57591 w 228746"/>
              <a:gd name="connsiteY11" fmla="*/ 269476 h 1022041"/>
              <a:gd name="connsiteX12" fmla="*/ 68224 w 228746"/>
              <a:gd name="connsiteY12" fmla="*/ 53281 h 1022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8746" h="1022041">
                <a:moveTo>
                  <a:pt x="68224" y="53281"/>
                </a:moveTo>
                <a:cubicBezTo>
                  <a:pt x="58773" y="78681"/>
                  <a:pt x="7382" y="371667"/>
                  <a:pt x="884" y="421876"/>
                </a:cubicBezTo>
                <a:cubicBezTo>
                  <a:pt x="-5614" y="472085"/>
                  <a:pt x="25694" y="287787"/>
                  <a:pt x="29238" y="354536"/>
                </a:cubicBezTo>
                <a:cubicBezTo>
                  <a:pt x="32782" y="421285"/>
                  <a:pt x="20378" y="758574"/>
                  <a:pt x="22150" y="822369"/>
                </a:cubicBezTo>
                <a:cubicBezTo>
                  <a:pt x="23922" y="886164"/>
                  <a:pt x="37507" y="706001"/>
                  <a:pt x="39870" y="737308"/>
                </a:cubicBezTo>
                <a:cubicBezTo>
                  <a:pt x="42233" y="768615"/>
                  <a:pt x="29238" y="979495"/>
                  <a:pt x="36326" y="1010211"/>
                </a:cubicBezTo>
                <a:cubicBezTo>
                  <a:pt x="43414" y="1040927"/>
                  <a:pt x="50503" y="1011983"/>
                  <a:pt x="82401" y="921606"/>
                </a:cubicBezTo>
                <a:cubicBezTo>
                  <a:pt x="114299" y="831229"/>
                  <a:pt x="217080" y="522294"/>
                  <a:pt x="227712" y="467950"/>
                </a:cubicBezTo>
                <a:cubicBezTo>
                  <a:pt x="238344" y="413606"/>
                  <a:pt x="163917" y="622122"/>
                  <a:pt x="146196" y="595541"/>
                </a:cubicBezTo>
                <a:cubicBezTo>
                  <a:pt x="128475" y="568960"/>
                  <a:pt x="114299" y="407699"/>
                  <a:pt x="121387" y="308462"/>
                </a:cubicBezTo>
                <a:cubicBezTo>
                  <a:pt x="128475" y="209225"/>
                  <a:pt x="199359" y="6616"/>
                  <a:pt x="188726" y="118"/>
                </a:cubicBezTo>
                <a:cubicBezTo>
                  <a:pt x="178093" y="-6380"/>
                  <a:pt x="79447" y="256481"/>
                  <a:pt x="57591" y="269476"/>
                </a:cubicBezTo>
                <a:cubicBezTo>
                  <a:pt x="35735" y="282471"/>
                  <a:pt x="77675" y="27881"/>
                  <a:pt x="68224" y="53281"/>
                </a:cubicBezTo>
                <a:close/>
              </a:path>
            </a:pathLst>
          </a:custGeom>
          <a:solidFill>
            <a:srgbClr val="156082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8" name="フリーフォーム 1977">
            <a:extLst>
              <a:ext uri="{FF2B5EF4-FFF2-40B4-BE49-F238E27FC236}">
                <a16:creationId xmlns:a16="http://schemas.microsoft.com/office/drawing/2014/main" id="{B374778A-85E1-8F83-1BFE-A9A1A1FA9933}"/>
              </a:ext>
            </a:extLst>
          </p:cNvPr>
          <p:cNvSpPr/>
          <p:nvPr/>
        </p:nvSpPr>
        <p:spPr>
          <a:xfrm>
            <a:off x="6039266" y="1721198"/>
            <a:ext cx="409642" cy="806046"/>
          </a:xfrm>
          <a:custGeom>
            <a:avLst/>
            <a:gdLst>
              <a:gd name="connsiteX0" fmla="*/ 131162 w 409642"/>
              <a:gd name="connsiteY0" fmla="*/ 72160 h 806046"/>
              <a:gd name="connsiteX1" fmla="*/ 237487 w 409642"/>
              <a:gd name="connsiteY1" fmla="*/ 337974 h 806046"/>
              <a:gd name="connsiteX2" fmla="*/ 194957 w 409642"/>
              <a:gd name="connsiteY2" fmla="*/ 281267 h 806046"/>
              <a:gd name="connsiteX3" fmla="*/ 272929 w 409642"/>
              <a:gd name="connsiteY3" fmla="*/ 557714 h 806046"/>
              <a:gd name="connsiteX4" fmla="*/ 354446 w 409642"/>
              <a:gd name="connsiteY4" fmla="*/ 685304 h 806046"/>
              <a:gd name="connsiteX5" fmla="*/ 407608 w 409642"/>
              <a:gd name="connsiteY5" fmla="*/ 805807 h 806046"/>
              <a:gd name="connsiteX6" fmla="*/ 283562 w 409642"/>
              <a:gd name="connsiteY6" fmla="*/ 653407 h 806046"/>
              <a:gd name="connsiteX7" fmla="*/ 99264 w 409642"/>
              <a:gd name="connsiteY7" fmla="*/ 685304 h 806046"/>
              <a:gd name="connsiteX8" fmla="*/ 24836 w 409642"/>
              <a:gd name="connsiteY8" fmla="*/ 603788 h 806046"/>
              <a:gd name="connsiteX9" fmla="*/ 27 w 409642"/>
              <a:gd name="connsiteY9" fmla="*/ 465565 h 806046"/>
              <a:gd name="connsiteX10" fmla="*/ 28381 w 409642"/>
              <a:gd name="connsiteY10" fmla="*/ 210383 h 806046"/>
              <a:gd name="connsiteX11" fmla="*/ 17748 w 409642"/>
              <a:gd name="connsiteY11" fmla="*/ 1276 h 806046"/>
              <a:gd name="connsiteX12" fmla="*/ 39013 w 409642"/>
              <a:gd name="connsiteY12" fmla="*/ 309621 h 806046"/>
              <a:gd name="connsiteX13" fmla="*/ 131162 w 409642"/>
              <a:gd name="connsiteY13" fmla="*/ 72160 h 806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9642" h="806046">
                <a:moveTo>
                  <a:pt x="131162" y="72160"/>
                </a:moveTo>
                <a:cubicBezTo>
                  <a:pt x="164241" y="76885"/>
                  <a:pt x="226855" y="303123"/>
                  <a:pt x="237487" y="337974"/>
                </a:cubicBezTo>
                <a:cubicBezTo>
                  <a:pt x="248119" y="372825"/>
                  <a:pt x="189050" y="244644"/>
                  <a:pt x="194957" y="281267"/>
                </a:cubicBezTo>
                <a:cubicBezTo>
                  <a:pt x="200864" y="317890"/>
                  <a:pt x="246348" y="490375"/>
                  <a:pt x="272929" y="557714"/>
                </a:cubicBezTo>
                <a:cubicBezTo>
                  <a:pt x="299510" y="625053"/>
                  <a:pt x="332000" y="643955"/>
                  <a:pt x="354446" y="685304"/>
                </a:cubicBezTo>
                <a:cubicBezTo>
                  <a:pt x="376892" y="726653"/>
                  <a:pt x="419422" y="811123"/>
                  <a:pt x="407608" y="805807"/>
                </a:cubicBezTo>
                <a:cubicBezTo>
                  <a:pt x="395794" y="800491"/>
                  <a:pt x="334953" y="673491"/>
                  <a:pt x="283562" y="653407"/>
                </a:cubicBezTo>
                <a:cubicBezTo>
                  <a:pt x="232171" y="633323"/>
                  <a:pt x="142385" y="693574"/>
                  <a:pt x="99264" y="685304"/>
                </a:cubicBezTo>
                <a:cubicBezTo>
                  <a:pt x="56143" y="677034"/>
                  <a:pt x="41375" y="640411"/>
                  <a:pt x="24836" y="603788"/>
                </a:cubicBezTo>
                <a:cubicBezTo>
                  <a:pt x="8296" y="567165"/>
                  <a:pt x="-564" y="531132"/>
                  <a:pt x="27" y="465565"/>
                </a:cubicBezTo>
                <a:cubicBezTo>
                  <a:pt x="618" y="399998"/>
                  <a:pt x="25428" y="287764"/>
                  <a:pt x="28381" y="210383"/>
                </a:cubicBezTo>
                <a:cubicBezTo>
                  <a:pt x="31334" y="133002"/>
                  <a:pt x="15976" y="-15264"/>
                  <a:pt x="17748" y="1276"/>
                </a:cubicBezTo>
                <a:cubicBezTo>
                  <a:pt x="19520" y="17816"/>
                  <a:pt x="28380" y="298398"/>
                  <a:pt x="39013" y="309621"/>
                </a:cubicBezTo>
                <a:cubicBezTo>
                  <a:pt x="49645" y="320844"/>
                  <a:pt x="98083" y="67435"/>
                  <a:pt x="131162" y="72160"/>
                </a:cubicBezTo>
                <a:close/>
              </a:path>
            </a:pathLst>
          </a:custGeom>
          <a:solidFill>
            <a:srgbClr val="156082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9" name="フリーフォーム 1978">
            <a:extLst>
              <a:ext uri="{FF2B5EF4-FFF2-40B4-BE49-F238E27FC236}">
                <a16:creationId xmlns:a16="http://schemas.microsoft.com/office/drawing/2014/main" id="{ABB65C3D-9BB3-72FA-9507-054C3413265B}"/>
              </a:ext>
            </a:extLst>
          </p:cNvPr>
          <p:cNvSpPr/>
          <p:nvPr/>
        </p:nvSpPr>
        <p:spPr>
          <a:xfrm>
            <a:off x="5907502" y="1940945"/>
            <a:ext cx="149740" cy="642334"/>
          </a:xfrm>
          <a:custGeom>
            <a:avLst/>
            <a:gdLst>
              <a:gd name="connsiteX0" fmla="*/ 121158 w 149740"/>
              <a:gd name="connsiteY0" fmla="*/ 8357 h 642334"/>
              <a:gd name="connsiteX1" fmla="*/ 7745 w 149740"/>
              <a:gd name="connsiteY1" fmla="*/ 607325 h 642334"/>
              <a:gd name="connsiteX2" fmla="*/ 25465 w 149740"/>
              <a:gd name="connsiteY2" fmla="*/ 539985 h 642334"/>
              <a:gd name="connsiteX3" fmla="*/ 149512 w 149740"/>
              <a:gd name="connsiteY3" fmla="*/ 277715 h 642334"/>
              <a:gd name="connsiteX4" fmla="*/ 57363 w 149740"/>
              <a:gd name="connsiteY4" fmla="*/ 369864 h 642334"/>
              <a:gd name="connsiteX5" fmla="*/ 99893 w 149740"/>
              <a:gd name="connsiteY5" fmla="*/ 263539 h 642334"/>
              <a:gd name="connsiteX6" fmla="*/ 121158 w 149740"/>
              <a:gd name="connsiteY6" fmla="*/ 8357 h 642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740" h="642334">
                <a:moveTo>
                  <a:pt x="121158" y="8357"/>
                </a:moveTo>
                <a:cubicBezTo>
                  <a:pt x="105800" y="65655"/>
                  <a:pt x="23694" y="518720"/>
                  <a:pt x="7745" y="607325"/>
                </a:cubicBezTo>
                <a:cubicBezTo>
                  <a:pt x="-8204" y="695930"/>
                  <a:pt x="1837" y="594920"/>
                  <a:pt x="25465" y="539985"/>
                </a:cubicBezTo>
                <a:cubicBezTo>
                  <a:pt x="49093" y="485050"/>
                  <a:pt x="144196" y="306069"/>
                  <a:pt x="149512" y="277715"/>
                </a:cubicBezTo>
                <a:cubicBezTo>
                  <a:pt x="154828" y="249361"/>
                  <a:pt x="65633" y="372227"/>
                  <a:pt x="57363" y="369864"/>
                </a:cubicBezTo>
                <a:cubicBezTo>
                  <a:pt x="49093" y="367501"/>
                  <a:pt x="87488" y="322018"/>
                  <a:pt x="99893" y="263539"/>
                </a:cubicBezTo>
                <a:cubicBezTo>
                  <a:pt x="112298" y="205060"/>
                  <a:pt x="136516" y="-48941"/>
                  <a:pt x="121158" y="8357"/>
                </a:cubicBezTo>
                <a:close/>
              </a:path>
            </a:pathLst>
          </a:custGeom>
          <a:solidFill>
            <a:srgbClr val="156082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0" name="フリーフォーム 1979">
            <a:extLst>
              <a:ext uri="{FF2B5EF4-FFF2-40B4-BE49-F238E27FC236}">
                <a16:creationId xmlns:a16="http://schemas.microsoft.com/office/drawing/2014/main" id="{E744C2C1-909D-3B2B-9985-A5052C563C65}"/>
              </a:ext>
            </a:extLst>
          </p:cNvPr>
          <p:cNvSpPr/>
          <p:nvPr/>
        </p:nvSpPr>
        <p:spPr>
          <a:xfrm>
            <a:off x="5903778" y="2544713"/>
            <a:ext cx="490180" cy="224547"/>
          </a:xfrm>
          <a:custGeom>
            <a:avLst/>
            <a:gdLst>
              <a:gd name="connsiteX0" fmla="*/ 7924 w 490180"/>
              <a:gd name="connsiteY0" fmla="*/ 7101 h 224547"/>
              <a:gd name="connsiteX1" fmla="*/ 245385 w 490180"/>
              <a:gd name="connsiteY1" fmla="*/ 60264 h 224547"/>
              <a:gd name="connsiteX2" fmla="*/ 351710 w 490180"/>
              <a:gd name="connsiteY2" fmla="*/ 35454 h 224547"/>
              <a:gd name="connsiteX3" fmla="*/ 489934 w 490180"/>
              <a:gd name="connsiteY3" fmla="*/ 13 h 224547"/>
              <a:gd name="connsiteX4" fmla="*/ 383608 w 490180"/>
              <a:gd name="connsiteY4" fmla="*/ 31910 h 224547"/>
              <a:gd name="connsiteX5" fmla="*/ 312724 w 490180"/>
              <a:gd name="connsiteY5" fmla="*/ 77985 h 224547"/>
              <a:gd name="connsiteX6" fmla="*/ 273738 w 490180"/>
              <a:gd name="connsiteY6" fmla="*/ 223296 h 224547"/>
              <a:gd name="connsiteX7" fmla="*/ 266650 w 490180"/>
              <a:gd name="connsiteY7" fmla="*/ 145324 h 224547"/>
              <a:gd name="connsiteX8" fmla="*/ 117794 w 490180"/>
              <a:gd name="connsiteY8" fmla="*/ 92161 h 224547"/>
              <a:gd name="connsiteX9" fmla="*/ 61087 w 490180"/>
              <a:gd name="connsiteY9" fmla="*/ 70896 h 224547"/>
              <a:gd name="connsiteX10" fmla="*/ 7924 w 490180"/>
              <a:gd name="connsiteY10" fmla="*/ 7101 h 224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0180" h="224547">
                <a:moveTo>
                  <a:pt x="7924" y="7101"/>
                </a:moveTo>
                <a:cubicBezTo>
                  <a:pt x="38640" y="5329"/>
                  <a:pt x="188087" y="55539"/>
                  <a:pt x="245385" y="60264"/>
                </a:cubicBezTo>
                <a:cubicBezTo>
                  <a:pt x="302683" y="64989"/>
                  <a:pt x="310952" y="45496"/>
                  <a:pt x="351710" y="35454"/>
                </a:cubicBezTo>
                <a:cubicBezTo>
                  <a:pt x="392468" y="25412"/>
                  <a:pt x="484618" y="604"/>
                  <a:pt x="489934" y="13"/>
                </a:cubicBezTo>
                <a:cubicBezTo>
                  <a:pt x="495250" y="-578"/>
                  <a:pt x="413143" y="18915"/>
                  <a:pt x="383608" y="31910"/>
                </a:cubicBezTo>
                <a:cubicBezTo>
                  <a:pt x="354073" y="44905"/>
                  <a:pt x="331036" y="46087"/>
                  <a:pt x="312724" y="77985"/>
                </a:cubicBezTo>
                <a:cubicBezTo>
                  <a:pt x="294412" y="109883"/>
                  <a:pt x="281417" y="212073"/>
                  <a:pt x="273738" y="223296"/>
                </a:cubicBezTo>
                <a:cubicBezTo>
                  <a:pt x="266059" y="234519"/>
                  <a:pt x="292641" y="167180"/>
                  <a:pt x="266650" y="145324"/>
                </a:cubicBezTo>
                <a:cubicBezTo>
                  <a:pt x="240659" y="123468"/>
                  <a:pt x="152054" y="104566"/>
                  <a:pt x="117794" y="92161"/>
                </a:cubicBezTo>
                <a:cubicBezTo>
                  <a:pt x="83534" y="79756"/>
                  <a:pt x="77626" y="79756"/>
                  <a:pt x="61087" y="70896"/>
                </a:cubicBezTo>
                <a:cubicBezTo>
                  <a:pt x="44548" y="62036"/>
                  <a:pt x="-22792" y="8873"/>
                  <a:pt x="7924" y="7101"/>
                </a:cubicBezTo>
                <a:close/>
              </a:path>
            </a:pathLst>
          </a:custGeom>
          <a:solidFill>
            <a:srgbClr val="156082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1" name="フリーフォーム 1980">
            <a:extLst>
              <a:ext uri="{FF2B5EF4-FFF2-40B4-BE49-F238E27FC236}">
                <a16:creationId xmlns:a16="http://schemas.microsoft.com/office/drawing/2014/main" id="{093BEB64-3161-78AC-61D8-0492D0B57319}"/>
              </a:ext>
            </a:extLst>
          </p:cNvPr>
          <p:cNvSpPr/>
          <p:nvPr/>
        </p:nvSpPr>
        <p:spPr>
          <a:xfrm>
            <a:off x="6079274" y="2613481"/>
            <a:ext cx="604001" cy="148941"/>
          </a:xfrm>
          <a:custGeom>
            <a:avLst/>
            <a:gdLst>
              <a:gd name="connsiteX0" fmla="*/ 2549 w 604001"/>
              <a:gd name="connsiteY0" fmla="*/ 5672 h 148941"/>
              <a:gd name="connsiteX1" fmla="*/ 69889 w 604001"/>
              <a:gd name="connsiteY1" fmla="*/ 62379 h 148941"/>
              <a:gd name="connsiteX2" fmla="*/ 62800 w 604001"/>
              <a:gd name="connsiteY2" fmla="*/ 140352 h 148941"/>
              <a:gd name="connsiteX3" fmla="*/ 112419 w 604001"/>
              <a:gd name="connsiteY3" fmla="*/ 129719 h 148941"/>
              <a:gd name="connsiteX4" fmla="*/ 115963 w 604001"/>
              <a:gd name="connsiteY4" fmla="*/ 147440 h 148941"/>
              <a:gd name="connsiteX5" fmla="*/ 183303 w 604001"/>
              <a:gd name="connsiteY5" fmla="*/ 83645 h 148941"/>
              <a:gd name="connsiteX6" fmla="*/ 293173 w 604001"/>
              <a:gd name="connsiteY6" fmla="*/ 111998 h 148941"/>
              <a:gd name="connsiteX7" fmla="*/ 601517 w 604001"/>
              <a:gd name="connsiteY7" fmla="*/ 122631 h 148941"/>
              <a:gd name="connsiteX8" fmla="*/ 424307 w 604001"/>
              <a:gd name="connsiteY8" fmla="*/ 80100 h 148941"/>
              <a:gd name="connsiteX9" fmla="*/ 172670 w 604001"/>
              <a:gd name="connsiteY9" fmla="*/ 9217 h 148941"/>
              <a:gd name="connsiteX10" fmla="*/ 2549 w 604001"/>
              <a:gd name="connsiteY10" fmla="*/ 5672 h 148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4001" h="148941">
                <a:moveTo>
                  <a:pt x="2549" y="5672"/>
                </a:moveTo>
                <a:cubicBezTo>
                  <a:pt x="-14581" y="14532"/>
                  <a:pt x="59847" y="39932"/>
                  <a:pt x="69889" y="62379"/>
                </a:cubicBezTo>
                <a:cubicBezTo>
                  <a:pt x="79931" y="84826"/>
                  <a:pt x="55712" y="129129"/>
                  <a:pt x="62800" y="140352"/>
                </a:cubicBezTo>
                <a:cubicBezTo>
                  <a:pt x="69888" y="151575"/>
                  <a:pt x="103558" y="128538"/>
                  <a:pt x="112419" y="129719"/>
                </a:cubicBezTo>
                <a:cubicBezTo>
                  <a:pt x="121280" y="130900"/>
                  <a:pt x="104149" y="155119"/>
                  <a:pt x="115963" y="147440"/>
                </a:cubicBezTo>
                <a:cubicBezTo>
                  <a:pt x="127777" y="139761"/>
                  <a:pt x="153768" y="89552"/>
                  <a:pt x="183303" y="83645"/>
                </a:cubicBezTo>
                <a:cubicBezTo>
                  <a:pt x="212838" y="77738"/>
                  <a:pt x="223471" y="105500"/>
                  <a:pt x="293173" y="111998"/>
                </a:cubicBezTo>
                <a:cubicBezTo>
                  <a:pt x="362875" y="118496"/>
                  <a:pt x="579661" y="127947"/>
                  <a:pt x="601517" y="122631"/>
                </a:cubicBezTo>
                <a:cubicBezTo>
                  <a:pt x="623373" y="117315"/>
                  <a:pt x="495782" y="99002"/>
                  <a:pt x="424307" y="80100"/>
                </a:cubicBezTo>
                <a:cubicBezTo>
                  <a:pt x="352833" y="61198"/>
                  <a:pt x="242372" y="19849"/>
                  <a:pt x="172670" y="9217"/>
                </a:cubicBezTo>
                <a:cubicBezTo>
                  <a:pt x="102968" y="-1415"/>
                  <a:pt x="19679" y="-3188"/>
                  <a:pt x="2549" y="5672"/>
                </a:cubicBezTo>
                <a:close/>
              </a:path>
            </a:pathLst>
          </a:custGeom>
          <a:solidFill>
            <a:srgbClr val="156082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2" name="フリーフォーム 1981">
            <a:extLst>
              <a:ext uri="{FF2B5EF4-FFF2-40B4-BE49-F238E27FC236}">
                <a16:creationId xmlns:a16="http://schemas.microsoft.com/office/drawing/2014/main" id="{B532D6FD-F085-35D8-B08C-E452C9E7AEBD}"/>
              </a:ext>
            </a:extLst>
          </p:cNvPr>
          <p:cNvSpPr/>
          <p:nvPr/>
        </p:nvSpPr>
        <p:spPr>
          <a:xfrm>
            <a:off x="6071035" y="655669"/>
            <a:ext cx="1249788" cy="1365873"/>
          </a:xfrm>
          <a:custGeom>
            <a:avLst/>
            <a:gdLst>
              <a:gd name="connsiteX0" fmla="*/ 382928 w 1249788"/>
              <a:gd name="connsiteY0" fmla="*/ 170126 h 1365873"/>
              <a:gd name="connsiteX1" fmla="*/ 1038602 w 1249788"/>
              <a:gd name="connsiteY1" fmla="*/ 889596 h 1365873"/>
              <a:gd name="connsiteX2" fmla="*/ 992528 w 1249788"/>
              <a:gd name="connsiteY2" fmla="*/ 769094 h 1365873"/>
              <a:gd name="connsiteX3" fmla="*/ 1247709 w 1249788"/>
              <a:gd name="connsiteY3" fmla="*/ 1364517 h 1365873"/>
              <a:gd name="connsiteX4" fmla="*/ 829495 w 1249788"/>
              <a:gd name="connsiteY4" fmla="*/ 914405 h 1365873"/>
              <a:gd name="connsiteX5" fmla="*/ 336853 w 1249788"/>
              <a:gd name="connsiteY5" fmla="*/ 354424 h 1365873"/>
              <a:gd name="connsiteX6" fmla="*/ 521151 w 1249788"/>
              <a:gd name="connsiteY6" fmla="*/ 499736 h 1365873"/>
              <a:gd name="connsiteX7" fmla="*/ 156 w 1249788"/>
              <a:gd name="connsiteY7" fmla="*/ 5 h 1365873"/>
              <a:gd name="connsiteX8" fmla="*/ 581402 w 1249788"/>
              <a:gd name="connsiteY8" fmla="*/ 489103 h 1365873"/>
              <a:gd name="connsiteX9" fmla="*/ 382928 w 1249788"/>
              <a:gd name="connsiteY9" fmla="*/ 170126 h 136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9788" h="1365873">
                <a:moveTo>
                  <a:pt x="382928" y="170126"/>
                </a:moveTo>
                <a:cubicBezTo>
                  <a:pt x="459128" y="236875"/>
                  <a:pt x="937002" y="789768"/>
                  <a:pt x="1038602" y="889596"/>
                </a:cubicBezTo>
                <a:cubicBezTo>
                  <a:pt x="1140202" y="989424"/>
                  <a:pt x="957677" y="689940"/>
                  <a:pt x="992528" y="769094"/>
                </a:cubicBezTo>
                <a:cubicBezTo>
                  <a:pt x="1027379" y="848248"/>
                  <a:pt x="1274881" y="1340299"/>
                  <a:pt x="1247709" y="1364517"/>
                </a:cubicBezTo>
                <a:cubicBezTo>
                  <a:pt x="1220537" y="1388735"/>
                  <a:pt x="981304" y="1082754"/>
                  <a:pt x="829495" y="914405"/>
                </a:cubicBezTo>
                <a:cubicBezTo>
                  <a:pt x="677686" y="746056"/>
                  <a:pt x="388244" y="423535"/>
                  <a:pt x="336853" y="354424"/>
                </a:cubicBezTo>
                <a:cubicBezTo>
                  <a:pt x="285462" y="285313"/>
                  <a:pt x="577267" y="558806"/>
                  <a:pt x="521151" y="499736"/>
                </a:cubicBezTo>
                <a:cubicBezTo>
                  <a:pt x="465035" y="440666"/>
                  <a:pt x="-9886" y="1777"/>
                  <a:pt x="156" y="5"/>
                </a:cubicBezTo>
                <a:cubicBezTo>
                  <a:pt x="10198" y="-1767"/>
                  <a:pt x="522332" y="457796"/>
                  <a:pt x="581402" y="489103"/>
                </a:cubicBezTo>
                <a:cubicBezTo>
                  <a:pt x="640472" y="520410"/>
                  <a:pt x="306728" y="103377"/>
                  <a:pt x="382928" y="170126"/>
                </a:cubicBezTo>
                <a:close/>
              </a:path>
            </a:pathLst>
          </a:custGeom>
          <a:solidFill>
            <a:srgbClr val="156082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3" name="フリーフォーム 1982">
            <a:extLst>
              <a:ext uri="{FF2B5EF4-FFF2-40B4-BE49-F238E27FC236}">
                <a16:creationId xmlns:a16="http://schemas.microsoft.com/office/drawing/2014/main" id="{FA79D8C7-D320-F5AD-A927-17D06C151B8E}"/>
              </a:ext>
            </a:extLst>
          </p:cNvPr>
          <p:cNvSpPr/>
          <p:nvPr/>
        </p:nvSpPr>
        <p:spPr>
          <a:xfrm>
            <a:off x="5906014" y="2549514"/>
            <a:ext cx="251190" cy="88689"/>
          </a:xfrm>
          <a:custGeom>
            <a:avLst/>
            <a:gdLst>
              <a:gd name="connsiteX0" fmla="*/ 5836 w 251190"/>
              <a:gd name="connsiteY0" fmla="*/ 11 h 88689"/>
              <a:gd name="connsiteX1" fmla="*/ 247136 w 251190"/>
              <a:gd name="connsiteY1" fmla="*/ 85736 h 88689"/>
              <a:gd name="connsiteX2" fmla="*/ 151886 w 251190"/>
              <a:gd name="connsiteY2" fmla="*/ 69861 h 88689"/>
              <a:gd name="connsiteX3" fmla="*/ 82036 w 251190"/>
              <a:gd name="connsiteY3" fmla="*/ 79386 h 88689"/>
              <a:gd name="connsiteX4" fmla="*/ 5836 w 251190"/>
              <a:gd name="connsiteY4" fmla="*/ 11 h 88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190" h="88689">
                <a:moveTo>
                  <a:pt x="5836" y="11"/>
                </a:moveTo>
                <a:cubicBezTo>
                  <a:pt x="33353" y="1069"/>
                  <a:pt x="222794" y="74094"/>
                  <a:pt x="247136" y="85736"/>
                </a:cubicBezTo>
                <a:cubicBezTo>
                  <a:pt x="271478" y="97378"/>
                  <a:pt x="179403" y="70919"/>
                  <a:pt x="151886" y="69861"/>
                </a:cubicBezTo>
                <a:cubicBezTo>
                  <a:pt x="124369" y="68803"/>
                  <a:pt x="108494" y="89969"/>
                  <a:pt x="82036" y="79386"/>
                </a:cubicBezTo>
                <a:cubicBezTo>
                  <a:pt x="55578" y="68803"/>
                  <a:pt x="-21681" y="-1047"/>
                  <a:pt x="5836" y="11"/>
                </a:cubicBezTo>
                <a:close/>
              </a:path>
            </a:pathLst>
          </a:custGeom>
          <a:solidFill>
            <a:srgbClr val="156082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4" name="フリーフォーム 1983">
            <a:extLst>
              <a:ext uri="{FF2B5EF4-FFF2-40B4-BE49-F238E27FC236}">
                <a16:creationId xmlns:a16="http://schemas.microsoft.com/office/drawing/2014/main" id="{67DFF74E-9B0B-35A9-54A8-B9CE9C4A6515}"/>
              </a:ext>
            </a:extLst>
          </p:cNvPr>
          <p:cNvSpPr/>
          <p:nvPr/>
        </p:nvSpPr>
        <p:spPr>
          <a:xfrm>
            <a:off x="6064249" y="2507964"/>
            <a:ext cx="295389" cy="86559"/>
          </a:xfrm>
          <a:custGeom>
            <a:avLst/>
            <a:gdLst>
              <a:gd name="connsiteX0" fmla="*/ 1 w 295389"/>
              <a:gd name="connsiteY0" fmla="*/ 86011 h 86559"/>
              <a:gd name="connsiteX1" fmla="*/ 136526 w 295389"/>
              <a:gd name="connsiteY1" fmla="*/ 286 h 86559"/>
              <a:gd name="connsiteX2" fmla="*/ 292101 w 295389"/>
              <a:gd name="connsiteY2" fmla="*/ 57436 h 86559"/>
              <a:gd name="connsiteX3" fmla="*/ 228601 w 295389"/>
              <a:gd name="connsiteY3" fmla="*/ 35211 h 86559"/>
              <a:gd name="connsiteX4" fmla="*/ 66676 w 295389"/>
              <a:gd name="connsiteY4" fmla="*/ 63786 h 86559"/>
              <a:gd name="connsiteX5" fmla="*/ 133351 w 295389"/>
              <a:gd name="connsiteY5" fmla="*/ 38386 h 86559"/>
              <a:gd name="connsiteX6" fmla="*/ 1 w 295389"/>
              <a:gd name="connsiteY6" fmla="*/ 86011 h 86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389" h="86559">
                <a:moveTo>
                  <a:pt x="1" y="86011"/>
                </a:moveTo>
                <a:cubicBezTo>
                  <a:pt x="530" y="79661"/>
                  <a:pt x="87843" y="5048"/>
                  <a:pt x="136526" y="286"/>
                </a:cubicBezTo>
                <a:cubicBezTo>
                  <a:pt x="185209" y="-4477"/>
                  <a:pt x="276755" y="51615"/>
                  <a:pt x="292101" y="57436"/>
                </a:cubicBezTo>
                <a:cubicBezTo>
                  <a:pt x="307447" y="63257"/>
                  <a:pt x="266172" y="34153"/>
                  <a:pt x="228601" y="35211"/>
                </a:cubicBezTo>
                <a:cubicBezTo>
                  <a:pt x="191030" y="36269"/>
                  <a:pt x="82551" y="63257"/>
                  <a:pt x="66676" y="63786"/>
                </a:cubicBezTo>
                <a:cubicBezTo>
                  <a:pt x="50801" y="64315"/>
                  <a:pt x="145522" y="35211"/>
                  <a:pt x="133351" y="38386"/>
                </a:cubicBezTo>
                <a:cubicBezTo>
                  <a:pt x="121180" y="41561"/>
                  <a:pt x="-528" y="92361"/>
                  <a:pt x="1" y="86011"/>
                </a:cubicBezTo>
                <a:close/>
              </a:path>
            </a:pathLst>
          </a:custGeom>
          <a:solidFill>
            <a:srgbClr val="156082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5" name="フリーフォーム 1984">
            <a:extLst>
              <a:ext uri="{FF2B5EF4-FFF2-40B4-BE49-F238E27FC236}">
                <a16:creationId xmlns:a16="http://schemas.microsoft.com/office/drawing/2014/main" id="{E4FB7271-4426-45AA-8A14-9CFC4FE15D2D}"/>
              </a:ext>
            </a:extLst>
          </p:cNvPr>
          <p:cNvSpPr/>
          <p:nvPr/>
        </p:nvSpPr>
        <p:spPr>
          <a:xfrm>
            <a:off x="6235525" y="2273263"/>
            <a:ext cx="287546" cy="414444"/>
          </a:xfrm>
          <a:custGeom>
            <a:avLst/>
            <a:gdLst>
              <a:gd name="connsiteX0" fmla="*/ 89075 w 287546"/>
              <a:gd name="connsiteY0" fmla="*/ 15912 h 414444"/>
              <a:gd name="connsiteX1" fmla="*/ 276400 w 287546"/>
              <a:gd name="connsiteY1" fmla="*/ 393737 h 414444"/>
              <a:gd name="connsiteX2" fmla="*/ 254175 w 287546"/>
              <a:gd name="connsiteY2" fmla="*/ 365162 h 414444"/>
              <a:gd name="connsiteX3" fmla="*/ 155750 w 287546"/>
              <a:gd name="connsiteY3" fmla="*/ 368337 h 414444"/>
              <a:gd name="connsiteX4" fmla="*/ 35100 w 287546"/>
              <a:gd name="connsiteY4" fmla="*/ 339762 h 414444"/>
              <a:gd name="connsiteX5" fmla="*/ 143050 w 287546"/>
              <a:gd name="connsiteY5" fmla="*/ 228637 h 414444"/>
              <a:gd name="connsiteX6" fmla="*/ 117650 w 287546"/>
              <a:gd name="connsiteY6" fmla="*/ 273087 h 414444"/>
              <a:gd name="connsiteX7" fmla="*/ 130350 w 287546"/>
              <a:gd name="connsiteY7" fmla="*/ 222287 h 414444"/>
              <a:gd name="connsiteX8" fmla="*/ 175 w 287546"/>
              <a:gd name="connsiteY8" fmla="*/ 37 h 414444"/>
              <a:gd name="connsiteX9" fmla="*/ 162100 w 287546"/>
              <a:gd name="connsiteY9" fmla="*/ 203237 h 414444"/>
              <a:gd name="connsiteX10" fmla="*/ 89075 w 287546"/>
              <a:gd name="connsiteY10" fmla="*/ 15912 h 41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546" h="414444">
                <a:moveTo>
                  <a:pt x="89075" y="15912"/>
                </a:moveTo>
                <a:cubicBezTo>
                  <a:pt x="108125" y="47662"/>
                  <a:pt x="248883" y="335529"/>
                  <a:pt x="276400" y="393737"/>
                </a:cubicBezTo>
                <a:cubicBezTo>
                  <a:pt x="303917" y="451945"/>
                  <a:pt x="274283" y="369395"/>
                  <a:pt x="254175" y="365162"/>
                </a:cubicBezTo>
                <a:cubicBezTo>
                  <a:pt x="234067" y="360929"/>
                  <a:pt x="192263" y="372570"/>
                  <a:pt x="155750" y="368337"/>
                </a:cubicBezTo>
                <a:cubicBezTo>
                  <a:pt x="119238" y="364104"/>
                  <a:pt x="37217" y="363045"/>
                  <a:pt x="35100" y="339762"/>
                </a:cubicBezTo>
                <a:cubicBezTo>
                  <a:pt x="32983" y="316479"/>
                  <a:pt x="129292" y="239750"/>
                  <a:pt x="143050" y="228637"/>
                </a:cubicBezTo>
                <a:cubicBezTo>
                  <a:pt x="156808" y="217524"/>
                  <a:pt x="119767" y="274145"/>
                  <a:pt x="117650" y="273087"/>
                </a:cubicBezTo>
                <a:cubicBezTo>
                  <a:pt x="115533" y="272029"/>
                  <a:pt x="149929" y="267795"/>
                  <a:pt x="130350" y="222287"/>
                </a:cubicBezTo>
                <a:cubicBezTo>
                  <a:pt x="110771" y="176779"/>
                  <a:pt x="-5117" y="3212"/>
                  <a:pt x="175" y="37"/>
                </a:cubicBezTo>
                <a:cubicBezTo>
                  <a:pt x="5467" y="-3138"/>
                  <a:pt x="144638" y="195300"/>
                  <a:pt x="162100" y="203237"/>
                </a:cubicBezTo>
                <a:cubicBezTo>
                  <a:pt x="179562" y="211174"/>
                  <a:pt x="70025" y="-15838"/>
                  <a:pt x="89075" y="15912"/>
                </a:cubicBezTo>
                <a:close/>
              </a:path>
            </a:pathLst>
          </a:custGeom>
          <a:solidFill>
            <a:srgbClr val="156082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6" name="フリーフォーム 1985">
            <a:extLst>
              <a:ext uri="{FF2B5EF4-FFF2-40B4-BE49-F238E27FC236}">
                <a16:creationId xmlns:a16="http://schemas.microsoft.com/office/drawing/2014/main" id="{6E31D85E-9CBD-F22F-473B-76D828B7AFF6}"/>
              </a:ext>
            </a:extLst>
          </p:cNvPr>
          <p:cNvSpPr/>
          <p:nvPr/>
        </p:nvSpPr>
        <p:spPr>
          <a:xfrm>
            <a:off x="6079720" y="2507174"/>
            <a:ext cx="293114" cy="81268"/>
          </a:xfrm>
          <a:custGeom>
            <a:avLst/>
            <a:gdLst>
              <a:gd name="connsiteX0" fmla="*/ 405 w 293114"/>
              <a:gd name="connsiteY0" fmla="*/ 74101 h 81268"/>
              <a:gd name="connsiteX1" fmla="*/ 162330 w 293114"/>
              <a:gd name="connsiteY1" fmla="*/ 13776 h 81268"/>
              <a:gd name="connsiteX2" fmla="*/ 244880 w 293114"/>
              <a:gd name="connsiteY2" fmla="*/ 16951 h 81268"/>
              <a:gd name="connsiteX3" fmla="*/ 206780 w 293114"/>
              <a:gd name="connsiteY3" fmla="*/ 1076 h 81268"/>
              <a:gd name="connsiteX4" fmla="*/ 286155 w 293114"/>
              <a:gd name="connsiteY4" fmla="*/ 51876 h 81268"/>
              <a:gd name="connsiteX5" fmla="*/ 263930 w 293114"/>
              <a:gd name="connsiteY5" fmla="*/ 36001 h 81268"/>
              <a:gd name="connsiteX6" fmla="*/ 63905 w 293114"/>
              <a:gd name="connsiteY6" fmla="*/ 80451 h 81268"/>
              <a:gd name="connsiteX7" fmla="*/ 114705 w 293114"/>
              <a:gd name="connsiteY7" fmla="*/ 64576 h 81268"/>
              <a:gd name="connsiteX8" fmla="*/ 405 w 293114"/>
              <a:gd name="connsiteY8" fmla="*/ 74101 h 81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114" h="81268">
                <a:moveTo>
                  <a:pt x="405" y="74101"/>
                </a:moveTo>
                <a:cubicBezTo>
                  <a:pt x="8343" y="65634"/>
                  <a:pt x="121584" y="23301"/>
                  <a:pt x="162330" y="13776"/>
                </a:cubicBezTo>
                <a:cubicBezTo>
                  <a:pt x="203076" y="4251"/>
                  <a:pt x="237472" y="19068"/>
                  <a:pt x="244880" y="16951"/>
                </a:cubicBezTo>
                <a:cubicBezTo>
                  <a:pt x="252288" y="14834"/>
                  <a:pt x="199901" y="-4745"/>
                  <a:pt x="206780" y="1076"/>
                </a:cubicBezTo>
                <a:cubicBezTo>
                  <a:pt x="213659" y="6897"/>
                  <a:pt x="276630" y="46055"/>
                  <a:pt x="286155" y="51876"/>
                </a:cubicBezTo>
                <a:cubicBezTo>
                  <a:pt x="295680" y="57697"/>
                  <a:pt x="300972" y="31239"/>
                  <a:pt x="263930" y="36001"/>
                </a:cubicBezTo>
                <a:cubicBezTo>
                  <a:pt x="226888" y="40763"/>
                  <a:pt x="88776" y="75689"/>
                  <a:pt x="63905" y="80451"/>
                </a:cubicBezTo>
                <a:cubicBezTo>
                  <a:pt x="39034" y="85213"/>
                  <a:pt x="125818" y="67751"/>
                  <a:pt x="114705" y="64576"/>
                </a:cubicBezTo>
                <a:cubicBezTo>
                  <a:pt x="103592" y="61401"/>
                  <a:pt x="-7533" y="82568"/>
                  <a:pt x="405" y="74101"/>
                </a:cubicBezTo>
                <a:close/>
              </a:path>
            </a:pathLst>
          </a:custGeom>
          <a:solidFill>
            <a:srgbClr val="156082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7" name="フリーフォーム 1986">
            <a:extLst>
              <a:ext uri="{FF2B5EF4-FFF2-40B4-BE49-F238E27FC236}">
                <a16:creationId xmlns:a16="http://schemas.microsoft.com/office/drawing/2014/main" id="{CE4692C5-718C-3CA2-DB63-CD64EE3C0882}"/>
              </a:ext>
            </a:extLst>
          </p:cNvPr>
          <p:cNvSpPr/>
          <p:nvPr/>
        </p:nvSpPr>
        <p:spPr>
          <a:xfrm>
            <a:off x="5410887" y="1256394"/>
            <a:ext cx="286428" cy="1405121"/>
          </a:xfrm>
          <a:custGeom>
            <a:avLst/>
            <a:gdLst>
              <a:gd name="connsiteX0" fmla="*/ 227913 w 286428"/>
              <a:gd name="connsiteY0" fmla="*/ 13606 h 1405121"/>
              <a:gd name="connsiteX1" fmla="*/ 192988 w 286428"/>
              <a:gd name="connsiteY1" fmla="*/ 686706 h 1405121"/>
              <a:gd name="connsiteX2" fmla="*/ 285063 w 286428"/>
              <a:gd name="connsiteY2" fmla="*/ 1172481 h 1405121"/>
              <a:gd name="connsiteX3" fmla="*/ 250138 w 286428"/>
              <a:gd name="connsiteY3" fmla="*/ 1086756 h 1405121"/>
              <a:gd name="connsiteX4" fmla="*/ 278713 w 286428"/>
              <a:gd name="connsiteY4" fmla="*/ 1401081 h 1405121"/>
              <a:gd name="connsiteX5" fmla="*/ 186638 w 286428"/>
              <a:gd name="connsiteY5" fmla="*/ 826406 h 1405121"/>
              <a:gd name="connsiteX6" fmla="*/ 12013 w 286428"/>
              <a:gd name="connsiteY6" fmla="*/ 258081 h 1405121"/>
              <a:gd name="connsiteX7" fmla="*/ 21538 w 286428"/>
              <a:gd name="connsiteY7" fmla="*/ 359681 h 1405121"/>
              <a:gd name="connsiteX8" fmla="*/ 72338 w 286428"/>
              <a:gd name="connsiteY8" fmla="*/ 42181 h 1405121"/>
              <a:gd name="connsiteX9" fmla="*/ 119963 w 286428"/>
              <a:gd name="connsiteY9" fmla="*/ 219981 h 1405121"/>
              <a:gd name="connsiteX10" fmla="*/ 227913 w 286428"/>
              <a:gd name="connsiteY10" fmla="*/ 13606 h 140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6428" h="1405121">
                <a:moveTo>
                  <a:pt x="227913" y="13606"/>
                </a:moveTo>
                <a:cubicBezTo>
                  <a:pt x="240084" y="91394"/>
                  <a:pt x="183463" y="493560"/>
                  <a:pt x="192988" y="686706"/>
                </a:cubicBezTo>
                <a:cubicBezTo>
                  <a:pt x="202513" y="879852"/>
                  <a:pt x="275538" y="1105806"/>
                  <a:pt x="285063" y="1172481"/>
                </a:cubicBezTo>
                <a:cubicBezTo>
                  <a:pt x="294588" y="1239156"/>
                  <a:pt x="251196" y="1048656"/>
                  <a:pt x="250138" y="1086756"/>
                </a:cubicBezTo>
                <a:cubicBezTo>
                  <a:pt x="249080" y="1124856"/>
                  <a:pt x="289296" y="1444473"/>
                  <a:pt x="278713" y="1401081"/>
                </a:cubicBezTo>
                <a:cubicBezTo>
                  <a:pt x="268130" y="1357689"/>
                  <a:pt x="231088" y="1016906"/>
                  <a:pt x="186638" y="826406"/>
                </a:cubicBezTo>
                <a:cubicBezTo>
                  <a:pt x="142188" y="635906"/>
                  <a:pt x="39530" y="335868"/>
                  <a:pt x="12013" y="258081"/>
                </a:cubicBezTo>
                <a:cubicBezTo>
                  <a:pt x="-15504" y="180294"/>
                  <a:pt x="11484" y="395664"/>
                  <a:pt x="21538" y="359681"/>
                </a:cubicBezTo>
                <a:cubicBezTo>
                  <a:pt x="31592" y="323698"/>
                  <a:pt x="55934" y="65464"/>
                  <a:pt x="72338" y="42181"/>
                </a:cubicBezTo>
                <a:cubicBezTo>
                  <a:pt x="88742" y="18898"/>
                  <a:pt x="98796" y="223156"/>
                  <a:pt x="119963" y="219981"/>
                </a:cubicBezTo>
                <a:cubicBezTo>
                  <a:pt x="141130" y="216806"/>
                  <a:pt x="215742" y="-64182"/>
                  <a:pt x="227913" y="13606"/>
                </a:cubicBezTo>
                <a:close/>
              </a:path>
            </a:pathLst>
          </a:custGeom>
          <a:solidFill>
            <a:srgbClr val="156082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8" name="フリーフォーム 1987">
            <a:extLst>
              <a:ext uri="{FF2B5EF4-FFF2-40B4-BE49-F238E27FC236}">
                <a16:creationId xmlns:a16="http://schemas.microsoft.com/office/drawing/2014/main" id="{1874BD41-8C2B-A722-03BF-FE1199C37897}"/>
              </a:ext>
            </a:extLst>
          </p:cNvPr>
          <p:cNvSpPr/>
          <p:nvPr/>
        </p:nvSpPr>
        <p:spPr>
          <a:xfrm>
            <a:off x="5532274" y="1826517"/>
            <a:ext cx="351044" cy="1146959"/>
          </a:xfrm>
          <a:custGeom>
            <a:avLst/>
            <a:gdLst>
              <a:gd name="connsiteX0" fmla="*/ 49376 w 351044"/>
              <a:gd name="connsiteY0" fmla="*/ 2283 h 1146959"/>
              <a:gd name="connsiteX1" fmla="*/ 62076 w 351044"/>
              <a:gd name="connsiteY1" fmla="*/ 545208 h 1146959"/>
              <a:gd name="connsiteX2" fmla="*/ 195426 w 351044"/>
              <a:gd name="connsiteY2" fmla="*/ 811908 h 1146959"/>
              <a:gd name="connsiteX3" fmla="*/ 166851 w 351044"/>
              <a:gd name="connsiteY3" fmla="*/ 767458 h 1146959"/>
              <a:gd name="connsiteX4" fmla="*/ 351001 w 351044"/>
              <a:gd name="connsiteY4" fmla="*/ 1145283 h 1146959"/>
              <a:gd name="connsiteX5" fmla="*/ 182726 w 351044"/>
              <a:gd name="connsiteY5" fmla="*/ 894458 h 1146959"/>
              <a:gd name="connsiteX6" fmla="*/ 33501 w 351044"/>
              <a:gd name="connsiteY6" fmla="*/ 621408 h 1146959"/>
              <a:gd name="connsiteX7" fmla="*/ 160501 w 351044"/>
              <a:gd name="connsiteY7" fmla="*/ 757933 h 1146959"/>
              <a:gd name="connsiteX8" fmla="*/ 135101 w 351044"/>
              <a:gd name="connsiteY8" fmla="*/ 526158 h 1146959"/>
              <a:gd name="connsiteX9" fmla="*/ 65251 w 351044"/>
              <a:gd name="connsiteY9" fmla="*/ 573783 h 1146959"/>
              <a:gd name="connsiteX10" fmla="*/ 14451 w 351044"/>
              <a:gd name="connsiteY10" fmla="*/ 288033 h 1146959"/>
              <a:gd name="connsiteX11" fmla="*/ 1751 w 351044"/>
              <a:gd name="connsiteY11" fmla="*/ 348358 h 1146959"/>
              <a:gd name="connsiteX12" fmla="*/ 49376 w 351044"/>
              <a:gd name="connsiteY12" fmla="*/ 2283 h 1146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1044" h="1146959">
                <a:moveTo>
                  <a:pt x="49376" y="2283"/>
                </a:moveTo>
                <a:cubicBezTo>
                  <a:pt x="59430" y="35091"/>
                  <a:pt x="37734" y="410271"/>
                  <a:pt x="62076" y="545208"/>
                </a:cubicBezTo>
                <a:cubicBezTo>
                  <a:pt x="86418" y="680145"/>
                  <a:pt x="177964" y="774866"/>
                  <a:pt x="195426" y="811908"/>
                </a:cubicBezTo>
                <a:cubicBezTo>
                  <a:pt x="212888" y="848950"/>
                  <a:pt x="140922" y="711896"/>
                  <a:pt x="166851" y="767458"/>
                </a:cubicBezTo>
                <a:cubicBezTo>
                  <a:pt x="192780" y="823020"/>
                  <a:pt x="348355" y="1124116"/>
                  <a:pt x="351001" y="1145283"/>
                </a:cubicBezTo>
                <a:cubicBezTo>
                  <a:pt x="353647" y="1166450"/>
                  <a:pt x="235643" y="981771"/>
                  <a:pt x="182726" y="894458"/>
                </a:cubicBezTo>
                <a:cubicBezTo>
                  <a:pt x="129809" y="807146"/>
                  <a:pt x="37205" y="644162"/>
                  <a:pt x="33501" y="621408"/>
                </a:cubicBezTo>
                <a:cubicBezTo>
                  <a:pt x="29797" y="598654"/>
                  <a:pt x="143568" y="773808"/>
                  <a:pt x="160501" y="757933"/>
                </a:cubicBezTo>
                <a:cubicBezTo>
                  <a:pt x="177434" y="742058"/>
                  <a:pt x="150976" y="556850"/>
                  <a:pt x="135101" y="526158"/>
                </a:cubicBezTo>
                <a:cubicBezTo>
                  <a:pt x="119226" y="495466"/>
                  <a:pt x="85359" y="613471"/>
                  <a:pt x="65251" y="573783"/>
                </a:cubicBezTo>
                <a:cubicBezTo>
                  <a:pt x="45143" y="534095"/>
                  <a:pt x="25034" y="325604"/>
                  <a:pt x="14451" y="288033"/>
                </a:cubicBezTo>
                <a:cubicBezTo>
                  <a:pt x="3868" y="250462"/>
                  <a:pt x="-3541" y="396512"/>
                  <a:pt x="1751" y="348358"/>
                </a:cubicBezTo>
                <a:cubicBezTo>
                  <a:pt x="7043" y="300204"/>
                  <a:pt x="39322" y="-30525"/>
                  <a:pt x="49376" y="2283"/>
                </a:cubicBezTo>
                <a:close/>
              </a:path>
            </a:pathLst>
          </a:custGeom>
          <a:solidFill>
            <a:srgbClr val="156082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9" name="フリーフォーム 1988">
            <a:extLst>
              <a:ext uri="{FF2B5EF4-FFF2-40B4-BE49-F238E27FC236}">
                <a16:creationId xmlns:a16="http://schemas.microsoft.com/office/drawing/2014/main" id="{7B75FC50-E829-28D2-7552-A3CFF43E538F}"/>
              </a:ext>
            </a:extLst>
          </p:cNvPr>
          <p:cNvSpPr/>
          <p:nvPr/>
        </p:nvSpPr>
        <p:spPr>
          <a:xfrm>
            <a:off x="5539706" y="2228003"/>
            <a:ext cx="775444" cy="1102156"/>
          </a:xfrm>
          <a:custGeom>
            <a:avLst/>
            <a:gdLst>
              <a:gd name="connsiteX0" fmla="*/ 238794 w 775444"/>
              <a:gd name="connsiteY0" fmla="*/ 365972 h 1102156"/>
              <a:gd name="connsiteX1" fmla="*/ 759494 w 775444"/>
              <a:gd name="connsiteY1" fmla="*/ 1070822 h 1102156"/>
              <a:gd name="connsiteX2" fmla="*/ 588044 w 775444"/>
              <a:gd name="connsiteY2" fmla="*/ 915247 h 1102156"/>
              <a:gd name="connsiteX3" fmla="*/ 48294 w 775444"/>
              <a:gd name="connsiteY3" fmla="*/ 346922 h 1102156"/>
              <a:gd name="connsiteX4" fmla="*/ 213394 w 775444"/>
              <a:gd name="connsiteY4" fmla="*/ 458047 h 1102156"/>
              <a:gd name="connsiteX5" fmla="*/ 669 w 775444"/>
              <a:gd name="connsiteY5" fmla="*/ 847 h 1102156"/>
              <a:gd name="connsiteX6" fmla="*/ 299119 w 775444"/>
              <a:gd name="connsiteY6" fmla="*/ 591397 h 1102156"/>
              <a:gd name="connsiteX7" fmla="*/ 238794 w 775444"/>
              <a:gd name="connsiteY7" fmla="*/ 365972 h 1102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5444" h="1102156">
                <a:moveTo>
                  <a:pt x="238794" y="365972"/>
                </a:moveTo>
                <a:cubicBezTo>
                  <a:pt x="315523" y="445876"/>
                  <a:pt x="701286" y="979276"/>
                  <a:pt x="759494" y="1070822"/>
                </a:cubicBezTo>
                <a:cubicBezTo>
                  <a:pt x="817702" y="1162368"/>
                  <a:pt x="706577" y="1035897"/>
                  <a:pt x="588044" y="915247"/>
                </a:cubicBezTo>
                <a:cubicBezTo>
                  <a:pt x="469511" y="794597"/>
                  <a:pt x="110736" y="423122"/>
                  <a:pt x="48294" y="346922"/>
                </a:cubicBezTo>
                <a:cubicBezTo>
                  <a:pt x="-14148" y="270722"/>
                  <a:pt x="221331" y="515726"/>
                  <a:pt x="213394" y="458047"/>
                </a:cubicBezTo>
                <a:cubicBezTo>
                  <a:pt x="205456" y="400368"/>
                  <a:pt x="-13619" y="-21378"/>
                  <a:pt x="669" y="847"/>
                </a:cubicBezTo>
                <a:cubicBezTo>
                  <a:pt x="14957" y="23072"/>
                  <a:pt x="258902" y="532130"/>
                  <a:pt x="299119" y="591397"/>
                </a:cubicBezTo>
                <a:cubicBezTo>
                  <a:pt x="339336" y="650664"/>
                  <a:pt x="162065" y="286068"/>
                  <a:pt x="238794" y="365972"/>
                </a:cubicBezTo>
                <a:close/>
              </a:path>
            </a:pathLst>
          </a:custGeom>
          <a:solidFill>
            <a:srgbClr val="156082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0" name="フリーフォーム 1989">
            <a:extLst>
              <a:ext uri="{FF2B5EF4-FFF2-40B4-BE49-F238E27FC236}">
                <a16:creationId xmlns:a16="http://schemas.microsoft.com/office/drawing/2014/main" id="{0BDA3358-681F-1ACF-19F0-635347FD4563}"/>
              </a:ext>
            </a:extLst>
          </p:cNvPr>
          <p:cNvSpPr/>
          <p:nvPr/>
        </p:nvSpPr>
        <p:spPr>
          <a:xfrm>
            <a:off x="6109562" y="2671866"/>
            <a:ext cx="621696" cy="418059"/>
          </a:xfrm>
          <a:custGeom>
            <a:avLst/>
            <a:gdLst>
              <a:gd name="connsiteX0" fmla="*/ 615088 w 621696"/>
              <a:gd name="connsiteY0" fmla="*/ 1484 h 418059"/>
              <a:gd name="connsiteX1" fmla="*/ 126138 w 621696"/>
              <a:gd name="connsiteY1" fmla="*/ 360259 h 418059"/>
              <a:gd name="connsiteX2" fmla="*/ 278538 w 621696"/>
              <a:gd name="connsiteY2" fmla="*/ 280884 h 418059"/>
              <a:gd name="connsiteX3" fmla="*/ 34063 w 621696"/>
              <a:gd name="connsiteY3" fmla="*/ 369784 h 418059"/>
              <a:gd name="connsiteX4" fmla="*/ 170588 w 621696"/>
              <a:gd name="connsiteY4" fmla="*/ 366609 h 418059"/>
              <a:gd name="connsiteX5" fmla="*/ 8663 w 621696"/>
              <a:gd name="connsiteY5" fmla="*/ 417409 h 418059"/>
              <a:gd name="connsiteX6" fmla="*/ 491263 w 621696"/>
              <a:gd name="connsiteY6" fmla="*/ 325334 h 418059"/>
              <a:gd name="connsiteX7" fmla="*/ 392838 w 621696"/>
              <a:gd name="connsiteY7" fmla="*/ 318984 h 418059"/>
              <a:gd name="connsiteX8" fmla="*/ 478563 w 621696"/>
              <a:gd name="connsiteY8" fmla="*/ 271359 h 418059"/>
              <a:gd name="connsiteX9" fmla="*/ 297588 w 621696"/>
              <a:gd name="connsiteY9" fmla="*/ 315809 h 418059"/>
              <a:gd name="connsiteX10" fmla="*/ 500788 w 621696"/>
              <a:gd name="connsiteY10" fmla="*/ 249134 h 418059"/>
              <a:gd name="connsiteX11" fmla="*/ 507138 w 621696"/>
              <a:gd name="connsiteY11" fmla="*/ 201509 h 418059"/>
              <a:gd name="connsiteX12" fmla="*/ 415063 w 621696"/>
              <a:gd name="connsiteY12" fmla="*/ 230084 h 418059"/>
              <a:gd name="connsiteX13" fmla="*/ 615088 w 621696"/>
              <a:gd name="connsiteY13" fmla="*/ 1484 h 418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1696" h="418059">
                <a:moveTo>
                  <a:pt x="615088" y="1484"/>
                </a:moveTo>
                <a:cubicBezTo>
                  <a:pt x="566934" y="23180"/>
                  <a:pt x="182230" y="313692"/>
                  <a:pt x="126138" y="360259"/>
                </a:cubicBezTo>
                <a:cubicBezTo>
                  <a:pt x="70046" y="406826"/>
                  <a:pt x="293884" y="279297"/>
                  <a:pt x="278538" y="280884"/>
                </a:cubicBezTo>
                <a:cubicBezTo>
                  <a:pt x="263192" y="282472"/>
                  <a:pt x="52055" y="355496"/>
                  <a:pt x="34063" y="369784"/>
                </a:cubicBezTo>
                <a:cubicBezTo>
                  <a:pt x="16071" y="384072"/>
                  <a:pt x="174821" y="358672"/>
                  <a:pt x="170588" y="366609"/>
                </a:cubicBezTo>
                <a:cubicBezTo>
                  <a:pt x="166355" y="374546"/>
                  <a:pt x="-44783" y="424288"/>
                  <a:pt x="8663" y="417409"/>
                </a:cubicBezTo>
                <a:cubicBezTo>
                  <a:pt x="62109" y="410530"/>
                  <a:pt x="427234" y="341738"/>
                  <a:pt x="491263" y="325334"/>
                </a:cubicBezTo>
                <a:cubicBezTo>
                  <a:pt x="555292" y="308930"/>
                  <a:pt x="394955" y="327980"/>
                  <a:pt x="392838" y="318984"/>
                </a:cubicBezTo>
                <a:cubicBezTo>
                  <a:pt x="390721" y="309988"/>
                  <a:pt x="494438" y="271888"/>
                  <a:pt x="478563" y="271359"/>
                </a:cubicBezTo>
                <a:cubicBezTo>
                  <a:pt x="462688" y="270830"/>
                  <a:pt x="293884" y="319513"/>
                  <a:pt x="297588" y="315809"/>
                </a:cubicBezTo>
                <a:cubicBezTo>
                  <a:pt x="301292" y="312105"/>
                  <a:pt x="465863" y="268184"/>
                  <a:pt x="500788" y="249134"/>
                </a:cubicBezTo>
                <a:cubicBezTo>
                  <a:pt x="535713" y="230084"/>
                  <a:pt x="521425" y="204684"/>
                  <a:pt x="507138" y="201509"/>
                </a:cubicBezTo>
                <a:cubicBezTo>
                  <a:pt x="492851" y="198334"/>
                  <a:pt x="397071" y="257601"/>
                  <a:pt x="415063" y="230084"/>
                </a:cubicBezTo>
                <a:cubicBezTo>
                  <a:pt x="433055" y="202567"/>
                  <a:pt x="663242" y="-20212"/>
                  <a:pt x="615088" y="1484"/>
                </a:cubicBezTo>
                <a:close/>
              </a:path>
            </a:pathLst>
          </a:custGeom>
          <a:solidFill>
            <a:srgbClr val="156082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1" name="フリーフォーム 1990">
            <a:extLst>
              <a:ext uri="{FF2B5EF4-FFF2-40B4-BE49-F238E27FC236}">
                <a16:creationId xmlns:a16="http://schemas.microsoft.com/office/drawing/2014/main" id="{CE270778-1CFB-B1A6-7359-1CF044711BEC}"/>
              </a:ext>
            </a:extLst>
          </p:cNvPr>
          <p:cNvSpPr/>
          <p:nvPr/>
        </p:nvSpPr>
        <p:spPr>
          <a:xfrm>
            <a:off x="5888611" y="2749386"/>
            <a:ext cx="167458" cy="274250"/>
          </a:xfrm>
          <a:custGeom>
            <a:avLst/>
            <a:gdLst>
              <a:gd name="connsiteX0" fmla="*/ 80389 w 167458"/>
              <a:gd name="connsiteY0" fmla="*/ 164 h 274250"/>
              <a:gd name="connsiteX1" fmla="*/ 108964 w 167458"/>
              <a:gd name="connsiteY1" fmla="*/ 120814 h 274250"/>
              <a:gd name="connsiteX2" fmla="*/ 166114 w 167458"/>
              <a:gd name="connsiteY2" fmla="*/ 200189 h 274250"/>
              <a:gd name="connsiteX3" fmla="*/ 150239 w 167458"/>
              <a:gd name="connsiteY3" fmla="*/ 152564 h 274250"/>
              <a:gd name="connsiteX4" fmla="*/ 159764 w 167458"/>
              <a:gd name="connsiteY4" fmla="*/ 273214 h 274250"/>
              <a:gd name="connsiteX5" fmla="*/ 112139 w 167458"/>
              <a:gd name="connsiteY5" fmla="*/ 206539 h 274250"/>
              <a:gd name="connsiteX6" fmla="*/ 1014 w 167458"/>
              <a:gd name="connsiteY6" fmla="*/ 130339 h 274250"/>
              <a:gd name="connsiteX7" fmla="*/ 58164 w 167458"/>
              <a:gd name="connsiteY7" fmla="*/ 117639 h 274250"/>
              <a:gd name="connsiteX8" fmla="*/ 77214 w 167458"/>
              <a:gd name="connsiteY8" fmla="*/ 130339 h 274250"/>
              <a:gd name="connsiteX9" fmla="*/ 64514 w 167458"/>
              <a:gd name="connsiteY9" fmla="*/ 95414 h 274250"/>
              <a:gd name="connsiteX10" fmla="*/ 80389 w 167458"/>
              <a:gd name="connsiteY10" fmla="*/ 164 h 27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7458" h="274250">
                <a:moveTo>
                  <a:pt x="80389" y="164"/>
                </a:moveTo>
                <a:cubicBezTo>
                  <a:pt x="87797" y="4397"/>
                  <a:pt x="94677" y="87477"/>
                  <a:pt x="108964" y="120814"/>
                </a:cubicBezTo>
                <a:cubicBezTo>
                  <a:pt x="123251" y="154151"/>
                  <a:pt x="159235" y="194897"/>
                  <a:pt x="166114" y="200189"/>
                </a:cubicBezTo>
                <a:cubicBezTo>
                  <a:pt x="172993" y="205481"/>
                  <a:pt x="151297" y="140393"/>
                  <a:pt x="150239" y="152564"/>
                </a:cubicBezTo>
                <a:cubicBezTo>
                  <a:pt x="149181" y="164735"/>
                  <a:pt x="166114" y="264218"/>
                  <a:pt x="159764" y="273214"/>
                </a:cubicBezTo>
                <a:cubicBezTo>
                  <a:pt x="153414" y="282210"/>
                  <a:pt x="138597" y="230351"/>
                  <a:pt x="112139" y="206539"/>
                </a:cubicBezTo>
                <a:cubicBezTo>
                  <a:pt x="85681" y="182727"/>
                  <a:pt x="10010" y="145156"/>
                  <a:pt x="1014" y="130339"/>
                </a:cubicBezTo>
                <a:cubicBezTo>
                  <a:pt x="-7982" y="115522"/>
                  <a:pt x="45464" y="117639"/>
                  <a:pt x="58164" y="117639"/>
                </a:cubicBezTo>
                <a:cubicBezTo>
                  <a:pt x="70864" y="117639"/>
                  <a:pt x="76156" y="134043"/>
                  <a:pt x="77214" y="130339"/>
                </a:cubicBezTo>
                <a:cubicBezTo>
                  <a:pt x="78272" y="126635"/>
                  <a:pt x="66631" y="116051"/>
                  <a:pt x="64514" y="95414"/>
                </a:cubicBezTo>
                <a:cubicBezTo>
                  <a:pt x="62397" y="74777"/>
                  <a:pt x="72981" y="-4069"/>
                  <a:pt x="80389" y="164"/>
                </a:cubicBezTo>
                <a:close/>
              </a:path>
            </a:pathLst>
          </a:custGeom>
          <a:solidFill>
            <a:srgbClr val="156082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2" name="フリーフォーム 1991">
            <a:extLst>
              <a:ext uri="{FF2B5EF4-FFF2-40B4-BE49-F238E27FC236}">
                <a16:creationId xmlns:a16="http://schemas.microsoft.com/office/drawing/2014/main" id="{44D679A1-144C-E65D-E4A1-9D9855F39B43}"/>
              </a:ext>
            </a:extLst>
          </p:cNvPr>
          <p:cNvSpPr/>
          <p:nvPr/>
        </p:nvSpPr>
        <p:spPr>
          <a:xfrm>
            <a:off x="5783910" y="1902804"/>
            <a:ext cx="260331" cy="712238"/>
          </a:xfrm>
          <a:custGeom>
            <a:avLst/>
            <a:gdLst>
              <a:gd name="connsiteX0" fmla="*/ 258115 w 260331"/>
              <a:gd name="connsiteY0" fmla="*/ 5371 h 712238"/>
              <a:gd name="connsiteX1" fmla="*/ 131115 w 260331"/>
              <a:gd name="connsiteY1" fmla="*/ 573696 h 712238"/>
              <a:gd name="connsiteX2" fmla="*/ 86665 w 260331"/>
              <a:gd name="connsiteY2" fmla="*/ 503846 h 712238"/>
              <a:gd name="connsiteX3" fmla="*/ 118415 w 260331"/>
              <a:gd name="connsiteY3" fmla="*/ 634021 h 712238"/>
              <a:gd name="connsiteX4" fmla="*/ 940 w 260331"/>
              <a:gd name="connsiteY4" fmla="*/ 472096 h 712238"/>
              <a:gd name="connsiteX5" fmla="*/ 70790 w 260331"/>
              <a:gd name="connsiteY5" fmla="*/ 710221 h 712238"/>
              <a:gd name="connsiteX6" fmla="*/ 204140 w 260331"/>
              <a:gd name="connsiteY6" fmla="*/ 310171 h 712238"/>
              <a:gd name="connsiteX7" fmla="*/ 258115 w 260331"/>
              <a:gd name="connsiteY7" fmla="*/ 5371 h 712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0331" h="712238">
                <a:moveTo>
                  <a:pt x="258115" y="5371"/>
                </a:moveTo>
                <a:cubicBezTo>
                  <a:pt x="245944" y="49292"/>
                  <a:pt x="159690" y="490617"/>
                  <a:pt x="131115" y="573696"/>
                </a:cubicBezTo>
                <a:cubicBezTo>
                  <a:pt x="102540" y="656775"/>
                  <a:pt x="88782" y="493792"/>
                  <a:pt x="86665" y="503846"/>
                </a:cubicBezTo>
                <a:cubicBezTo>
                  <a:pt x="84548" y="513900"/>
                  <a:pt x="132702" y="639313"/>
                  <a:pt x="118415" y="634021"/>
                </a:cubicBezTo>
                <a:cubicBezTo>
                  <a:pt x="104128" y="628729"/>
                  <a:pt x="8877" y="459396"/>
                  <a:pt x="940" y="472096"/>
                </a:cubicBezTo>
                <a:cubicBezTo>
                  <a:pt x="-6997" y="484796"/>
                  <a:pt x="36923" y="737208"/>
                  <a:pt x="70790" y="710221"/>
                </a:cubicBezTo>
                <a:cubicBezTo>
                  <a:pt x="104657" y="683234"/>
                  <a:pt x="178740" y="422354"/>
                  <a:pt x="204140" y="310171"/>
                </a:cubicBezTo>
                <a:cubicBezTo>
                  <a:pt x="229540" y="197988"/>
                  <a:pt x="270286" y="-38550"/>
                  <a:pt x="258115" y="5371"/>
                </a:cubicBezTo>
                <a:close/>
              </a:path>
            </a:pathLst>
          </a:custGeom>
          <a:solidFill>
            <a:srgbClr val="156082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3" name="フリーフォーム 1992">
            <a:extLst>
              <a:ext uri="{FF2B5EF4-FFF2-40B4-BE49-F238E27FC236}">
                <a16:creationId xmlns:a16="http://schemas.microsoft.com/office/drawing/2014/main" id="{12F30F10-9513-69CD-4F6A-24204C671926}"/>
              </a:ext>
            </a:extLst>
          </p:cNvPr>
          <p:cNvSpPr/>
          <p:nvPr/>
        </p:nvSpPr>
        <p:spPr>
          <a:xfrm>
            <a:off x="5504920" y="1900747"/>
            <a:ext cx="443501" cy="353415"/>
          </a:xfrm>
          <a:custGeom>
            <a:avLst/>
            <a:gdLst>
              <a:gd name="connsiteX0" fmla="*/ 238655 w 443501"/>
              <a:gd name="connsiteY0" fmla="*/ 1078 h 353415"/>
              <a:gd name="connsiteX1" fmla="*/ 413280 w 443501"/>
              <a:gd name="connsiteY1" fmla="*/ 163003 h 353415"/>
              <a:gd name="connsiteX2" fmla="*/ 340255 w 443501"/>
              <a:gd name="connsiteY2" fmla="*/ 242378 h 353415"/>
              <a:gd name="connsiteX3" fmla="*/ 86255 w 443501"/>
              <a:gd name="connsiteY3" fmla="*/ 232853 h 353415"/>
              <a:gd name="connsiteX4" fmla="*/ 203730 w 443501"/>
              <a:gd name="connsiteY4" fmla="*/ 280478 h 353415"/>
              <a:gd name="connsiteX5" fmla="*/ 530 w 443501"/>
              <a:gd name="connsiteY5" fmla="*/ 286828 h 353415"/>
              <a:gd name="connsiteX6" fmla="*/ 276755 w 443501"/>
              <a:gd name="connsiteY6" fmla="*/ 350328 h 353415"/>
              <a:gd name="connsiteX7" fmla="*/ 410105 w 443501"/>
              <a:gd name="connsiteY7" fmla="*/ 175703 h 353415"/>
              <a:gd name="connsiteX8" fmla="*/ 429155 w 443501"/>
              <a:gd name="connsiteY8" fmla="*/ 96328 h 353415"/>
              <a:gd name="connsiteX9" fmla="*/ 238655 w 443501"/>
              <a:gd name="connsiteY9" fmla="*/ 1078 h 353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3501" h="353415">
                <a:moveTo>
                  <a:pt x="238655" y="1078"/>
                </a:moveTo>
                <a:cubicBezTo>
                  <a:pt x="236009" y="12191"/>
                  <a:pt x="396347" y="122786"/>
                  <a:pt x="413280" y="163003"/>
                </a:cubicBezTo>
                <a:cubicBezTo>
                  <a:pt x="430213" y="203220"/>
                  <a:pt x="394759" y="230736"/>
                  <a:pt x="340255" y="242378"/>
                </a:cubicBezTo>
                <a:cubicBezTo>
                  <a:pt x="285751" y="254020"/>
                  <a:pt x="109009" y="226503"/>
                  <a:pt x="86255" y="232853"/>
                </a:cubicBezTo>
                <a:cubicBezTo>
                  <a:pt x="63501" y="239203"/>
                  <a:pt x="218017" y="271482"/>
                  <a:pt x="203730" y="280478"/>
                </a:cubicBezTo>
                <a:cubicBezTo>
                  <a:pt x="189443" y="289474"/>
                  <a:pt x="-11641" y="275186"/>
                  <a:pt x="530" y="286828"/>
                </a:cubicBezTo>
                <a:cubicBezTo>
                  <a:pt x="12701" y="298470"/>
                  <a:pt x="208493" y="368849"/>
                  <a:pt x="276755" y="350328"/>
                </a:cubicBezTo>
                <a:cubicBezTo>
                  <a:pt x="345017" y="331807"/>
                  <a:pt x="384705" y="218036"/>
                  <a:pt x="410105" y="175703"/>
                </a:cubicBezTo>
                <a:cubicBezTo>
                  <a:pt x="435505" y="133370"/>
                  <a:pt x="459847" y="124903"/>
                  <a:pt x="429155" y="96328"/>
                </a:cubicBezTo>
                <a:cubicBezTo>
                  <a:pt x="398463" y="67753"/>
                  <a:pt x="241301" y="-10035"/>
                  <a:pt x="238655" y="1078"/>
                </a:cubicBezTo>
                <a:close/>
              </a:path>
            </a:pathLst>
          </a:custGeom>
          <a:solidFill>
            <a:srgbClr val="156082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4" name="フリーフォーム 1993">
            <a:extLst>
              <a:ext uri="{FF2B5EF4-FFF2-40B4-BE49-F238E27FC236}">
                <a16:creationId xmlns:a16="http://schemas.microsoft.com/office/drawing/2014/main" id="{40F8D8AE-C105-8388-CE76-6F6810696CA9}"/>
              </a:ext>
            </a:extLst>
          </p:cNvPr>
          <p:cNvSpPr/>
          <p:nvPr/>
        </p:nvSpPr>
        <p:spPr>
          <a:xfrm>
            <a:off x="6287741" y="1818343"/>
            <a:ext cx="654619" cy="255413"/>
          </a:xfrm>
          <a:custGeom>
            <a:avLst/>
            <a:gdLst>
              <a:gd name="connsiteX0" fmla="*/ 1934 w 654619"/>
              <a:gd name="connsiteY0" fmla="*/ 96182 h 255413"/>
              <a:gd name="connsiteX1" fmla="*/ 182909 w 654619"/>
              <a:gd name="connsiteY1" fmla="*/ 156507 h 255413"/>
              <a:gd name="connsiteX2" fmla="*/ 363884 w 654619"/>
              <a:gd name="connsiteY2" fmla="*/ 64432 h 255413"/>
              <a:gd name="connsiteX3" fmla="*/ 649634 w 654619"/>
              <a:gd name="connsiteY3" fmla="*/ 932 h 255413"/>
              <a:gd name="connsiteX4" fmla="*/ 538509 w 654619"/>
              <a:gd name="connsiteY4" fmla="*/ 35857 h 255413"/>
              <a:gd name="connsiteX5" fmla="*/ 446434 w 654619"/>
              <a:gd name="connsiteY5" fmla="*/ 156507 h 255413"/>
              <a:gd name="connsiteX6" fmla="*/ 221009 w 654619"/>
              <a:gd name="connsiteY6" fmla="*/ 204132 h 255413"/>
              <a:gd name="connsiteX7" fmla="*/ 11459 w 654619"/>
              <a:gd name="connsiteY7" fmla="*/ 251757 h 255413"/>
              <a:gd name="connsiteX8" fmla="*/ 392459 w 654619"/>
              <a:gd name="connsiteY8" fmla="*/ 248582 h 255413"/>
              <a:gd name="connsiteX9" fmla="*/ 144809 w 654619"/>
              <a:gd name="connsiteY9" fmla="*/ 220007 h 255413"/>
              <a:gd name="connsiteX10" fmla="*/ 84484 w 654619"/>
              <a:gd name="connsiteY10" fmla="*/ 181907 h 255413"/>
              <a:gd name="connsiteX11" fmla="*/ 27334 w 654619"/>
              <a:gd name="connsiteY11" fmla="*/ 181907 h 255413"/>
              <a:gd name="connsiteX12" fmla="*/ 84484 w 654619"/>
              <a:gd name="connsiteY12" fmla="*/ 150157 h 255413"/>
              <a:gd name="connsiteX13" fmla="*/ 1934 w 654619"/>
              <a:gd name="connsiteY13" fmla="*/ 96182 h 255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4619" h="255413">
                <a:moveTo>
                  <a:pt x="1934" y="96182"/>
                </a:moveTo>
                <a:cubicBezTo>
                  <a:pt x="18338" y="97240"/>
                  <a:pt x="122584" y="161799"/>
                  <a:pt x="182909" y="156507"/>
                </a:cubicBezTo>
                <a:cubicBezTo>
                  <a:pt x="243234" y="151215"/>
                  <a:pt x="286097" y="90361"/>
                  <a:pt x="363884" y="64432"/>
                </a:cubicBezTo>
                <a:cubicBezTo>
                  <a:pt x="441671" y="38503"/>
                  <a:pt x="620530" y="5694"/>
                  <a:pt x="649634" y="932"/>
                </a:cubicBezTo>
                <a:cubicBezTo>
                  <a:pt x="678738" y="-3830"/>
                  <a:pt x="572376" y="9928"/>
                  <a:pt x="538509" y="35857"/>
                </a:cubicBezTo>
                <a:cubicBezTo>
                  <a:pt x="504642" y="61786"/>
                  <a:pt x="499351" y="128461"/>
                  <a:pt x="446434" y="156507"/>
                </a:cubicBezTo>
                <a:cubicBezTo>
                  <a:pt x="393517" y="184553"/>
                  <a:pt x="221009" y="204132"/>
                  <a:pt x="221009" y="204132"/>
                </a:cubicBezTo>
                <a:cubicBezTo>
                  <a:pt x="148513" y="220007"/>
                  <a:pt x="-17116" y="244349"/>
                  <a:pt x="11459" y="251757"/>
                </a:cubicBezTo>
                <a:cubicBezTo>
                  <a:pt x="40034" y="259165"/>
                  <a:pt x="370234" y="253874"/>
                  <a:pt x="392459" y="248582"/>
                </a:cubicBezTo>
                <a:cubicBezTo>
                  <a:pt x="414684" y="243290"/>
                  <a:pt x="196138" y="231119"/>
                  <a:pt x="144809" y="220007"/>
                </a:cubicBezTo>
                <a:cubicBezTo>
                  <a:pt x="93480" y="208895"/>
                  <a:pt x="104063" y="188257"/>
                  <a:pt x="84484" y="181907"/>
                </a:cubicBezTo>
                <a:cubicBezTo>
                  <a:pt x="64905" y="175557"/>
                  <a:pt x="27334" y="187199"/>
                  <a:pt x="27334" y="181907"/>
                </a:cubicBezTo>
                <a:cubicBezTo>
                  <a:pt x="27334" y="176615"/>
                  <a:pt x="90305" y="162328"/>
                  <a:pt x="84484" y="150157"/>
                </a:cubicBezTo>
                <a:cubicBezTo>
                  <a:pt x="78663" y="137986"/>
                  <a:pt x="-14470" y="95124"/>
                  <a:pt x="1934" y="96182"/>
                </a:cubicBezTo>
                <a:close/>
              </a:path>
            </a:pathLst>
          </a:custGeom>
          <a:solidFill>
            <a:srgbClr val="156082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5" name="フリーフォーム 1994">
            <a:extLst>
              <a:ext uri="{FF2B5EF4-FFF2-40B4-BE49-F238E27FC236}">
                <a16:creationId xmlns:a16="http://schemas.microsoft.com/office/drawing/2014/main" id="{6B183323-A5DF-E6F9-2BB5-EB9760CA7950}"/>
              </a:ext>
            </a:extLst>
          </p:cNvPr>
          <p:cNvSpPr/>
          <p:nvPr/>
        </p:nvSpPr>
        <p:spPr>
          <a:xfrm>
            <a:off x="5986460" y="2720926"/>
            <a:ext cx="677741" cy="209618"/>
          </a:xfrm>
          <a:custGeom>
            <a:avLst/>
            <a:gdLst>
              <a:gd name="connsiteX0" fmla="*/ 153990 w 677741"/>
              <a:gd name="connsiteY0" fmla="*/ 15924 h 209618"/>
              <a:gd name="connsiteX1" fmla="*/ 1590 w 677741"/>
              <a:gd name="connsiteY1" fmla="*/ 171499 h 209618"/>
              <a:gd name="connsiteX2" fmla="*/ 71440 w 677741"/>
              <a:gd name="connsiteY2" fmla="*/ 161974 h 209618"/>
              <a:gd name="connsiteX3" fmla="*/ 23815 w 677741"/>
              <a:gd name="connsiteY3" fmla="*/ 209599 h 209618"/>
              <a:gd name="connsiteX4" fmla="*/ 319090 w 677741"/>
              <a:gd name="connsiteY4" fmla="*/ 155624 h 209618"/>
              <a:gd name="connsiteX5" fmla="*/ 671515 w 677741"/>
              <a:gd name="connsiteY5" fmla="*/ 54024 h 209618"/>
              <a:gd name="connsiteX6" fmla="*/ 525465 w 677741"/>
              <a:gd name="connsiteY6" fmla="*/ 44499 h 209618"/>
              <a:gd name="connsiteX7" fmla="*/ 287340 w 677741"/>
              <a:gd name="connsiteY7" fmla="*/ 49 h 209618"/>
              <a:gd name="connsiteX8" fmla="*/ 195265 w 677741"/>
              <a:gd name="connsiteY8" fmla="*/ 54024 h 209618"/>
              <a:gd name="connsiteX9" fmla="*/ 246065 w 677741"/>
              <a:gd name="connsiteY9" fmla="*/ 31799 h 209618"/>
              <a:gd name="connsiteX10" fmla="*/ 39690 w 677741"/>
              <a:gd name="connsiteY10" fmla="*/ 161974 h 209618"/>
              <a:gd name="connsiteX11" fmla="*/ 153990 w 677741"/>
              <a:gd name="connsiteY11" fmla="*/ 15924 h 209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7741" h="209618">
                <a:moveTo>
                  <a:pt x="153990" y="15924"/>
                </a:moveTo>
                <a:cubicBezTo>
                  <a:pt x="147640" y="17512"/>
                  <a:pt x="15348" y="147157"/>
                  <a:pt x="1590" y="171499"/>
                </a:cubicBezTo>
                <a:cubicBezTo>
                  <a:pt x="-12168" y="195841"/>
                  <a:pt x="67736" y="155624"/>
                  <a:pt x="71440" y="161974"/>
                </a:cubicBezTo>
                <a:cubicBezTo>
                  <a:pt x="75144" y="168324"/>
                  <a:pt x="-17460" y="210657"/>
                  <a:pt x="23815" y="209599"/>
                </a:cubicBezTo>
                <a:cubicBezTo>
                  <a:pt x="65090" y="208541"/>
                  <a:pt x="211140" y="181553"/>
                  <a:pt x="319090" y="155624"/>
                </a:cubicBezTo>
                <a:cubicBezTo>
                  <a:pt x="427040" y="129695"/>
                  <a:pt x="637119" y="72545"/>
                  <a:pt x="671515" y="54024"/>
                </a:cubicBezTo>
                <a:cubicBezTo>
                  <a:pt x="705911" y="35503"/>
                  <a:pt x="589494" y="53495"/>
                  <a:pt x="525465" y="44499"/>
                </a:cubicBezTo>
                <a:cubicBezTo>
                  <a:pt x="461436" y="35503"/>
                  <a:pt x="342373" y="-1538"/>
                  <a:pt x="287340" y="49"/>
                </a:cubicBezTo>
                <a:cubicBezTo>
                  <a:pt x="232307" y="1636"/>
                  <a:pt x="202144" y="48732"/>
                  <a:pt x="195265" y="54024"/>
                </a:cubicBezTo>
                <a:cubicBezTo>
                  <a:pt x="188386" y="59316"/>
                  <a:pt x="271994" y="13807"/>
                  <a:pt x="246065" y="31799"/>
                </a:cubicBezTo>
                <a:cubicBezTo>
                  <a:pt x="220136" y="49791"/>
                  <a:pt x="52390" y="159857"/>
                  <a:pt x="39690" y="161974"/>
                </a:cubicBezTo>
                <a:cubicBezTo>
                  <a:pt x="26990" y="164091"/>
                  <a:pt x="160340" y="14336"/>
                  <a:pt x="153990" y="15924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6" name="フリーフォーム 1995">
            <a:extLst>
              <a:ext uri="{FF2B5EF4-FFF2-40B4-BE49-F238E27FC236}">
                <a16:creationId xmlns:a16="http://schemas.microsoft.com/office/drawing/2014/main" id="{17ADCF0F-54BC-B1A6-A65E-BE779B9D8EC4}"/>
              </a:ext>
            </a:extLst>
          </p:cNvPr>
          <p:cNvSpPr/>
          <p:nvPr/>
        </p:nvSpPr>
        <p:spPr>
          <a:xfrm>
            <a:off x="5988551" y="2760014"/>
            <a:ext cx="726686" cy="268981"/>
          </a:xfrm>
          <a:custGeom>
            <a:avLst/>
            <a:gdLst>
              <a:gd name="connsiteX0" fmla="*/ 9024 w 726686"/>
              <a:gd name="connsiteY0" fmla="*/ 100661 h 268981"/>
              <a:gd name="connsiteX1" fmla="*/ 418599 w 726686"/>
              <a:gd name="connsiteY1" fmla="*/ 53036 h 268981"/>
              <a:gd name="connsiteX2" fmla="*/ 370974 w 726686"/>
              <a:gd name="connsiteY2" fmla="*/ 78436 h 268981"/>
              <a:gd name="connsiteX3" fmla="*/ 663074 w 726686"/>
              <a:gd name="connsiteY3" fmla="*/ 5411 h 268981"/>
              <a:gd name="connsiteX4" fmla="*/ 726574 w 726686"/>
              <a:gd name="connsiteY4" fmla="*/ 8586 h 268981"/>
              <a:gd name="connsiteX5" fmla="*/ 656724 w 726686"/>
              <a:gd name="connsiteY5" fmla="*/ 33986 h 268981"/>
              <a:gd name="connsiteX6" fmla="*/ 383674 w 726686"/>
              <a:gd name="connsiteY6" fmla="*/ 214961 h 268981"/>
              <a:gd name="connsiteX7" fmla="*/ 361449 w 726686"/>
              <a:gd name="connsiteY7" fmla="*/ 249886 h 268981"/>
              <a:gd name="connsiteX8" fmla="*/ 472574 w 726686"/>
              <a:gd name="connsiteY8" fmla="*/ 180036 h 268981"/>
              <a:gd name="connsiteX9" fmla="*/ 269374 w 726686"/>
              <a:gd name="connsiteY9" fmla="*/ 268936 h 268981"/>
              <a:gd name="connsiteX10" fmla="*/ 43949 w 726686"/>
              <a:gd name="connsiteY10" fmla="*/ 192736 h 268981"/>
              <a:gd name="connsiteX11" fmla="*/ 129674 w 726686"/>
              <a:gd name="connsiteY11" fmla="*/ 234011 h 268981"/>
              <a:gd name="connsiteX12" fmla="*/ 9024 w 726686"/>
              <a:gd name="connsiteY12" fmla="*/ 100661 h 268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6686" h="268981">
                <a:moveTo>
                  <a:pt x="9024" y="100661"/>
                </a:moveTo>
                <a:cubicBezTo>
                  <a:pt x="57178" y="70498"/>
                  <a:pt x="358274" y="56740"/>
                  <a:pt x="418599" y="53036"/>
                </a:cubicBezTo>
                <a:cubicBezTo>
                  <a:pt x="478924" y="49332"/>
                  <a:pt x="330228" y="86373"/>
                  <a:pt x="370974" y="78436"/>
                </a:cubicBezTo>
                <a:cubicBezTo>
                  <a:pt x="411720" y="70499"/>
                  <a:pt x="603807" y="17053"/>
                  <a:pt x="663074" y="5411"/>
                </a:cubicBezTo>
                <a:cubicBezTo>
                  <a:pt x="722341" y="-6231"/>
                  <a:pt x="727632" y="3824"/>
                  <a:pt x="726574" y="8586"/>
                </a:cubicBezTo>
                <a:cubicBezTo>
                  <a:pt x="725516" y="13348"/>
                  <a:pt x="713874" y="-410"/>
                  <a:pt x="656724" y="33986"/>
                </a:cubicBezTo>
                <a:cubicBezTo>
                  <a:pt x="599574" y="68382"/>
                  <a:pt x="432886" y="178978"/>
                  <a:pt x="383674" y="214961"/>
                </a:cubicBezTo>
                <a:cubicBezTo>
                  <a:pt x="334462" y="250944"/>
                  <a:pt x="346632" y="255707"/>
                  <a:pt x="361449" y="249886"/>
                </a:cubicBezTo>
                <a:cubicBezTo>
                  <a:pt x="376266" y="244065"/>
                  <a:pt x="487920" y="176861"/>
                  <a:pt x="472574" y="180036"/>
                </a:cubicBezTo>
                <a:cubicBezTo>
                  <a:pt x="457228" y="183211"/>
                  <a:pt x="340811" y="266819"/>
                  <a:pt x="269374" y="268936"/>
                </a:cubicBezTo>
                <a:cubicBezTo>
                  <a:pt x="197937" y="271053"/>
                  <a:pt x="67232" y="198557"/>
                  <a:pt x="43949" y="192736"/>
                </a:cubicBezTo>
                <a:cubicBezTo>
                  <a:pt x="20666" y="186915"/>
                  <a:pt x="138670" y="243007"/>
                  <a:pt x="129674" y="234011"/>
                </a:cubicBezTo>
                <a:cubicBezTo>
                  <a:pt x="120678" y="225015"/>
                  <a:pt x="-39130" y="130824"/>
                  <a:pt x="9024" y="100661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7" name="フリーフォーム 1996">
            <a:extLst>
              <a:ext uri="{FF2B5EF4-FFF2-40B4-BE49-F238E27FC236}">
                <a16:creationId xmlns:a16="http://schemas.microsoft.com/office/drawing/2014/main" id="{425607A3-6B2F-8D6D-6459-E6667A3AE575}"/>
              </a:ext>
            </a:extLst>
          </p:cNvPr>
          <p:cNvSpPr/>
          <p:nvPr/>
        </p:nvSpPr>
        <p:spPr>
          <a:xfrm>
            <a:off x="6105396" y="2785468"/>
            <a:ext cx="99493" cy="53195"/>
          </a:xfrm>
          <a:custGeom>
            <a:avLst/>
            <a:gdLst>
              <a:gd name="connsiteX0" fmla="*/ 129 w 99493"/>
              <a:gd name="connsiteY0" fmla="*/ 43457 h 53195"/>
              <a:gd name="connsiteX1" fmla="*/ 69979 w 99493"/>
              <a:gd name="connsiteY1" fmla="*/ 21232 h 53195"/>
              <a:gd name="connsiteX2" fmla="*/ 98554 w 99493"/>
              <a:gd name="connsiteY2" fmla="*/ 52982 h 53195"/>
              <a:gd name="connsiteX3" fmla="*/ 89029 w 99493"/>
              <a:gd name="connsiteY3" fmla="*/ 2182 h 53195"/>
              <a:gd name="connsiteX4" fmla="*/ 54104 w 99493"/>
              <a:gd name="connsiteY4" fmla="*/ 11707 h 53195"/>
              <a:gd name="connsiteX5" fmla="*/ 129 w 99493"/>
              <a:gd name="connsiteY5" fmla="*/ 43457 h 53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493" h="53195">
                <a:moveTo>
                  <a:pt x="129" y="43457"/>
                </a:moveTo>
                <a:cubicBezTo>
                  <a:pt x="2775" y="45045"/>
                  <a:pt x="53575" y="19645"/>
                  <a:pt x="69979" y="21232"/>
                </a:cubicBezTo>
                <a:cubicBezTo>
                  <a:pt x="86383" y="22819"/>
                  <a:pt x="95379" y="56157"/>
                  <a:pt x="98554" y="52982"/>
                </a:cubicBezTo>
                <a:cubicBezTo>
                  <a:pt x="101729" y="49807"/>
                  <a:pt x="96437" y="9061"/>
                  <a:pt x="89029" y="2182"/>
                </a:cubicBezTo>
                <a:cubicBezTo>
                  <a:pt x="81621" y="-4697"/>
                  <a:pt x="72096" y="6415"/>
                  <a:pt x="54104" y="11707"/>
                </a:cubicBezTo>
                <a:cubicBezTo>
                  <a:pt x="36112" y="16999"/>
                  <a:pt x="-2517" y="41869"/>
                  <a:pt x="129" y="434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8" name="フリーフォーム 1997">
            <a:extLst>
              <a:ext uri="{FF2B5EF4-FFF2-40B4-BE49-F238E27FC236}">
                <a16:creationId xmlns:a16="http://schemas.microsoft.com/office/drawing/2014/main" id="{46D8E11D-4749-2A3C-9C73-2862089BAEB6}"/>
              </a:ext>
            </a:extLst>
          </p:cNvPr>
          <p:cNvSpPr/>
          <p:nvPr/>
        </p:nvSpPr>
        <p:spPr>
          <a:xfrm>
            <a:off x="6140762" y="2831834"/>
            <a:ext cx="327545" cy="152683"/>
          </a:xfrm>
          <a:custGeom>
            <a:avLst/>
            <a:gdLst>
              <a:gd name="connsiteX0" fmla="*/ 326713 w 327545"/>
              <a:gd name="connsiteY0" fmla="*/ 266 h 152683"/>
              <a:gd name="connsiteX1" fmla="*/ 63188 w 327545"/>
              <a:gd name="connsiteY1" fmla="*/ 105041 h 152683"/>
              <a:gd name="connsiteX2" fmla="*/ 187013 w 327545"/>
              <a:gd name="connsiteY2" fmla="*/ 82816 h 152683"/>
              <a:gd name="connsiteX3" fmla="*/ 133038 w 327545"/>
              <a:gd name="connsiteY3" fmla="*/ 95516 h 152683"/>
              <a:gd name="connsiteX4" fmla="*/ 161613 w 327545"/>
              <a:gd name="connsiteY4" fmla="*/ 152666 h 152683"/>
              <a:gd name="connsiteX5" fmla="*/ 104463 w 327545"/>
              <a:gd name="connsiteY5" fmla="*/ 89166 h 152683"/>
              <a:gd name="connsiteX6" fmla="*/ 120338 w 327545"/>
              <a:gd name="connsiteY6" fmla="*/ 120916 h 152683"/>
              <a:gd name="connsiteX7" fmla="*/ 75888 w 327545"/>
              <a:gd name="connsiteY7" fmla="*/ 101866 h 152683"/>
              <a:gd name="connsiteX8" fmla="*/ 82238 w 327545"/>
              <a:gd name="connsiteY8" fmla="*/ 133616 h 152683"/>
              <a:gd name="connsiteX9" fmla="*/ 2863 w 327545"/>
              <a:gd name="connsiteY9" fmla="*/ 95516 h 152683"/>
              <a:gd name="connsiteX10" fmla="*/ 199713 w 327545"/>
              <a:gd name="connsiteY10" fmla="*/ 143141 h 152683"/>
              <a:gd name="connsiteX11" fmla="*/ 148913 w 327545"/>
              <a:gd name="connsiteY11" fmla="*/ 76466 h 152683"/>
              <a:gd name="connsiteX12" fmla="*/ 326713 w 327545"/>
              <a:gd name="connsiteY12" fmla="*/ 266 h 152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7545" h="152683">
                <a:moveTo>
                  <a:pt x="326713" y="266"/>
                </a:moveTo>
                <a:cubicBezTo>
                  <a:pt x="312425" y="5029"/>
                  <a:pt x="86471" y="91283"/>
                  <a:pt x="63188" y="105041"/>
                </a:cubicBezTo>
                <a:cubicBezTo>
                  <a:pt x="39905" y="118799"/>
                  <a:pt x="175371" y="84403"/>
                  <a:pt x="187013" y="82816"/>
                </a:cubicBezTo>
                <a:cubicBezTo>
                  <a:pt x="198655" y="81229"/>
                  <a:pt x="137271" y="83874"/>
                  <a:pt x="133038" y="95516"/>
                </a:cubicBezTo>
                <a:cubicBezTo>
                  <a:pt x="128805" y="107158"/>
                  <a:pt x="166375" y="153724"/>
                  <a:pt x="161613" y="152666"/>
                </a:cubicBezTo>
                <a:cubicBezTo>
                  <a:pt x="156851" y="151608"/>
                  <a:pt x="111342" y="94458"/>
                  <a:pt x="104463" y="89166"/>
                </a:cubicBezTo>
                <a:cubicBezTo>
                  <a:pt x="97584" y="83874"/>
                  <a:pt x="125100" y="118799"/>
                  <a:pt x="120338" y="120916"/>
                </a:cubicBezTo>
                <a:cubicBezTo>
                  <a:pt x="115576" y="123033"/>
                  <a:pt x="82238" y="99749"/>
                  <a:pt x="75888" y="101866"/>
                </a:cubicBezTo>
                <a:cubicBezTo>
                  <a:pt x="69538" y="103983"/>
                  <a:pt x="94409" y="134674"/>
                  <a:pt x="82238" y="133616"/>
                </a:cubicBezTo>
                <a:cubicBezTo>
                  <a:pt x="70067" y="132558"/>
                  <a:pt x="-16716" y="93929"/>
                  <a:pt x="2863" y="95516"/>
                </a:cubicBezTo>
                <a:cubicBezTo>
                  <a:pt x="22442" y="97103"/>
                  <a:pt x="175371" y="146316"/>
                  <a:pt x="199713" y="143141"/>
                </a:cubicBezTo>
                <a:cubicBezTo>
                  <a:pt x="224055" y="139966"/>
                  <a:pt x="130921" y="97104"/>
                  <a:pt x="148913" y="76466"/>
                </a:cubicBezTo>
                <a:cubicBezTo>
                  <a:pt x="166905" y="55829"/>
                  <a:pt x="341001" y="-4497"/>
                  <a:pt x="326713" y="26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9" name="フリーフォーム 1998">
            <a:extLst>
              <a:ext uri="{FF2B5EF4-FFF2-40B4-BE49-F238E27FC236}">
                <a16:creationId xmlns:a16="http://schemas.microsoft.com/office/drawing/2014/main" id="{3D85415F-9027-55CD-1F3F-8C21D7A7E88E}"/>
              </a:ext>
            </a:extLst>
          </p:cNvPr>
          <p:cNvSpPr/>
          <p:nvPr/>
        </p:nvSpPr>
        <p:spPr>
          <a:xfrm>
            <a:off x="8628860" y="3827147"/>
            <a:ext cx="525979" cy="3127396"/>
          </a:xfrm>
          <a:custGeom>
            <a:avLst/>
            <a:gdLst>
              <a:gd name="connsiteX0" fmla="*/ 163448 w 525979"/>
              <a:gd name="connsiteY0" fmla="*/ 222339 h 3127396"/>
              <a:gd name="connsiteX1" fmla="*/ 2674 w 525979"/>
              <a:gd name="connsiteY1" fmla="*/ 1056352 h 3127396"/>
              <a:gd name="connsiteX2" fmla="*/ 62964 w 525979"/>
              <a:gd name="connsiteY2" fmla="*/ 2081284 h 3127396"/>
              <a:gd name="connsiteX3" fmla="*/ 62964 w 525979"/>
              <a:gd name="connsiteY3" fmla="*/ 1689398 h 3127396"/>
              <a:gd name="connsiteX4" fmla="*/ 52916 w 525979"/>
              <a:gd name="connsiteY4" fmla="*/ 2915297 h 3127396"/>
              <a:gd name="connsiteX5" fmla="*/ 32819 w 525979"/>
              <a:gd name="connsiteY5" fmla="*/ 2282251 h 3127396"/>
              <a:gd name="connsiteX6" fmla="*/ 52916 w 525979"/>
              <a:gd name="connsiteY6" fmla="*/ 3096167 h 3127396"/>
              <a:gd name="connsiteX7" fmla="*/ 334270 w 525979"/>
              <a:gd name="connsiteY7" fmla="*/ 2834910 h 3127396"/>
              <a:gd name="connsiteX8" fmla="*/ 525188 w 525979"/>
              <a:gd name="connsiteY8" fmla="*/ 1689398 h 3127396"/>
              <a:gd name="connsiteX9" fmla="*/ 404608 w 525979"/>
              <a:gd name="connsiteY9" fmla="*/ 915675 h 3127396"/>
              <a:gd name="connsiteX10" fmla="*/ 464898 w 525979"/>
              <a:gd name="connsiteY10" fmla="*/ 1275 h 3127396"/>
              <a:gd name="connsiteX11" fmla="*/ 334270 w 525979"/>
              <a:gd name="connsiteY11" fmla="*/ 704660 h 3127396"/>
              <a:gd name="connsiteX12" fmla="*/ 163448 w 525979"/>
              <a:gd name="connsiteY12" fmla="*/ 222339 h 312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5979" h="3127396">
                <a:moveTo>
                  <a:pt x="163448" y="222339"/>
                </a:moveTo>
                <a:cubicBezTo>
                  <a:pt x="108182" y="280954"/>
                  <a:pt x="19421" y="746528"/>
                  <a:pt x="2674" y="1056352"/>
                </a:cubicBezTo>
                <a:cubicBezTo>
                  <a:pt x="-14073" y="1366176"/>
                  <a:pt x="52916" y="1975776"/>
                  <a:pt x="62964" y="2081284"/>
                </a:cubicBezTo>
                <a:cubicBezTo>
                  <a:pt x="73012" y="2186792"/>
                  <a:pt x="64639" y="1550396"/>
                  <a:pt x="62964" y="1689398"/>
                </a:cubicBezTo>
                <a:cubicBezTo>
                  <a:pt x="61289" y="1828400"/>
                  <a:pt x="57940" y="2816488"/>
                  <a:pt x="52916" y="2915297"/>
                </a:cubicBezTo>
                <a:cubicBezTo>
                  <a:pt x="47892" y="3014106"/>
                  <a:pt x="32819" y="2252106"/>
                  <a:pt x="32819" y="2282251"/>
                </a:cubicBezTo>
                <a:cubicBezTo>
                  <a:pt x="32819" y="2312396"/>
                  <a:pt x="2674" y="3004057"/>
                  <a:pt x="52916" y="3096167"/>
                </a:cubicBezTo>
                <a:cubicBezTo>
                  <a:pt x="103158" y="3188277"/>
                  <a:pt x="255558" y="3069371"/>
                  <a:pt x="334270" y="2834910"/>
                </a:cubicBezTo>
                <a:cubicBezTo>
                  <a:pt x="412982" y="2600449"/>
                  <a:pt x="513465" y="2009270"/>
                  <a:pt x="525188" y="1689398"/>
                </a:cubicBezTo>
                <a:cubicBezTo>
                  <a:pt x="536911" y="1369526"/>
                  <a:pt x="414656" y="1197029"/>
                  <a:pt x="404608" y="915675"/>
                </a:cubicBezTo>
                <a:cubicBezTo>
                  <a:pt x="394560" y="634321"/>
                  <a:pt x="476621" y="36444"/>
                  <a:pt x="464898" y="1275"/>
                </a:cubicBezTo>
                <a:cubicBezTo>
                  <a:pt x="453175" y="-33894"/>
                  <a:pt x="389536" y="669491"/>
                  <a:pt x="334270" y="704660"/>
                </a:cubicBezTo>
                <a:cubicBezTo>
                  <a:pt x="279004" y="739829"/>
                  <a:pt x="218714" y="163724"/>
                  <a:pt x="163448" y="222339"/>
                </a:cubicBezTo>
                <a:close/>
              </a:path>
            </a:pathLst>
          </a:custGeom>
          <a:solidFill>
            <a:srgbClr val="156082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0" name="フリーフォーム 1999">
            <a:extLst>
              <a:ext uri="{FF2B5EF4-FFF2-40B4-BE49-F238E27FC236}">
                <a16:creationId xmlns:a16="http://schemas.microsoft.com/office/drawing/2014/main" id="{3E27D435-2E00-49D4-A4BE-02B6A9476081}"/>
              </a:ext>
            </a:extLst>
          </p:cNvPr>
          <p:cNvSpPr/>
          <p:nvPr/>
        </p:nvSpPr>
        <p:spPr>
          <a:xfrm>
            <a:off x="5010141" y="3712808"/>
            <a:ext cx="305473" cy="1714135"/>
          </a:xfrm>
          <a:custGeom>
            <a:avLst/>
            <a:gdLst>
              <a:gd name="connsiteX0" fmla="*/ 305437 w 305473"/>
              <a:gd name="connsiteY0" fmla="*/ 15130 h 1714135"/>
              <a:gd name="connsiteX1" fmla="*/ 24083 w 305473"/>
              <a:gd name="connsiteY1" fmla="*/ 1361610 h 1714135"/>
              <a:gd name="connsiteX2" fmla="*/ 14035 w 305473"/>
              <a:gd name="connsiteY2" fmla="*/ 1713302 h 1714135"/>
              <a:gd name="connsiteX3" fmla="*/ 14035 w 305473"/>
              <a:gd name="connsiteY3" fmla="*/ 1301319 h 1714135"/>
              <a:gd name="connsiteX4" fmla="*/ 54228 w 305473"/>
              <a:gd name="connsiteY4" fmla="*/ 336678 h 1714135"/>
              <a:gd name="connsiteX5" fmla="*/ 44180 w 305473"/>
              <a:gd name="connsiteY5" fmla="*/ 618032 h 1714135"/>
              <a:gd name="connsiteX6" fmla="*/ 305437 w 305473"/>
              <a:gd name="connsiteY6" fmla="*/ 15130 h 1714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473" h="1714135">
                <a:moveTo>
                  <a:pt x="305437" y="15130"/>
                </a:moveTo>
                <a:cubicBezTo>
                  <a:pt x="302088" y="139060"/>
                  <a:pt x="72650" y="1078581"/>
                  <a:pt x="24083" y="1361610"/>
                </a:cubicBezTo>
                <a:cubicBezTo>
                  <a:pt x="-24484" y="1644639"/>
                  <a:pt x="15710" y="1723351"/>
                  <a:pt x="14035" y="1713302"/>
                </a:cubicBezTo>
                <a:cubicBezTo>
                  <a:pt x="12360" y="1703254"/>
                  <a:pt x="7336" y="1530756"/>
                  <a:pt x="14035" y="1301319"/>
                </a:cubicBezTo>
                <a:cubicBezTo>
                  <a:pt x="20734" y="1071882"/>
                  <a:pt x="49204" y="450559"/>
                  <a:pt x="54228" y="336678"/>
                </a:cubicBezTo>
                <a:cubicBezTo>
                  <a:pt x="59252" y="222797"/>
                  <a:pt x="9011" y="668274"/>
                  <a:pt x="44180" y="618032"/>
                </a:cubicBezTo>
                <a:cubicBezTo>
                  <a:pt x="79349" y="567790"/>
                  <a:pt x="308786" y="-108800"/>
                  <a:pt x="305437" y="15130"/>
                </a:cubicBezTo>
                <a:close/>
              </a:path>
            </a:pathLst>
          </a:custGeom>
          <a:solidFill>
            <a:srgbClr val="156082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1" name="フリーフォーム 2000">
            <a:extLst>
              <a:ext uri="{FF2B5EF4-FFF2-40B4-BE49-F238E27FC236}">
                <a16:creationId xmlns:a16="http://schemas.microsoft.com/office/drawing/2014/main" id="{2EF9BA58-3CDE-641E-E054-316C887D10FE}"/>
              </a:ext>
            </a:extLst>
          </p:cNvPr>
          <p:cNvSpPr/>
          <p:nvPr/>
        </p:nvSpPr>
        <p:spPr>
          <a:xfrm>
            <a:off x="3830931" y="4382123"/>
            <a:ext cx="1026572" cy="2540468"/>
          </a:xfrm>
          <a:custGeom>
            <a:avLst/>
            <a:gdLst>
              <a:gd name="connsiteX0" fmla="*/ 590344 w 1026572"/>
              <a:gd name="connsiteY0" fmla="*/ 9007 h 2540468"/>
              <a:gd name="connsiteX1" fmla="*/ 208506 w 1026572"/>
              <a:gd name="connsiteY1" fmla="*/ 802826 h 2540468"/>
              <a:gd name="connsiteX2" fmla="*/ 298942 w 1026572"/>
              <a:gd name="connsiteY2" fmla="*/ 1305244 h 2540468"/>
              <a:gd name="connsiteX3" fmla="*/ 399425 w 1026572"/>
              <a:gd name="connsiteY3" fmla="*/ 1255002 h 2540468"/>
              <a:gd name="connsiteX4" fmla="*/ 931988 w 1026572"/>
              <a:gd name="connsiteY4" fmla="*/ 2310079 h 2540468"/>
              <a:gd name="connsiteX5" fmla="*/ 982229 w 1026572"/>
              <a:gd name="connsiteY5" fmla="*/ 2521095 h 2540468"/>
              <a:gd name="connsiteX6" fmla="*/ 459715 w 1026572"/>
              <a:gd name="connsiteY6" fmla="*/ 1988532 h 2540468"/>
              <a:gd name="connsiteX7" fmla="*/ 7539 w 1026572"/>
              <a:gd name="connsiteY7" fmla="*/ 1054035 h 2540468"/>
              <a:gd name="connsiteX8" fmla="*/ 178361 w 1026572"/>
              <a:gd name="connsiteY8" fmla="*/ 330554 h 2540468"/>
              <a:gd name="connsiteX9" fmla="*/ 198458 w 1026572"/>
              <a:gd name="connsiteY9" fmla="*/ 129587 h 2540468"/>
              <a:gd name="connsiteX10" fmla="*/ 178361 w 1026572"/>
              <a:gd name="connsiteY10" fmla="*/ 360699 h 2540468"/>
              <a:gd name="connsiteX11" fmla="*/ 590344 w 1026572"/>
              <a:gd name="connsiteY11" fmla="*/ 9007 h 254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26572" h="2540468">
                <a:moveTo>
                  <a:pt x="590344" y="9007"/>
                </a:moveTo>
                <a:cubicBezTo>
                  <a:pt x="595368" y="82695"/>
                  <a:pt x="257073" y="586787"/>
                  <a:pt x="208506" y="802826"/>
                </a:cubicBezTo>
                <a:cubicBezTo>
                  <a:pt x="159939" y="1018865"/>
                  <a:pt x="267122" y="1229881"/>
                  <a:pt x="298942" y="1305244"/>
                </a:cubicBezTo>
                <a:cubicBezTo>
                  <a:pt x="330762" y="1380607"/>
                  <a:pt x="293917" y="1087530"/>
                  <a:pt x="399425" y="1255002"/>
                </a:cubicBezTo>
                <a:cubicBezTo>
                  <a:pt x="504933" y="1422474"/>
                  <a:pt x="834854" y="2099064"/>
                  <a:pt x="931988" y="2310079"/>
                </a:cubicBezTo>
                <a:cubicBezTo>
                  <a:pt x="1029122" y="2521094"/>
                  <a:pt x="1060941" y="2574686"/>
                  <a:pt x="982229" y="2521095"/>
                </a:cubicBezTo>
                <a:cubicBezTo>
                  <a:pt x="903517" y="2467504"/>
                  <a:pt x="622163" y="2233042"/>
                  <a:pt x="459715" y="1988532"/>
                </a:cubicBezTo>
                <a:cubicBezTo>
                  <a:pt x="297267" y="1744022"/>
                  <a:pt x="54431" y="1330365"/>
                  <a:pt x="7539" y="1054035"/>
                </a:cubicBezTo>
                <a:cubicBezTo>
                  <a:pt x="-39353" y="777705"/>
                  <a:pt x="146541" y="484629"/>
                  <a:pt x="178361" y="330554"/>
                </a:cubicBezTo>
                <a:cubicBezTo>
                  <a:pt x="210181" y="176479"/>
                  <a:pt x="198458" y="124563"/>
                  <a:pt x="198458" y="129587"/>
                </a:cubicBezTo>
                <a:cubicBezTo>
                  <a:pt x="198458" y="134611"/>
                  <a:pt x="116396" y="384145"/>
                  <a:pt x="178361" y="360699"/>
                </a:cubicBezTo>
                <a:cubicBezTo>
                  <a:pt x="240326" y="337253"/>
                  <a:pt x="585320" y="-64681"/>
                  <a:pt x="590344" y="9007"/>
                </a:cubicBezTo>
                <a:close/>
              </a:path>
            </a:pathLst>
          </a:custGeom>
          <a:solidFill>
            <a:srgbClr val="156082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2" name="フリーフォーム 2001">
            <a:extLst>
              <a:ext uri="{FF2B5EF4-FFF2-40B4-BE49-F238E27FC236}">
                <a16:creationId xmlns:a16="http://schemas.microsoft.com/office/drawing/2014/main" id="{E43672D6-AB48-2DF2-1B89-6FF73BEAB826}"/>
              </a:ext>
            </a:extLst>
          </p:cNvPr>
          <p:cNvSpPr/>
          <p:nvPr/>
        </p:nvSpPr>
        <p:spPr>
          <a:xfrm>
            <a:off x="3283042" y="5174364"/>
            <a:ext cx="897099" cy="251835"/>
          </a:xfrm>
          <a:custGeom>
            <a:avLst/>
            <a:gdLst>
              <a:gd name="connsiteX0" fmla="*/ 2769 w 897099"/>
              <a:gd name="connsiteY0" fmla="*/ 537 h 251835"/>
              <a:gd name="connsiteX1" fmla="*/ 495138 w 897099"/>
              <a:gd name="connsiteY1" fmla="*/ 131166 h 251835"/>
              <a:gd name="connsiteX2" fmla="*/ 535332 w 897099"/>
              <a:gd name="connsiteY2" fmla="*/ 40731 h 251835"/>
              <a:gd name="connsiteX3" fmla="*/ 897072 w 897099"/>
              <a:gd name="connsiteY3" fmla="*/ 181407 h 251835"/>
              <a:gd name="connsiteX4" fmla="*/ 515235 w 897099"/>
              <a:gd name="connsiteY4" fmla="*/ 251746 h 251835"/>
              <a:gd name="connsiteX5" fmla="*/ 304220 w 897099"/>
              <a:gd name="connsiteY5" fmla="*/ 191456 h 251835"/>
              <a:gd name="connsiteX6" fmla="*/ 2769 w 897099"/>
              <a:gd name="connsiteY6" fmla="*/ 537 h 251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7099" h="251835">
                <a:moveTo>
                  <a:pt x="2769" y="537"/>
                </a:moveTo>
                <a:cubicBezTo>
                  <a:pt x="34589" y="-9511"/>
                  <a:pt x="406378" y="124467"/>
                  <a:pt x="495138" y="131166"/>
                </a:cubicBezTo>
                <a:cubicBezTo>
                  <a:pt x="583898" y="137865"/>
                  <a:pt x="468343" y="32358"/>
                  <a:pt x="535332" y="40731"/>
                </a:cubicBezTo>
                <a:cubicBezTo>
                  <a:pt x="602321" y="49104"/>
                  <a:pt x="900421" y="146238"/>
                  <a:pt x="897072" y="181407"/>
                </a:cubicBezTo>
                <a:cubicBezTo>
                  <a:pt x="893723" y="216576"/>
                  <a:pt x="614044" y="250071"/>
                  <a:pt x="515235" y="251746"/>
                </a:cubicBezTo>
                <a:cubicBezTo>
                  <a:pt x="416426" y="253421"/>
                  <a:pt x="386281" y="231649"/>
                  <a:pt x="304220" y="191456"/>
                </a:cubicBezTo>
                <a:cubicBezTo>
                  <a:pt x="222159" y="151263"/>
                  <a:pt x="-29051" y="10585"/>
                  <a:pt x="2769" y="537"/>
                </a:cubicBezTo>
                <a:close/>
              </a:path>
            </a:pathLst>
          </a:custGeom>
          <a:solidFill>
            <a:srgbClr val="156082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3" name="フリーフォーム 2002">
            <a:extLst>
              <a:ext uri="{FF2B5EF4-FFF2-40B4-BE49-F238E27FC236}">
                <a16:creationId xmlns:a16="http://schemas.microsoft.com/office/drawing/2014/main" id="{6F1E5D2B-3CC9-462C-3D1D-C39FFAFA4C34}"/>
              </a:ext>
            </a:extLst>
          </p:cNvPr>
          <p:cNvSpPr/>
          <p:nvPr/>
        </p:nvSpPr>
        <p:spPr>
          <a:xfrm>
            <a:off x="7324425" y="4109442"/>
            <a:ext cx="234083" cy="1324913"/>
          </a:xfrm>
          <a:custGeom>
            <a:avLst/>
            <a:gdLst>
              <a:gd name="connsiteX0" fmla="*/ 71162 w 234083"/>
              <a:gd name="connsiteY0" fmla="*/ 334 h 1324913"/>
              <a:gd name="connsiteX1" fmla="*/ 221887 w 234083"/>
              <a:gd name="connsiteY1" fmla="*/ 392220 h 1324913"/>
              <a:gd name="connsiteX2" fmla="*/ 101307 w 234083"/>
              <a:gd name="connsiteY2" fmla="*/ 743912 h 1324913"/>
              <a:gd name="connsiteX3" fmla="*/ 231935 w 234083"/>
              <a:gd name="connsiteY3" fmla="*/ 1316668 h 1324913"/>
              <a:gd name="connsiteX4" fmla="*/ 171645 w 234083"/>
              <a:gd name="connsiteY4" fmla="*/ 1055411 h 1324913"/>
              <a:gd name="connsiteX5" fmla="*/ 30968 w 234083"/>
              <a:gd name="connsiteY5" fmla="*/ 673573 h 1324913"/>
              <a:gd name="connsiteX6" fmla="*/ 111355 w 234083"/>
              <a:gd name="connsiteY6" fmla="*/ 362074 h 1324913"/>
              <a:gd name="connsiteX7" fmla="*/ 823 w 234083"/>
              <a:gd name="connsiteY7" fmla="*/ 201301 h 1324913"/>
              <a:gd name="connsiteX8" fmla="*/ 181694 w 234083"/>
              <a:gd name="connsiteY8" fmla="*/ 321881 h 1324913"/>
              <a:gd name="connsiteX9" fmla="*/ 71162 w 234083"/>
              <a:gd name="connsiteY9" fmla="*/ 334 h 132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4083" h="1324913">
                <a:moveTo>
                  <a:pt x="71162" y="334"/>
                </a:moveTo>
                <a:cubicBezTo>
                  <a:pt x="77861" y="12057"/>
                  <a:pt x="216863" y="268290"/>
                  <a:pt x="221887" y="392220"/>
                </a:cubicBezTo>
                <a:cubicBezTo>
                  <a:pt x="226911" y="516150"/>
                  <a:pt x="99632" y="589837"/>
                  <a:pt x="101307" y="743912"/>
                </a:cubicBezTo>
                <a:cubicBezTo>
                  <a:pt x="102982" y="897987"/>
                  <a:pt x="220212" y="1264752"/>
                  <a:pt x="231935" y="1316668"/>
                </a:cubicBezTo>
                <a:cubicBezTo>
                  <a:pt x="243658" y="1368584"/>
                  <a:pt x="205139" y="1162593"/>
                  <a:pt x="171645" y="1055411"/>
                </a:cubicBezTo>
                <a:cubicBezTo>
                  <a:pt x="138151" y="948229"/>
                  <a:pt x="41016" y="789129"/>
                  <a:pt x="30968" y="673573"/>
                </a:cubicBezTo>
                <a:cubicBezTo>
                  <a:pt x="20920" y="558017"/>
                  <a:pt x="116379" y="440786"/>
                  <a:pt x="111355" y="362074"/>
                </a:cubicBezTo>
                <a:cubicBezTo>
                  <a:pt x="106331" y="283362"/>
                  <a:pt x="-10900" y="208000"/>
                  <a:pt x="823" y="201301"/>
                </a:cubicBezTo>
                <a:cubicBezTo>
                  <a:pt x="12546" y="194602"/>
                  <a:pt x="174995" y="355375"/>
                  <a:pt x="181694" y="321881"/>
                </a:cubicBezTo>
                <a:cubicBezTo>
                  <a:pt x="188393" y="288387"/>
                  <a:pt x="64463" y="-11389"/>
                  <a:pt x="71162" y="334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4" name="フリーフォーム 2003">
            <a:extLst>
              <a:ext uri="{FF2B5EF4-FFF2-40B4-BE49-F238E27FC236}">
                <a16:creationId xmlns:a16="http://schemas.microsoft.com/office/drawing/2014/main" id="{F7F7B85B-0D13-A38B-F68C-1FEFA24D2631}"/>
              </a:ext>
            </a:extLst>
          </p:cNvPr>
          <p:cNvSpPr/>
          <p:nvPr/>
        </p:nvSpPr>
        <p:spPr>
          <a:xfrm>
            <a:off x="4919354" y="3418526"/>
            <a:ext cx="1181331" cy="2028666"/>
          </a:xfrm>
          <a:custGeom>
            <a:avLst/>
            <a:gdLst>
              <a:gd name="connsiteX0" fmla="*/ 1179995 w 1181331"/>
              <a:gd name="connsiteY0" fmla="*/ 399848 h 2028666"/>
              <a:gd name="connsiteX1" fmla="*/ 778061 w 1181331"/>
              <a:gd name="connsiteY1" fmla="*/ 379751 h 2028666"/>
              <a:gd name="connsiteX2" fmla="*/ 366079 w 1181331"/>
              <a:gd name="connsiteY2" fmla="*/ 610863 h 2028666"/>
              <a:gd name="connsiteX3" fmla="*/ 486659 w 1181331"/>
              <a:gd name="connsiteY3" fmla="*/ 510379 h 2028666"/>
              <a:gd name="connsiteX4" fmla="*/ 195257 w 1181331"/>
              <a:gd name="connsiteY4" fmla="*/ 791733 h 2028666"/>
              <a:gd name="connsiteX5" fmla="*/ 235450 w 1181331"/>
              <a:gd name="connsiteY5" fmla="*/ 1032894 h 2028666"/>
              <a:gd name="connsiteX6" fmla="*/ 4338 w 1181331"/>
              <a:gd name="connsiteY6" fmla="*/ 2027681 h 2028666"/>
              <a:gd name="connsiteX7" fmla="*/ 114870 w 1181331"/>
              <a:gd name="connsiteY7" fmla="*/ 1193667 h 2028666"/>
              <a:gd name="connsiteX8" fmla="*/ 476611 w 1181331"/>
              <a:gd name="connsiteY8" fmla="*/ 18010 h 2028666"/>
              <a:gd name="connsiteX9" fmla="*/ 356031 w 1181331"/>
              <a:gd name="connsiteY9" fmla="*/ 470186 h 2028666"/>
              <a:gd name="connsiteX10" fmla="*/ 888593 w 1181331"/>
              <a:gd name="connsiteY10" fmla="*/ 319461 h 2028666"/>
              <a:gd name="connsiteX11" fmla="*/ 1179995 w 1181331"/>
              <a:gd name="connsiteY11" fmla="*/ 399848 h 202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1331" h="2028666">
                <a:moveTo>
                  <a:pt x="1179995" y="399848"/>
                </a:moveTo>
                <a:cubicBezTo>
                  <a:pt x="1161573" y="409896"/>
                  <a:pt x="913714" y="344582"/>
                  <a:pt x="778061" y="379751"/>
                </a:cubicBezTo>
                <a:cubicBezTo>
                  <a:pt x="642408" y="414920"/>
                  <a:pt x="414646" y="589092"/>
                  <a:pt x="366079" y="610863"/>
                </a:cubicBezTo>
                <a:cubicBezTo>
                  <a:pt x="317512" y="632634"/>
                  <a:pt x="515129" y="480234"/>
                  <a:pt x="486659" y="510379"/>
                </a:cubicBezTo>
                <a:cubicBezTo>
                  <a:pt x="458189" y="540524"/>
                  <a:pt x="237125" y="704647"/>
                  <a:pt x="195257" y="791733"/>
                </a:cubicBezTo>
                <a:cubicBezTo>
                  <a:pt x="153389" y="878819"/>
                  <a:pt x="267270" y="826903"/>
                  <a:pt x="235450" y="1032894"/>
                </a:cubicBezTo>
                <a:cubicBezTo>
                  <a:pt x="203630" y="1238885"/>
                  <a:pt x="24435" y="2000886"/>
                  <a:pt x="4338" y="2027681"/>
                </a:cubicBezTo>
                <a:cubicBezTo>
                  <a:pt x="-15759" y="2054477"/>
                  <a:pt x="36158" y="1528612"/>
                  <a:pt x="114870" y="1193667"/>
                </a:cubicBezTo>
                <a:cubicBezTo>
                  <a:pt x="193582" y="858722"/>
                  <a:pt x="436418" y="138590"/>
                  <a:pt x="476611" y="18010"/>
                </a:cubicBezTo>
                <a:cubicBezTo>
                  <a:pt x="516804" y="-102570"/>
                  <a:pt x="287367" y="419944"/>
                  <a:pt x="356031" y="470186"/>
                </a:cubicBezTo>
                <a:cubicBezTo>
                  <a:pt x="424695" y="520428"/>
                  <a:pt x="754615" y="327835"/>
                  <a:pt x="888593" y="319461"/>
                </a:cubicBezTo>
                <a:cubicBezTo>
                  <a:pt x="1022571" y="311087"/>
                  <a:pt x="1198417" y="389800"/>
                  <a:pt x="1179995" y="399848"/>
                </a:cubicBezTo>
                <a:close/>
              </a:path>
            </a:pathLst>
          </a:custGeom>
          <a:solidFill>
            <a:srgbClr val="156082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5" name="フリーフォーム 2004">
            <a:extLst>
              <a:ext uri="{FF2B5EF4-FFF2-40B4-BE49-F238E27FC236}">
                <a16:creationId xmlns:a16="http://schemas.microsoft.com/office/drawing/2014/main" id="{A298D226-0A8A-F037-B364-E3073F5E7502}"/>
              </a:ext>
            </a:extLst>
          </p:cNvPr>
          <p:cNvSpPr/>
          <p:nvPr/>
        </p:nvSpPr>
        <p:spPr>
          <a:xfrm>
            <a:off x="5099898" y="3841752"/>
            <a:ext cx="939317" cy="1272292"/>
          </a:xfrm>
          <a:custGeom>
            <a:avLst/>
            <a:gdLst>
              <a:gd name="connsiteX0" fmla="*/ 939161 w 939317"/>
              <a:gd name="connsiteY0" fmla="*/ 67057 h 1272292"/>
              <a:gd name="connsiteX1" fmla="*/ 356357 w 939317"/>
              <a:gd name="connsiteY1" fmla="*/ 197685 h 1272292"/>
              <a:gd name="connsiteX2" fmla="*/ 245825 w 939317"/>
              <a:gd name="connsiteY2" fmla="*/ 700103 h 1272292"/>
              <a:gd name="connsiteX3" fmla="*/ 306115 w 939317"/>
              <a:gd name="connsiteY3" fmla="*/ 448894 h 1272292"/>
              <a:gd name="connsiteX4" fmla="*/ 24761 w 939317"/>
              <a:gd name="connsiteY4" fmla="*/ 1262811 h 1272292"/>
              <a:gd name="connsiteX5" fmla="*/ 44858 w 939317"/>
              <a:gd name="connsiteY5" fmla="*/ 840780 h 1272292"/>
              <a:gd name="connsiteX6" fmla="*/ 296067 w 939317"/>
              <a:gd name="connsiteY6" fmla="*/ 57008 h 1272292"/>
              <a:gd name="connsiteX7" fmla="*/ 939161 w 939317"/>
              <a:gd name="connsiteY7" fmla="*/ 67057 h 1272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9317" h="1272292">
                <a:moveTo>
                  <a:pt x="939161" y="67057"/>
                </a:moveTo>
                <a:cubicBezTo>
                  <a:pt x="949209" y="90503"/>
                  <a:pt x="471913" y="92177"/>
                  <a:pt x="356357" y="197685"/>
                </a:cubicBezTo>
                <a:cubicBezTo>
                  <a:pt x="240801" y="303193"/>
                  <a:pt x="254199" y="658235"/>
                  <a:pt x="245825" y="700103"/>
                </a:cubicBezTo>
                <a:cubicBezTo>
                  <a:pt x="237451" y="741971"/>
                  <a:pt x="342959" y="355109"/>
                  <a:pt x="306115" y="448894"/>
                </a:cubicBezTo>
                <a:cubicBezTo>
                  <a:pt x="269271" y="542679"/>
                  <a:pt x="68304" y="1197497"/>
                  <a:pt x="24761" y="1262811"/>
                </a:cubicBezTo>
                <a:cubicBezTo>
                  <a:pt x="-18782" y="1328125"/>
                  <a:pt x="-360" y="1041747"/>
                  <a:pt x="44858" y="840780"/>
                </a:cubicBezTo>
                <a:cubicBezTo>
                  <a:pt x="90076" y="639813"/>
                  <a:pt x="147016" y="179263"/>
                  <a:pt x="296067" y="57008"/>
                </a:cubicBezTo>
                <a:cubicBezTo>
                  <a:pt x="445117" y="-65247"/>
                  <a:pt x="929113" y="43611"/>
                  <a:pt x="939161" y="67057"/>
                </a:cubicBezTo>
                <a:close/>
              </a:path>
            </a:pathLst>
          </a:custGeom>
          <a:solidFill>
            <a:srgbClr val="156082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6" name="フリーフォーム 2005">
            <a:extLst>
              <a:ext uri="{FF2B5EF4-FFF2-40B4-BE49-F238E27FC236}">
                <a16:creationId xmlns:a16="http://schemas.microsoft.com/office/drawing/2014/main" id="{E7681C93-6645-EEE2-DE00-47B30BF87A96}"/>
              </a:ext>
            </a:extLst>
          </p:cNvPr>
          <p:cNvSpPr/>
          <p:nvPr/>
        </p:nvSpPr>
        <p:spPr>
          <a:xfrm>
            <a:off x="4852371" y="3823060"/>
            <a:ext cx="1458878" cy="1593334"/>
          </a:xfrm>
          <a:custGeom>
            <a:avLst/>
            <a:gdLst>
              <a:gd name="connsiteX0" fmla="*/ 1337414 w 1458878"/>
              <a:gd name="connsiteY0" fmla="*/ 55604 h 1593334"/>
              <a:gd name="connsiteX1" fmla="*/ 322530 w 1458878"/>
              <a:gd name="connsiteY1" fmla="*/ 959955 h 1593334"/>
              <a:gd name="connsiteX2" fmla="*/ 493352 w 1458878"/>
              <a:gd name="connsiteY2" fmla="*/ 769037 h 1593334"/>
              <a:gd name="connsiteX3" fmla="*/ 983 w 1458878"/>
              <a:gd name="connsiteY3" fmla="*/ 1593002 h 1593334"/>
              <a:gd name="connsiteX4" fmla="*/ 644077 w 1458878"/>
              <a:gd name="connsiteY4" fmla="*/ 859472 h 1593334"/>
              <a:gd name="connsiteX5" fmla="*/ 1427849 w 1458878"/>
              <a:gd name="connsiteY5" fmla="*/ 105845 h 1593334"/>
              <a:gd name="connsiteX6" fmla="*/ 1307269 w 1458878"/>
              <a:gd name="connsiteY6" fmla="*/ 95797 h 1593334"/>
              <a:gd name="connsiteX7" fmla="*/ 1337414 w 1458878"/>
              <a:gd name="connsiteY7" fmla="*/ 55604 h 1593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8878" h="1593334">
                <a:moveTo>
                  <a:pt x="1337414" y="55604"/>
                </a:moveTo>
                <a:cubicBezTo>
                  <a:pt x="1173291" y="199630"/>
                  <a:pt x="463207" y="841050"/>
                  <a:pt x="322530" y="959955"/>
                </a:cubicBezTo>
                <a:cubicBezTo>
                  <a:pt x="181853" y="1078861"/>
                  <a:pt x="546943" y="663529"/>
                  <a:pt x="493352" y="769037"/>
                </a:cubicBezTo>
                <a:cubicBezTo>
                  <a:pt x="439761" y="874545"/>
                  <a:pt x="-24138" y="1577930"/>
                  <a:pt x="983" y="1593002"/>
                </a:cubicBezTo>
                <a:cubicBezTo>
                  <a:pt x="26104" y="1608075"/>
                  <a:pt x="406266" y="1107331"/>
                  <a:pt x="644077" y="859472"/>
                </a:cubicBezTo>
                <a:cubicBezTo>
                  <a:pt x="881888" y="611613"/>
                  <a:pt x="1317317" y="233124"/>
                  <a:pt x="1427849" y="105845"/>
                </a:cubicBezTo>
                <a:cubicBezTo>
                  <a:pt x="1538381" y="-21434"/>
                  <a:pt x="1318992" y="99146"/>
                  <a:pt x="1307269" y="95797"/>
                </a:cubicBezTo>
                <a:cubicBezTo>
                  <a:pt x="1295546" y="92448"/>
                  <a:pt x="1501537" y="-88422"/>
                  <a:pt x="1337414" y="55604"/>
                </a:cubicBezTo>
                <a:close/>
              </a:path>
            </a:pathLst>
          </a:custGeom>
          <a:solidFill>
            <a:srgbClr val="156082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7" name="フリーフォーム 2006">
            <a:extLst>
              <a:ext uri="{FF2B5EF4-FFF2-40B4-BE49-F238E27FC236}">
                <a16:creationId xmlns:a16="http://schemas.microsoft.com/office/drawing/2014/main" id="{003CFA71-B34B-35CA-2B84-5ED0CA89EAA9}"/>
              </a:ext>
            </a:extLst>
          </p:cNvPr>
          <p:cNvSpPr/>
          <p:nvPr/>
        </p:nvSpPr>
        <p:spPr>
          <a:xfrm>
            <a:off x="7167306" y="4256908"/>
            <a:ext cx="821395" cy="2252595"/>
          </a:xfrm>
          <a:custGeom>
            <a:avLst/>
            <a:gdLst>
              <a:gd name="connsiteX0" fmla="*/ 569925 w 821395"/>
              <a:gd name="connsiteY0" fmla="*/ 43787 h 2252595"/>
              <a:gd name="connsiteX1" fmla="*/ 409151 w 821395"/>
              <a:gd name="connsiteY1" fmla="*/ 596446 h 2252595"/>
              <a:gd name="connsiteX2" fmla="*/ 579973 w 821395"/>
              <a:gd name="connsiteY2" fmla="*/ 1460604 h 2252595"/>
              <a:gd name="connsiteX3" fmla="*/ 449345 w 821395"/>
              <a:gd name="connsiteY3" fmla="*/ 1179250 h 2252595"/>
              <a:gd name="connsiteX4" fmla="*/ 821134 w 821395"/>
              <a:gd name="connsiteY4" fmla="*/ 2244376 h 2252595"/>
              <a:gd name="connsiteX5" fmla="*/ 499586 w 821395"/>
              <a:gd name="connsiteY5" fmla="*/ 1611329 h 2252595"/>
              <a:gd name="connsiteX6" fmla="*/ 7217 w 821395"/>
              <a:gd name="connsiteY6" fmla="*/ 516059 h 2252595"/>
              <a:gd name="connsiteX7" fmla="*/ 208184 w 821395"/>
              <a:gd name="connsiteY7" fmla="*/ 204560 h 2252595"/>
              <a:gd name="connsiteX8" fmla="*/ 238329 w 821395"/>
              <a:gd name="connsiteY8" fmla="*/ 154318 h 2252595"/>
              <a:gd name="connsiteX9" fmla="*/ 117749 w 821395"/>
              <a:gd name="connsiteY9" fmla="*/ 385430 h 2252595"/>
              <a:gd name="connsiteX10" fmla="*/ 529731 w 821395"/>
              <a:gd name="connsiteY10" fmla="*/ 73932 h 2252595"/>
              <a:gd name="connsiteX11" fmla="*/ 569925 w 821395"/>
              <a:gd name="connsiteY11" fmla="*/ 43787 h 2252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1395" h="2252595">
                <a:moveTo>
                  <a:pt x="569925" y="43787"/>
                </a:moveTo>
                <a:cubicBezTo>
                  <a:pt x="549828" y="130873"/>
                  <a:pt x="407476" y="360310"/>
                  <a:pt x="409151" y="596446"/>
                </a:cubicBezTo>
                <a:cubicBezTo>
                  <a:pt x="410826" y="832582"/>
                  <a:pt x="573274" y="1363470"/>
                  <a:pt x="579973" y="1460604"/>
                </a:cubicBezTo>
                <a:cubicBezTo>
                  <a:pt x="586672" y="1557738"/>
                  <a:pt x="409151" y="1048621"/>
                  <a:pt x="449345" y="1179250"/>
                </a:cubicBezTo>
                <a:cubicBezTo>
                  <a:pt x="489539" y="1309879"/>
                  <a:pt x="812761" y="2172363"/>
                  <a:pt x="821134" y="2244376"/>
                </a:cubicBezTo>
                <a:cubicBezTo>
                  <a:pt x="829507" y="2316389"/>
                  <a:pt x="635239" y="1899382"/>
                  <a:pt x="499586" y="1611329"/>
                </a:cubicBezTo>
                <a:cubicBezTo>
                  <a:pt x="363933" y="1323276"/>
                  <a:pt x="55784" y="750520"/>
                  <a:pt x="7217" y="516059"/>
                </a:cubicBezTo>
                <a:cubicBezTo>
                  <a:pt x="-41350" y="281598"/>
                  <a:pt x="169665" y="264850"/>
                  <a:pt x="208184" y="204560"/>
                </a:cubicBezTo>
                <a:cubicBezTo>
                  <a:pt x="246703" y="144270"/>
                  <a:pt x="253401" y="124173"/>
                  <a:pt x="238329" y="154318"/>
                </a:cubicBezTo>
                <a:cubicBezTo>
                  <a:pt x="223257" y="184463"/>
                  <a:pt x="69182" y="398828"/>
                  <a:pt x="117749" y="385430"/>
                </a:cubicBezTo>
                <a:cubicBezTo>
                  <a:pt x="166316" y="372032"/>
                  <a:pt x="451019" y="130872"/>
                  <a:pt x="529731" y="73932"/>
                </a:cubicBezTo>
                <a:cubicBezTo>
                  <a:pt x="608443" y="16992"/>
                  <a:pt x="590022" y="-43299"/>
                  <a:pt x="569925" y="43787"/>
                </a:cubicBezTo>
                <a:close/>
              </a:path>
            </a:pathLst>
          </a:custGeom>
          <a:solidFill>
            <a:srgbClr val="156082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8" name="フリーフォーム 2007">
            <a:extLst>
              <a:ext uri="{FF2B5EF4-FFF2-40B4-BE49-F238E27FC236}">
                <a16:creationId xmlns:a16="http://schemas.microsoft.com/office/drawing/2014/main" id="{B92467B8-3E16-3ED2-8985-5DCAD60A63F5}"/>
              </a:ext>
            </a:extLst>
          </p:cNvPr>
          <p:cNvSpPr/>
          <p:nvPr/>
        </p:nvSpPr>
        <p:spPr>
          <a:xfrm>
            <a:off x="3018545" y="4958892"/>
            <a:ext cx="1517035" cy="1920509"/>
          </a:xfrm>
          <a:custGeom>
            <a:avLst/>
            <a:gdLst>
              <a:gd name="connsiteX0" fmla="*/ 96444 w 1517035"/>
              <a:gd name="connsiteY0" fmla="*/ 4994 h 1920509"/>
              <a:gd name="connsiteX1" fmla="*/ 870167 w 1517035"/>
              <a:gd name="connsiteY1" fmla="*/ 497363 h 1920509"/>
              <a:gd name="connsiteX2" fmla="*/ 1372585 w 1517035"/>
              <a:gd name="connsiteY2" fmla="*/ 1612730 h 1920509"/>
              <a:gd name="connsiteX3" fmla="*/ 1342440 w 1517035"/>
              <a:gd name="connsiteY3" fmla="*/ 1552440 h 1920509"/>
              <a:gd name="connsiteX4" fmla="*/ 1513262 w 1517035"/>
              <a:gd name="connsiteY4" fmla="*/ 1914181 h 1920509"/>
              <a:gd name="connsiteX5" fmla="*/ 1151521 w 1517035"/>
              <a:gd name="connsiteY5" fmla="*/ 1733310 h 1920509"/>
              <a:gd name="connsiteX6" fmla="*/ 799829 w 1517035"/>
              <a:gd name="connsiteY6" fmla="*/ 1130409 h 1920509"/>
              <a:gd name="connsiteX7" fmla="*/ 297411 w 1517035"/>
              <a:gd name="connsiteY7" fmla="*/ 296396 h 1920509"/>
              <a:gd name="connsiteX8" fmla="*/ 16057 w 1517035"/>
              <a:gd name="connsiteY8" fmla="*/ 45187 h 1920509"/>
              <a:gd name="connsiteX9" fmla="*/ 769684 w 1517035"/>
              <a:gd name="connsiteY9" fmla="*/ 768668 h 1920509"/>
              <a:gd name="connsiteX10" fmla="*/ 96444 w 1517035"/>
              <a:gd name="connsiteY10" fmla="*/ 4994 h 1920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17035" h="1920509">
                <a:moveTo>
                  <a:pt x="96444" y="4994"/>
                </a:moveTo>
                <a:cubicBezTo>
                  <a:pt x="113191" y="-40223"/>
                  <a:pt x="657477" y="229407"/>
                  <a:pt x="870167" y="497363"/>
                </a:cubicBezTo>
                <a:cubicBezTo>
                  <a:pt x="1082857" y="765319"/>
                  <a:pt x="1293873" y="1436884"/>
                  <a:pt x="1372585" y="1612730"/>
                </a:cubicBezTo>
                <a:cubicBezTo>
                  <a:pt x="1451297" y="1788576"/>
                  <a:pt x="1318994" y="1502198"/>
                  <a:pt x="1342440" y="1552440"/>
                </a:cubicBezTo>
                <a:cubicBezTo>
                  <a:pt x="1365886" y="1602682"/>
                  <a:pt x="1545082" y="1884036"/>
                  <a:pt x="1513262" y="1914181"/>
                </a:cubicBezTo>
                <a:cubicBezTo>
                  <a:pt x="1481442" y="1944326"/>
                  <a:pt x="1270426" y="1863938"/>
                  <a:pt x="1151521" y="1733310"/>
                </a:cubicBezTo>
                <a:cubicBezTo>
                  <a:pt x="1032616" y="1602682"/>
                  <a:pt x="942181" y="1369895"/>
                  <a:pt x="799829" y="1130409"/>
                </a:cubicBezTo>
                <a:cubicBezTo>
                  <a:pt x="657477" y="890923"/>
                  <a:pt x="428040" y="477266"/>
                  <a:pt x="297411" y="296396"/>
                </a:cubicBezTo>
                <a:cubicBezTo>
                  <a:pt x="166782" y="115526"/>
                  <a:pt x="-62655" y="-33525"/>
                  <a:pt x="16057" y="45187"/>
                </a:cubicBezTo>
                <a:cubicBezTo>
                  <a:pt x="94769" y="123899"/>
                  <a:pt x="751262" y="777042"/>
                  <a:pt x="769684" y="768668"/>
                </a:cubicBezTo>
                <a:cubicBezTo>
                  <a:pt x="788106" y="760294"/>
                  <a:pt x="79697" y="50211"/>
                  <a:pt x="96444" y="4994"/>
                </a:cubicBezTo>
                <a:close/>
              </a:path>
            </a:pathLst>
          </a:custGeom>
          <a:solidFill>
            <a:srgbClr val="156082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9" name="フリーフォーム 2008">
            <a:extLst>
              <a:ext uri="{FF2B5EF4-FFF2-40B4-BE49-F238E27FC236}">
                <a16:creationId xmlns:a16="http://schemas.microsoft.com/office/drawing/2014/main" id="{B7C82A6C-0053-81BE-5813-FD1836DFEE52}"/>
              </a:ext>
            </a:extLst>
          </p:cNvPr>
          <p:cNvSpPr/>
          <p:nvPr/>
        </p:nvSpPr>
        <p:spPr>
          <a:xfrm>
            <a:off x="5963041" y="2750530"/>
            <a:ext cx="770630" cy="290501"/>
          </a:xfrm>
          <a:custGeom>
            <a:avLst/>
            <a:gdLst>
              <a:gd name="connsiteX0" fmla="*/ 2784 w 770630"/>
              <a:gd name="connsiteY0" fmla="*/ 110145 h 290501"/>
              <a:gd name="connsiteX1" fmla="*/ 256784 w 770630"/>
              <a:gd name="connsiteY1" fmla="*/ 8545 h 290501"/>
              <a:gd name="connsiteX2" fmla="*/ 279009 w 770630"/>
              <a:gd name="connsiteY2" fmla="*/ 14895 h 290501"/>
              <a:gd name="connsiteX3" fmla="*/ 374259 w 770630"/>
              <a:gd name="connsiteY3" fmla="*/ 2195 h 290501"/>
              <a:gd name="connsiteX4" fmla="*/ 767959 w 770630"/>
              <a:gd name="connsiteY4" fmla="*/ 11720 h 290501"/>
              <a:gd name="connsiteX5" fmla="*/ 533009 w 770630"/>
              <a:gd name="connsiteY5" fmla="*/ 110145 h 290501"/>
              <a:gd name="connsiteX6" fmla="*/ 259959 w 770630"/>
              <a:gd name="connsiteY6" fmla="*/ 287945 h 290501"/>
              <a:gd name="connsiteX7" fmla="*/ 323459 w 770630"/>
              <a:gd name="connsiteY7" fmla="*/ 214920 h 290501"/>
              <a:gd name="connsiteX8" fmla="*/ 148834 w 770630"/>
              <a:gd name="connsiteY8" fmla="*/ 208570 h 290501"/>
              <a:gd name="connsiteX9" fmla="*/ 218684 w 770630"/>
              <a:gd name="connsiteY9" fmla="*/ 272070 h 290501"/>
              <a:gd name="connsiteX10" fmla="*/ 126609 w 770630"/>
              <a:gd name="connsiteY10" fmla="*/ 176820 h 290501"/>
              <a:gd name="connsiteX11" fmla="*/ 2784 w 770630"/>
              <a:gd name="connsiteY11" fmla="*/ 110145 h 290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70630" h="290501">
                <a:moveTo>
                  <a:pt x="2784" y="110145"/>
                </a:moveTo>
                <a:cubicBezTo>
                  <a:pt x="24480" y="82099"/>
                  <a:pt x="210747" y="24420"/>
                  <a:pt x="256784" y="8545"/>
                </a:cubicBezTo>
                <a:cubicBezTo>
                  <a:pt x="302822" y="-7330"/>
                  <a:pt x="259430" y="15953"/>
                  <a:pt x="279009" y="14895"/>
                </a:cubicBezTo>
                <a:cubicBezTo>
                  <a:pt x="298588" y="13837"/>
                  <a:pt x="292767" y="2724"/>
                  <a:pt x="374259" y="2195"/>
                </a:cubicBezTo>
                <a:cubicBezTo>
                  <a:pt x="455751" y="1666"/>
                  <a:pt x="741501" y="-6272"/>
                  <a:pt x="767959" y="11720"/>
                </a:cubicBezTo>
                <a:cubicBezTo>
                  <a:pt x="794417" y="29712"/>
                  <a:pt x="617676" y="64107"/>
                  <a:pt x="533009" y="110145"/>
                </a:cubicBezTo>
                <a:cubicBezTo>
                  <a:pt x="448342" y="156183"/>
                  <a:pt x="294884" y="270483"/>
                  <a:pt x="259959" y="287945"/>
                </a:cubicBezTo>
                <a:cubicBezTo>
                  <a:pt x="225034" y="305408"/>
                  <a:pt x="341980" y="228149"/>
                  <a:pt x="323459" y="214920"/>
                </a:cubicBezTo>
                <a:cubicBezTo>
                  <a:pt x="304938" y="201691"/>
                  <a:pt x="166297" y="199045"/>
                  <a:pt x="148834" y="208570"/>
                </a:cubicBezTo>
                <a:cubicBezTo>
                  <a:pt x="131372" y="218095"/>
                  <a:pt x="222388" y="277362"/>
                  <a:pt x="218684" y="272070"/>
                </a:cubicBezTo>
                <a:cubicBezTo>
                  <a:pt x="214980" y="266778"/>
                  <a:pt x="161005" y="200103"/>
                  <a:pt x="126609" y="176820"/>
                </a:cubicBezTo>
                <a:cubicBezTo>
                  <a:pt x="92213" y="153537"/>
                  <a:pt x="-18912" y="138191"/>
                  <a:pt x="2784" y="110145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0" name="フリーフォーム 2009">
            <a:extLst>
              <a:ext uri="{FF2B5EF4-FFF2-40B4-BE49-F238E27FC236}">
                <a16:creationId xmlns:a16="http://schemas.microsoft.com/office/drawing/2014/main" id="{4AF69EDD-A351-4574-E765-CF3A6F8D5201}"/>
              </a:ext>
            </a:extLst>
          </p:cNvPr>
          <p:cNvSpPr/>
          <p:nvPr/>
        </p:nvSpPr>
        <p:spPr>
          <a:xfrm>
            <a:off x="5658865" y="3575948"/>
            <a:ext cx="2797758" cy="625102"/>
          </a:xfrm>
          <a:custGeom>
            <a:avLst/>
            <a:gdLst>
              <a:gd name="connsiteX0" fmla="*/ 232183 w 2797758"/>
              <a:gd name="connsiteY0" fmla="*/ 155224 h 625102"/>
              <a:gd name="connsiteX1" fmla="*/ 1651080 w 2797758"/>
              <a:gd name="connsiteY1" fmla="*/ 134204 h 625102"/>
              <a:gd name="connsiteX2" fmla="*/ 1440873 w 2797758"/>
              <a:gd name="connsiteY2" fmla="*/ 123693 h 625102"/>
              <a:gd name="connsiteX3" fmla="*/ 2218638 w 2797758"/>
              <a:gd name="connsiteY3" fmla="*/ 2824 h 625102"/>
              <a:gd name="connsiteX4" fmla="*/ 2481397 w 2797758"/>
              <a:gd name="connsiteY4" fmla="*/ 260328 h 625102"/>
              <a:gd name="connsiteX5" fmla="*/ 2439356 w 2797758"/>
              <a:gd name="connsiteY5" fmla="*/ 102673 h 625102"/>
              <a:gd name="connsiteX6" fmla="*/ 2796707 w 2797758"/>
              <a:gd name="connsiteY6" fmla="*/ 596659 h 625102"/>
              <a:gd name="connsiteX7" fmla="*/ 2307976 w 2797758"/>
              <a:gd name="connsiteY7" fmla="*/ 428493 h 625102"/>
              <a:gd name="connsiteX8" fmla="*/ 1009949 w 2797758"/>
              <a:gd name="connsiteY8" fmla="*/ 612424 h 625102"/>
              <a:gd name="connsiteX9" fmla="*/ 652597 w 2797758"/>
              <a:gd name="connsiteY9" fmla="*/ 565128 h 625102"/>
              <a:gd name="connsiteX10" fmla="*/ 956 w 2797758"/>
              <a:gd name="connsiteY10" fmla="*/ 213031 h 625102"/>
              <a:gd name="connsiteX11" fmla="*/ 500197 w 2797758"/>
              <a:gd name="connsiteY11" fmla="*/ 391707 h 625102"/>
              <a:gd name="connsiteX12" fmla="*/ 232183 w 2797758"/>
              <a:gd name="connsiteY12" fmla="*/ 155224 h 62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97758" h="625102">
                <a:moveTo>
                  <a:pt x="232183" y="155224"/>
                </a:moveTo>
                <a:cubicBezTo>
                  <a:pt x="423997" y="112307"/>
                  <a:pt x="1449632" y="139459"/>
                  <a:pt x="1651080" y="134204"/>
                </a:cubicBezTo>
                <a:cubicBezTo>
                  <a:pt x="1852528" y="128949"/>
                  <a:pt x="1346280" y="145590"/>
                  <a:pt x="1440873" y="123693"/>
                </a:cubicBezTo>
                <a:cubicBezTo>
                  <a:pt x="1535466" y="101796"/>
                  <a:pt x="2045217" y="-19949"/>
                  <a:pt x="2218638" y="2824"/>
                </a:cubicBezTo>
                <a:cubicBezTo>
                  <a:pt x="2392059" y="25596"/>
                  <a:pt x="2444611" y="243687"/>
                  <a:pt x="2481397" y="260328"/>
                </a:cubicBezTo>
                <a:cubicBezTo>
                  <a:pt x="2518183" y="276969"/>
                  <a:pt x="2386804" y="46618"/>
                  <a:pt x="2439356" y="102673"/>
                </a:cubicBezTo>
                <a:cubicBezTo>
                  <a:pt x="2491908" y="158728"/>
                  <a:pt x="2818604" y="542356"/>
                  <a:pt x="2796707" y="596659"/>
                </a:cubicBezTo>
                <a:cubicBezTo>
                  <a:pt x="2774810" y="650962"/>
                  <a:pt x="2605769" y="425866"/>
                  <a:pt x="2307976" y="428493"/>
                </a:cubicBezTo>
                <a:cubicBezTo>
                  <a:pt x="2010183" y="431120"/>
                  <a:pt x="1285846" y="589652"/>
                  <a:pt x="1009949" y="612424"/>
                </a:cubicBezTo>
                <a:cubicBezTo>
                  <a:pt x="734053" y="635197"/>
                  <a:pt x="820763" y="631694"/>
                  <a:pt x="652597" y="565128"/>
                </a:cubicBezTo>
                <a:cubicBezTo>
                  <a:pt x="484431" y="498562"/>
                  <a:pt x="26356" y="241935"/>
                  <a:pt x="956" y="213031"/>
                </a:cubicBezTo>
                <a:cubicBezTo>
                  <a:pt x="-24444" y="184128"/>
                  <a:pt x="464287" y="396086"/>
                  <a:pt x="500197" y="391707"/>
                </a:cubicBezTo>
                <a:cubicBezTo>
                  <a:pt x="536107" y="387328"/>
                  <a:pt x="40369" y="198141"/>
                  <a:pt x="232183" y="155224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1" name="フリーフォーム 2010">
            <a:extLst>
              <a:ext uri="{FF2B5EF4-FFF2-40B4-BE49-F238E27FC236}">
                <a16:creationId xmlns:a16="http://schemas.microsoft.com/office/drawing/2014/main" id="{897E1C92-E6E7-66D3-8528-2B8EFB03DDA7}"/>
              </a:ext>
            </a:extLst>
          </p:cNvPr>
          <p:cNvSpPr/>
          <p:nvPr/>
        </p:nvSpPr>
        <p:spPr>
          <a:xfrm>
            <a:off x="5070423" y="3844576"/>
            <a:ext cx="1398914" cy="1479529"/>
          </a:xfrm>
          <a:custGeom>
            <a:avLst/>
            <a:gdLst>
              <a:gd name="connsiteX0" fmla="*/ 1398694 w 1398914"/>
              <a:gd name="connsiteY0" fmla="*/ 138845 h 1479529"/>
              <a:gd name="connsiteX1" fmla="*/ 599908 w 1398914"/>
              <a:gd name="connsiteY1" fmla="*/ 827272 h 1479529"/>
              <a:gd name="connsiteX2" fmla="*/ 6074 w 1398914"/>
              <a:gd name="connsiteY2" fmla="*/ 1478914 h 1479529"/>
              <a:gd name="connsiteX3" fmla="*/ 331894 w 1398914"/>
              <a:gd name="connsiteY3" fmla="*/ 927121 h 1479529"/>
              <a:gd name="connsiteX4" fmla="*/ 962515 w 1398914"/>
              <a:gd name="connsiteY4" fmla="*/ 12721 h 1479529"/>
              <a:gd name="connsiteX5" fmla="*/ 683991 w 1398914"/>
              <a:gd name="connsiteY5" fmla="*/ 375327 h 1479529"/>
              <a:gd name="connsiteX6" fmla="*/ 1398694 w 1398914"/>
              <a:gd name="connsiteY6" fmla="*/ 138845 h 1479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8914" h="1479529">
                <a:moveTo>
                  <a:pt x="1398694" y="138845"/>
                </a:moveTo>
                <a:cubicBezTo>
                  <a:pt x="1384680" y="214169"/>
                  <a:pt x="832011" y="603927"/>
                  <a:pt x="599908" y="827272"/>
                </a:cubicBezTo>
                <a:cubicBezTo>
                  <a:pt x="367805" y="1050617"/>
                  <a:pt x="50743" y="1462273"/>
                  <a:pt x="6074" y="1478914"/>
                </a:cubicBezTo>
                <a:cubicBezTo>
                  <a:pt x="-38595" y="1495555"/>
                  <a:pt x="172487" y="1171487"/>
                  <a:pt x="331894" y="927121"/>
                </a:cubicBezTo>
                <a:cubicBezTo>
                  <a:pt x="491301" y="682756"/>
                  <a:pt x="903832" y="104687"/>
                  <a:pt x="962515" y="12721"/>
                </a:cubicBezTo>
                <a:cubicBezTo>
                  <a:pt x="1021198" y="-79245"/>
                  <a:pt x="613922" y="356934"/>
                  <a:pt x="683991" y="375327"/>
                </a:cubicBezTo>
                <a:cubicBezTo>
                  <a:pt x="754060" y="393720"/>
                  <a:pt x="1412708" y="63521"/>
                  <a:pt x="1398694" y="138845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2" name="フリーフォーム 2011">
            <a:extLst>
              <a:ext uri="{FF2B5EF4-FFF2-40B4-BE49-F238E27FC236}">
                <a16:creationId xmlns:a16="http://schemas.microsoft.com/office/drawing/2014/main" id="{FD5BF50D-1B5A-A629-0919-4B9C66D14239}"/>
              </a:ext>
            </a:extLst>
          </p:cNvPr>
          <p:cNvSpPr/>
          <p:nvPr/>
        </p:nvSpPr>
        <p:spPr>
          <a:xfrm>
            <a:off x="6974551" y="3898487"/>
            <a:ext cx="1034516" cy="2926982"/>
          </a:xfrm>
          <a:custGeom>
            <a:avLst/>
            <a:gdLst>
              <a:gd name="connsiteX0" fmla="*/ 5369 w 1034516"/>
              <a:gd name="connsiteY0" fmla="*/ 2953 h 2926982"/>
              <a:gd name="connsiteX1" fmla="*/ 289849 w 1034516"/>
              <a:gd name="connsiteY1" fmla="*/ 1151033 h 2926982"/>
              <a:gd name="connsiteX2" fmla="*/ 188249 w 1034516"/>
              <a:gd name="connsiteY2" fmla="*/ 1049433 h 2926982"/>
              <a:gd name="connsiteX3" fmla="*/ 706409 w 1034516"/>
              <a:gd name="connsiteY3" fmla="*/ 2766473 h 2926982"/>
              <a:gd name="connsiteX4" fmla="*/ 909609 w 1034516"/>
              <a:gd name="connsiteY4" fmla="*/ 2735993 h 2926982"/>
              <a:gd name="connsiteX5" fmla="*/ 1031529 w 1034516"/>
              <a:gd name="connsiteY5" fmla="*/ 2898553 h 2926982"/>
              <a:gd name="connsiteX6" fmla="*/ 787689 w 1034516"/>
              <a:gd name="connsiteY6" fmla="*/ 2065433 h 2926982"/>
              <a:gd name="connsiteX7" fmla="*/ 401609 w 1034516"/>
              <a:gd name="connsiteY7" fmla="*/ 378873 h 2926982"/>
              <a:gd name="connsiteX8" fmla="*/ 584489 w 1034516"/>
              <a:gd name="connsiteY8" fmla="*/ 805593 h 2926982"/>
              <a:gd name="connsiteX9" fmla="*/ 5369 w 1034516"/>
              <a:gd name="connsiteY9" fmla="*/ 2953 h 292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4516" h="2926982">
                <a:moveTo>
                  <a:pt x="5369" y="2953"/>
                </a:moveTo>
                <a:cubicBezTo>
                  <a:pt x="-43738" y="60526"/>
                  <a:pt x="259369" y="976620"/>
                  <a:pt x="289849" y="1151033"/>
                </a:cubicBezTo>
                <a:cubicBezTo>
                  <a:pt x="320329" y="1325446"/>
                  <a:pt x="118822" y="780193"/>
                  <a:pt x="188249" y="1049433"/>
                </a:cubicBezTo>
                <a:cubicBezTo>
                  <a:pt x="257676" y="1318673"/>
                  <a:pt x="586182" y="2485380"/>
                  <a:pt x="706409" y="2766473"/>
                </a:cubicBezTo>
                <a:cubicBezTo>
                  <a:pt x="826636" y="3047566"/>
                  <a:pt x="855422" y="2713980"/>
                  <a:pt x="909609" y="2735993"/>
                </a:cubicBezTo>
                <a:cubicBezTo>
                  <a:pt x="963796" y="2758006"/>
                  <a:pt x="1051849" y="3010313"/>
                  <a:pt x="1031529" y="2898553"/>
                </a:cubicBezTo>
                <a:cubicBezTo>
                  <a:pt x="1011209" y="2786793"/>
                  <a:pt x="892676" y="2485380"/>
                  <a:pt x="787689" y="2065433"/>
                </a:cubicBezTo>
                <a:cubicBezTo>
                  <a:pt x="682702" y="1645486"/>
                  <a:pt x="435476" y="588846"/>
                  <a:pt x="401609" y="378873"/>
                </a:cubicBezTo>
                <a:cubicBezTo>
                  <a:pt x="367742" y="168900"/>
                  <a:pt x="648836" y="863166"/>
                  <a:pt x="584489" y="805593"/>
                </a:cubicBezTo>
                <a:cubicBezTo>
                  <a:pt x="520142" y="748020"/>
                  <a:pt x="54476" y="-54620"/>
                  <a:pt x="5369" y="2953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3" name="フリーフォーム 2012">
            <a:extLst>
              <a:ext uri="{FF2B5EF4-FFF2-40B4-BE49-F238E27FC236}">
                <a16:creationId xmlns:a16="http://schemas.microsoft.com/office/drawing/2014/main" id="{0BDEB8C4-5D34-B2EC-7011-91C69F4E2E35}"/>
              </a:ext>
            </a:extLst>
          </p:cNvPr>
          <p:cNvSpPr/>
          <p:nvPr/>
        </p:nvSpPr>
        <p:spPr>
          <a:xfrm>
            <a:off x="4743823" y="3827692"/>
            <a:ext cx="1849111" cy="1906034"/>
          </a:xfrm>
          <a:custGeom>
            <a:avLst/>
            <a:gdLst>
              <a:gd name="connsiteX0" fmla="*/ 1626497 w 1849111"/>
              <a:gd name="connsiteY0" fmla="*/ 94068 h 1906034"/>
              <a:gd name="connsiteX1" fmla="*/ 897 w 1849111"/>
              <a:gd name="connsiteY1" fmla="*/ 1902548 h 1906034"/>
              <a:gd name="connsiteX2" fmla="*/ 1402977 w 1849111"/>
              <a:gd name="connsiteY2" fmla="*/ 541108 h 1906034"/>
              <a:gd name="connsiteX3" fmla="*/ 1839857 w 1849111"/>
              <a:gd name="connsiteY3" fmla="*/ 134708 h 1906034"/>
              <a:gd name="connsiteX4" fmla="*/ 1697617 w 1849111"/>
              <a:gd name="connsiteY4" fmla="*/ 246468 h 1906034"/>
              <a:gd name="connsiteX5" fmla="*/ 1626497 w 1849111"/>
              <a:gd name="connsiteY5" fmla="*/ 94068 h 190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9111" h="1906034">
                <a:moveTo>
                  <a:pt x="1626497" y="94068"/>
                </a:moveTo>
                <a:cubicBezTo>
                  <a:pt x="1343710" y="370081"/>
                  <a:pt x="38150" y="1828041"/>
                  <a:pt x="897" y="1902548"/>
                </a:cubicBezTo>
                <a:cubicBezTo>
                  <a:pt x="-36356" y="1977055"/>
                  <a:pt x="1096484" y="835748"/>
                  <a:pt x="1402977" y="541108"/>
                </a:cubicBezTo>
                <a:cubicBezTo>
                  <a:pt x="1709470" y="246468"/>
                  <a:pt x="1790750" y="183815"/>
                  <a:pt x="1839857" y="134708"/>
                </a:cubicBezTo>
                <a:cubicBezTo>
                  <a:pt x="1888964" y="85601"/>
                  <a:pt x="1728097" y="256628"/>
                  <a:pt x="1697617" y="246468"/>
                </a:cubicBezTo>
                <a:cubicBezTo>
                  <a:pt x="1667137" y="236308"/>
                  <a:pt x="1909284" y="-181945"/>
                  <a:pt x="1626497" y="94068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4" name="フリーフォーム 2013">
            <a:extLst>
              <a:ext uri="{FF2B5EF4-FFF2-40B4-BE49-F238E27FC236}">
                <a16:creationId xmlns:a16="http://schemas.microsoft.com/office/drawing/2014/main" id="{B65AEB17-3A22-6FE5-82E9-628E04E1CDDB}"/>
              </a:ext>
            </a:extLst>
          </p:cNvPr>
          <p:cNvSpPr/>
          <p:nvPr/>
        </p:nvSpPr>
        <p:spPr>
          <a:xfrm>
            <a:off x="4815840" y="3844671"/>
            <a:ext cx="1801428" cy="2532041"/>
          </a:xfrm>
          <a:custGeom>
            <a:avLst/>
            <a:gdLst>
              <a:gd name="connsiteX0" fmla="*/ 1645920 w 1801428"/>
              <a:gd name="connsiteY0" fmla="*/ 5969 h 2532041"/>
              <a:gd name="connsiteX1" fmla="*/ 365760 w 1801428"/>
              <a:gd name="connsiteY1" fmla="*/ 1529969 h 2532041"/>
              <a:gd name="connsiteX2" fmla="*/ 487680 w 1801428"/>
              <a:gd name="connsiteY2" fmla="*/ 1438529 h 2532041"/>
              <a:gd name="connsiteX3" fmla="*/ 0 w 1801428"/>
              <a:gd name="connsiteY3" fmla="*/ 2525649 h 2532041"/>
              <a:gd name="connsiteX4" fmla="*/ 487680 w 1801428"/>
              <a:gd name="connsiteY4" fmla="*/ 1834769 h 2532041"/>
              <a:gd name="connsiteX5" fmla="*/ 1788160 w 1801428"/>
              <a:gd name="connsiteY5" fmla="*/ 747649 h 2532041"/>
              <a:gd name="connsiteX6" fmla="*/ 1188720 w 1801428"/>
              <a:gd name="connsiteY6" fmla="*/ 991489 h 2532041"/>
              <a:gd name="connsiteX7" fmla="*/ 1645920 w 1801428"/>
              <a:gd name="connsiteY7" fmla="*/ 5969 h 2532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1428" h="2532041">
                <a:moveTo>
                  <a:pt x="1645920" y="5969"/>
                </a:moveTo>
                <a:cubicBezTo>
                  <a:pt x="1508760" y="95716"/>
                  <a:pt x="558800" y="1291209"/>
                  <a:pt x="365760" y="1529969"/>
                </a:cubicBezTo>
                <a:cubicBezTo>
                  <a:pt x="172720" y="1768729"/>
                  <a:pt x="548640" y="1272582"/>
                  <a:pt x="487680" y="1438529"/>
                </a:cubicBezTo>
                <a:cubicBezTo>
                  <a:pt x="426720" y="1604476"/>
                  <a:pt x="0" y="2459609"/>
                  <a:pt x="0" y="2525649"/>
                </a:cubicBezTo>
                <a:cubicBezTo>
                  <a:pt x="0" y="2591689"/>
                  <a:pt x="189653" y="2131102"/>
                  <a:pt x="487680" y="1834769"/>
                </a:cubicBezTo>
                <a:cubicBezTo>
                  <a:pt x="785707" y="1538436"/>
                  <a:pt x="1671320" y="888196"/>
                  <a:pt x="1788160" y="747649"/>
                </a:cubicBezTo>
                <a:cubicBezTo>
                  <a:pt x="1905000" y="607102"/>
                  <a:pt x="1212427" y="1116796"/>
                  <a:pt x="1188720" y="991489"/>
                </a:cubicBezTo>
                <a:cubicBezTo>
                  <a:pt x="1165013" y="866182"/>
                  <a:pt x="1783080" y="-83778"/>
                  <a:pt x="1645920" y="5969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5" name="フリーフォーム 2014">
            <a:extLst>
              <a:ext uri="{FF2B5EF4-FFF2-40B4-BE49-F238E27FC236}">
                <a16:creationId xmlns:a16="http://schemas.microsoft.com/office/drawing/2014/main" id="{546F5B9A-C4F4-999E-996A-9C19C1DED490}"/>
              </a:ext>
            </a:extLst>
          </p:cNvPr>
          <p:cNvSpPr/>
          <p:nvPr/>
        </p:nvSpPr>
        <p:spPr>
          <a:xfrm>
            <a:off x="4702084" y="3784417"/>
            <a:ext cx="3202926" cy="2992376"/>
          </a:xfrm>
          <a:custGeom>
            <a:avLst/>
            <a:gdLst>
              <a:gd name="connsiteX0" fmla="*/ 12156 w 3202926"/>
              <a:gd name="connsiteY0" fmla="*/ 2789103 h 2992376"/>
              <a:gd name="connsiteX1" fmla="*/ 1495516 w 3202926"/>
              <a:gd name="connsiteY1" fmla="*/ 350703 h 2992376"/>
              <a:gd name="connsiteX2" fmla="*/ 1465036 w 3202926"/>
              <a:gd name="connsiteY2" fmla="*/ 1102543 h 2992376"/>
              <a:gd name="connsiteX3" fmla="*/ 1698716 w 3202926"/>
              <a:gd name="connsiteY3" fmla="*/ 980623 h 2992376"/>
              <a:gd name="connsiteX4" fmla="*/ 2775676 w 3202926"/>
              <a:gd name="connsiteY4" fmla="*/ 2778943 h 2992376"/>
              <a:gd name="connsiteX5" fmla="*/ 3202396 w 3202926"/>
              <a:gd name="connsiteY5" fmla="*/ 2809423 h 2992376"/>
              <a:gd name="connsiteX6" fmla="*/ 2704556 w 3202926"/>
              <a:gd name="connsiteY6" fmla="*/ 1437823 h 2992376"/>
              <a:gd name="connsiteX7" fmla="*/ 2470876 w 3202926"/>
              <a:gd name="connsiteY7" fmla="*/ 381183 h 2992376"/>
              <a:gd name="connsiteX8" fmla="*/ 2541996 w 3202926"/>
              <a:gd name="connsiteY8" fmla="*/ 909503 h 2992376"/>
              <a:gd name="connsiteX9" fmla="*/ 2033996 w 3202926"/>
              <a:gd name="connsiteY9" fmla="*/ 5263 h 2992376"/>
              <a:gd name="connsiteX10" fmla="*/ 459196 w 3202926"/>
              <a:gd name="connsiteY10" fmla="*/ 1407343 h 2992376"/>
              <a:gd name="connsiteX11" fmla="*/ 774156 w 3202926"/>
              <a:gd name="connsiteY11" fmla="*/ 1143183 h 2992376"/>
              <a:gd name="connsiteX12" fmla="*/ 12156 w 3202926"/>
              <a:gd name="connsiteY12" fmla="*/ 2789103 h 299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2926" h="2992376">
                <a:moveTo>
                  <a:pt x="12156" y="2789103"/>
                </a:moveTo>
                <a:cubicBezTo>
                  <a:pt x="132383" y="2657023"/>
                  <a:pt x="1253369" y="631796"/>
                  <a:pt x="1495516" y="350703"/>
                </a:cubicBezTo>
                <a:cubicBezTo>
                  <a:pt x="1737663" y="69610"/>
                  <a:pt x="1431169" y="997556"/>
                  <a:pt x="1465036" y="1102543"/>
                </a:cubicBezTo>
                <a:cubicBezTo>
                  <a:pt x="1498903" y="1207530"/>
                  <a:pt x="1480276" y="701223"/>
                  <a:pt x="1698716" y="980623"/>
                </a:cubicBezTo>
                <a:cubicBezTo>
                  <a:pt x="1917156" y="1260023"/>
                  <a:pt x="2525063" y="2474143"/>
                  <a:pt x="2775676" y="2778943"/>
                </a:cubicBezTo>
                <a:cubicBezTo>
                  <a:pt x="3026289" y="3083743"/>
                  <a:pt x="3214249" y="3032943"/>
                  <a:pt x="3202396" y="2809423"/>
                </a:cubicBezTo>
                <a:cubicBezTo>
                  <a:pt x="3190543" y="2585903"/>
                  <a:pt x="2826476" y="1842530"/>
                  <a:pt x="2704556" y="1437823"/>
                </a:cubicBezTo>
                <a:cubicBezTo>
                  <a:pt x="2582636" y="1033116"/>
                  <a:pt x="2497969" y="469236"/>
                  <a:pt x="2470876" y="381183"/>
                </a:cubicBezTo>
                <a:cubicBezTo>
                  <a:pt x="2443783" y="293130"/>
                  <a:pt x="2614809" y="972156"/>
                  <a:pt x="2541996" y="909503"/>
                </a:cubicBezTo>
                <a:cubicBezTo>
                  <a:pt x="2469183" y="846850"/>
                  <a:pt x="2381129" y="-77710"/>
                  <a:pt x="2033996" y="5263"/>
                </a:cubicBezTo>
                <a:cubicBezTo>
                  <a:pt x="1686863" y="88236"/>
                  <a:pt x="669169" y="1217690"/>
                  <a:pt x="459196" y="1407343"/>
                </a:cubicBezTo>
                <a:cubicBezTo>
                  <a:pt x="249223" y="1596996"/>
                  <a:pt x="846969" y="919663"/>
                  <a:pt x="774156" y="1143183"/>
                </a:cubicBezTo>
                <a:cubicBezTo>
                  <a:pt x="701343" y="1366703"/>
                  <a:pt x="-108071" y="2921183"/>
                  <a:pt x="12156" y="2789103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6" name="フリーフォーム 2015">
            <a:extLst>
              <a:ext uri="{FF2B5EF4-FFF2-40B4-BE49-F238E27FC236}">
                <a16:creationId xmlns:a16="http://schemas.microsoft.com/office/drawing/2014/main" id="{28E72AF9-7FB8-A4D7-99CD-8DDEA5D46759}"/>
              </a:ext>
            </a:extLst>
          </p:cNvPr>
          <p:cNvSpPr/>
          <p:nvPr/>
        </p:nvSpPr>
        <p:spPr>
          <a:xfrm>
            <a:off x="4297680" y="4572289"/>
            <a:ext cx="3877549" cy="2234680"/>
          </a:xfrm>
          <a:custGeom>
            <a:avLst/>
            <a:gdLst>
              <a:gd name="connsiteX0" fmla="*/ 1584960 w 3877549"/>
              <a:gd name="connsiteY0" fmla="*/ 141951 h 2234680"/>
              <a:gd name="connsiteX1" fmla="*/ 1757680 w 3877549"/>
              <a:gd name="connsiteY1" fmla="*/ 172431 h 2234680"/>
              <a:gd name="connsiteX2" fmla="*/ 3637280 w 3877549"/>
              <a:gd name="connsiteY2" fmla="*/ 1869151 h 2234680"/>
              <a:gd name="connsiteX3" fmla="*/ 3708400 w 3877549"/>
              <a:gd name="connsiteY3" fmla="*/ 2224751 h 2234680"/>
              <a:gd name="connsiteX4" fmla="*/ 2316480 w 3877549"/>
              <a:gd name="connsiteY4" fmla="*/ 2143471 h 2234680"/>
              <a:gd name="connsiteX5" fmla="*/ 0 w 3877549"/>
              <a:gd name="connsiteY5" fmla="*/ 2184111 h 2234680"/>
              <a:gd name="connsiteX6" fmla="*/ 2529840 w 3877549"/>
              <a:gd name="connsiteY6" fmla="*/ 2082511 h 2234680"/>
              <a:gd name="connsiteX7" fmla="*/ 670560 w 3877549"/>
              <a:gd name="connsiteY7" fmla="*/ 1737071 h 2234680"/>
              <a:gd name="connsiteX8" fmla="*/ 2682240 w 3877549"/>
              <a:gd name="connsiteY8" fmla="*/ 1645631 h 2234680"/>
              <a:gd name="connsiteX9" fmla="*/ 314960 w 3877549"/>
              <a:gd name="connsiteY9" fmla="*/ 903951 h 2234680"/>
              <a:gd name="connsiteX10" fmla="*/ 2153920 w 3877549"/>
              <a:gd name="connsiteY10" fmla="*/ 924271 h 2234680"/>
              <a:gd name="connsiteX11" fmla="*/ 1584960 w 3877549"/>
              <a:gd name="connsiteY11" fmla="*/ 141951 h 223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7549" h="2234680">
                <a:moveTo>
                  <a:pt x="1584960" y="141951"/>
                </a:moveTo>
                <a:cubicBezTo>
                  <a:pt x="1518920" y="16644"/>
                  <a:pt x="1415627" y="-115436"/>
                  <a:pt x="1757680" y="172431"/>
                </a:cubicBezTo>
                <a:cubicBezTo>
                  <a:pt x="2099733" y="460298"/>
                  <a:pt x="3312160" y="1527098"/>
                  <a:pt x="3637280" y="1869151"/>
                </a:cubicBezTo>
                <a:cubicBezTo>
                  <a:pt x="3962400" y="2211204"/>
                  <a:pt x="3928533" y="2179031"/>
                  <a:pt x="3708400" y="2224751"/>
                </a:cubicBezTo>
                <a:cubicBezTo>
                  <a:pt x="3488267" y="2270471"/>
                  <a:pt x="2316480" y="2143471"/>
                  <a:pt x="2316480" y="2143471"/>
                </a:cubicBezTo>
                <a:lnTo>
                  <a:pt x="0" y="2184111"/>
                </a:lnTo>
                <a:cubicBezTo>
                  <a:pt x="35560" y="2173951"/>
                  <a:pt x="2418080" y="2157018"/>
                  <a:pt x="2529840" y="2082511"/>
                </a:cubicBezTo>
                <a:cubicBezTo>
                  <a:pt x="2641600" y="2008004"/>
                  <a:pt x="645160" y="1809884"/>
                  <a:pt x="670560" y="1737071"/>
                </a:cubicBezTo>
                <a:cubicBezTo>
                  <a:pt x="695960" y="1664258"/>
                  <a:pt x="2741507" y="1784484"/>
                  <a:pt x="2682240" y="1645631"/>
                </a:cubicBezTo>
                <a:cubicBezTo>
                  <a:pt x="2622973" y="1506778"/>
                  <a:pt x="403013" y="1024178"/>
                  <a:pt x="314960" y="903951"/>
                </a:cubicBezTo>
                <a:cubicBezTo>
                  <a:pt x="226907" y="783724"/>
                  <a:pt x="1945640" y="1054658"/>
                  <a:pt x="2153920" y="924271"/>
                </a:cubicBezTo>
                <a:cubicBezTo>
                  <a:pt x="2362200" y="793884"/>
                  <a:pt x="1651000" y="267258"/>
                  <a:pt x="1584960" y="141951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7" name="フリーフォーム 2016">
            <a:extLst>
              <a:ext uri="{FF2B5EF4-FFF2-40B4-BE49-F238E27FC236}">
                <a16:creationId xmlns:a16="http://schemas.microsoft.com/office/drawing/2014/main" id="{CE836314-8C05-5DD5-1B62-6E259ED66552}"/>
              </a:ext>
            </a:extLst>
          </p:cNvPr>
          <p:cNvSpPr/>
          <p:nvPr/>
        </p:nvSpPr>
        <p:spPr>
          <a:xfrm>
            <a:off x="4133511" y="3982435"/>
            <a:ext cx="4451848" cy="2948634"/>
          </a:xfrm>
          <a:custGeom>
            <a:avLst/>
            <a:gdLst>
              <a:gd name="connsiteX0" fmla="*/ 1921849 w 4451848"/>
              <a:gd name="connsiteY0" fmla="*/ 213645 h 2948634"/>
              <a:gd name="connsiteX1" fmla="*/ 529929 w 4451848"/>
              <a:gd name="connsiteY1" fmla="*/ 2784125 h 2948634"/>
              <a:gd name="connsiteX2" fmla="*/ 712809 w 4451848"/>
              <a:gd name="connsiteY2" fmla="*/ 2702845 h 2948634"/>
              <a:gd name="connsiteX3" fmla="*/ 184489 w 4451848"/>
              <a:gd name="connsiteY3" fmla="*/ 2814605 h 2948634"/>
              <a:gd name="connsiteX4" fmla="*/ 4350089 w 4451848"/>
              <a:gd name="connsiteY4" fmla="*/ 2916205 h 2948634"/>
              <a:gd name="connsiteX5" fmla="*/ 3130889 w 4451848"/>
              <a:gd name="connsiteY5" fmla="*/ 2367565 h 2948634"/>
              <a:gd name="connsiteX6" fmla="*/ 2673689 w 4451848"/>
              <a:gd name="connsiteY6" fmla="*/ 457485 h 2948634"/>
              <a:gd name="connsiteX7" fmla="*/ 2744809 w 4451848"/>
              <a:gd name="connsiteY7" fmla="*/ 1026445 h 2948634"/>
              <a:gd name="connsiteX8" fmla="*/ 2592409 w 4451848"/>
              <a:gd name="connsiteY8" fmla="*/ 285 h 2948634"/>
              <a:gd name="connsiteX9" fmla="*/ 1891369 w 4451848"/>
              <a:gd name="connsiteY9" fmla="*/ 914685 h 2948634"/>
              <a:gd name="connsiteX10" fmla="*/ 1921849 w 4451848"/>
              <a:gd name="connsiteY10" fmla="*/ 213645 h 2948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51848" h="2948634">
                <a:moveTo>
                  <a:pt x="1921849" y="213645"/>
                </a:moveTo>
                <a:cubicBezTo>
                  <a:pt x="1694942" y="525218"/>
                  <a:pt x="731436" y="2369258"/>
                  <a:pt x="529929" y="2784125"/>
                </a:cubicBezTo>
                <a:cubicBezTo>
                  <a:pt x="328422" y="3198992"/>
                  <a:pt x="770382" y="2697765"/>
                  <a:pt x="712809" y="2702845"/>
                </a:cubicBezTo>
                <a:cubicBezTo>
                  <a:pt x="655236" y="2707925"/>
                  <a:pt x="-421724" y="2779045"/>
                  <a:pt x="184489" y="2814605"/>
                </a:cubicBezTo>
                <a:cubicBezTo>
                  <a:pt x="790702" y="2850165"/>
                  <a:pt x="3859022" y="2990712"/>
                  <a:pt x="4350089" y="2916205"/>
                </a:cubicBezTo>
                <a:cubicBezTo>
                  <a:pt x="4841156" y="2841698"/>
                  <a:pt x="3410289" y="2777352"/>
                  <a:pt x="3130889" y="2367565"/>
                </a:cubicBezTo>
                <a:cubicBezTo>
                  <a:pt x="2851489" y="1957778"/>
                  <a:pt x="2738036" y="681005"/>
                  <a:pt x="2673689" y="457485"/>
                </a:cubicBezTo>
                <a:cubicBezTo>
                  <a:pt x="2609342" y="233965"/>
                  <a:pt x="2758356" y="1102645"/>
                  <a:pt x="2744809" y="1026445"/>
                </a:cubicBezTo>
                <a:cubicBezTo>
                  <a:pt x="2731262" y="950245"/>
                  <a:pt x="2734649" y="18912"/>
                  <a:pt x="2592409" y="285"/>
                </a:cubicBezTo>
                <a:cubicBezTo>
                  <a:pt x="2450169" y="-18342"/>
                  <a:pt x="2006516" y="880818"/>
                  <a:pt x="1891369" y="914685"/>
                </a:cubicBezTo>
                <a:cubicBezTo>
                  <a:pt x="1776222" y="948552"/>
                  <a:pt x="2148756" y="-97928"/>
                  <a:pt x="1921849" y="213645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8" name="フリーフォーム 2017">
            <a:extLst>
              <a:ext uri="{FF2B5EF4-FFF2-40B4-BE49-F238E27FC236}">
                <a16:creationId xmlns:a16="http://schemas.microsoft.com/office/drawing/2014/main" id="{169B4BED-AD43-97C2-CB89-4F8F3AA69E28}"/>
              </a:ext>
            </a:extLst>
          </p:cNvPr>
          <p:cNvSpPr/>
          <p:nvPr/>
        </p:nvSpPr>
        <p:spPr>
          <a:xfrm>
            <a:off x="7515941" y="4191236"/>
            <a:ext cx="721548" cy="2166300"/>
          </a:xfrm>
          <a:custGeom>
            <a:avLst/>
            <a:gdLst>
              <a:gd name="connsiteX0" fmla="*/ 134539 w 721548"/>
              <a:gd name="connsiteY0" fmla="*/ 15004 h 2166300"/>
              <a:gd name="connsiteX1" fmla="*/ 713659 w 721548"/>
              <a:gd name="connsiteY1" fmla="*/ 2107964 h 2166300"/>
              <a:gd name="connsiteX2" fmla="*/ 439339 w 721548"/>
              <a:gd name="connsiteY2" fmla="*/ 1518684 h 2166300"/>
              <a:gd name="connsiteX3" fmla="*/ 2459 w 721548"/>
              <a:gd name="connsiteY3" fmla="*/ 817644 h 2166300"/>
              <a:gd name="connsiteX4" fmla="*/ 256459 w 721548"/>
              <a:gd name="connsiteY4" fmla="*/ 1152924 h 2166300"/>
              <a:gd name="connsiteX5" fmla="*/ 134539 w 721548"/>
              <a:gd name="connsiteY5" fmla="*/ 15004 h 216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1548" h="2166300">
                <a:moveTo>
                  <a:pt x="134539" y="15004"/>
                </a:moveTo>
                <a:cubicBezTo>
                  <a:pt x="210739" y="174177"/>
                  <a:pt x="662859" y="1857351"/>
                  <a:pt x="713659" y="2107964"/>
                </a:cubicBezTo>
                <a:cubicBezTo>
                  <a:pt x="764459" y="2358577"/>
                  <a:pt x="557872" y="1733737"/>
                  <a:pt x="439339" y="1518684"/>
                </a:cubicBezTo>
                <a:cubicBezTo>
                  <a:pt x="320806" y="1303631"/>
                  <a:pt x="32939" y="878604"/>
                  <a:pt x="2459" y="817644"/>
                </a:cubicBezTo>
                <a:cubicBezTo>
                  <a:pt x="-28021" y="756684"/>
                  <a:pt x="234446" y="1293471"/>
                  <a:pt x="256459" y="1152924"/>
                </a:cubicBezTo>
                <a:cubicBezTo>
                  <a:pt x="278472" y="1012377"/>
                  <a:pt x="58339" y="-144169"/>
                  <a:pt x="134539" y="15004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9" name="フリーフォーム 2018">
            <a:extLst>
              <a:ext uri="{FF2B5EF4-FFF2-40B4-BE49-F238E27FC236}">
                <a16:creationId xmlns:a16="http://schemas.microsoft.com/office/drawing/2014/main" id="{63DED8ED-5744-0AC3-95CD-590FC9B06E10}"/>
              </a:ext>
            </a:extLst>
          </p:cNvPr>
          <p:cNvSpPr/>
          <p:nvPr/>
        </p:nvSpPr>
        <p:spPr>
          <a:xfrm>
            <a:off x="8696560" y="3763369"/>
            <a:ext cx="298285" cy="3033927"/>
          </a:xfrm>
          <a:custGeom>
            <a:avLst/>
            <a:gdLst>
              <a:gd name="connsiteX0" fmla="*/ 400 w 298285"/>
              <a:gd name="connsiteY0" fmla="*/ 16151 h 3033927"/>
              <a:gd name="connsiteX1" fmla="*/ 274720 w 298285"/>
              <a:gd name="connsiteY1" fmla="*/ 1895751 h 3033927"/>
              <a:gd name="connsiteX2" fmla="*/ 244240 w 298285"/>
              <a:gd name="connsiteY2" fmla="*/ 1672231 h 3033927"/>
              <a:gd name="connsiteX3" fmla="*/ 142640 w 298285"/>
              <a:gd name="connsiteY3" fmla="*/ 3033671 h 3033927"/>
              <a:gd name="connsiteX4" fmla="*/ 295040 w 298285"/>
              <a:gd name="connsiteY4" fmla="*/ 1550311 h 3033927"/>
              <a:gd name="connsiteX5" fmla="*/ 244240 w 298285"/>
              <a:gd name="connsiteY5" fmla="*/ 290471 h 3033927"/>
              <a:gd name="connsiteX6" fmla="*/ 213760 w 298285"/>
              <a:gd name="connsiteY6" fmla="*/ 950871 h 3033927"/>
              <a:gd name="connsiteX7" fmla="*/ 400 w 298285"/>
              <a:gd name="connsiteY7" fmla="*/ 16151 h 303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285" h="3033927">
                <a:moveTo>
                  <a:pt x="400" y="16151"/>
                </a:moveTo>
                <a:cubicBezTo>
                  <a:pt x="10560" y="173631"/>
                  <a:pt x="234080" y="1619738"/>
                  <a:pt x="274720" y="1895751"/>
                </a:cubicBezTo>
                <a:cubicBezTo>
                  <a:pt x="315360" y="2171764"/>
                  <a:pt x="266253" y="1482578"/>
                  <a:pt x="244240" y="1672231"/>
                </a:cubicBezTo>
                <a:cubicBezTo>
                  <a:pt x="222227" y="1861884"/>
                  <a:pt x="134173" y="3053991"/>
                  <a:pt x="142640" y="3033671"/>
                </a:cubicBezTo>
                <a:cubicBezTo>
                  <a:pt x="151107" y="3013351"/>
                  <a:pt x="278107" y="2007511"/>
                  <a:pt x="295040" y="1550311"/>
                </a:cubicBezTo>
                <a:cubicBezTo>
                  <a:pt x="311973" y="1093111"/>
                  <a:pt x="257787" y="390378"/>
                  <a:pt x="244240" y="290471"/>
                </a:cubicBezTo>
                <a:cubicBezTo>
                  <a:pt x="230693" y="190564"/>
                  <a:pt x="251013" y="998284"/>
                  <a:pt x="213760" y="950871"/>
                </a:cubicBezTo>
                <a:cubicBezTo>
                  <a:pt x="176507" y="903458"/>
                  <a:pt x="-9760" y="-141329"/>
                  <a:pt x="400" y="16151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0" name="フリーフォーム 2019">
            <a:extLst>
              <a:ext uri="{FF2B5EF4-FFF2-40B4-BE49-F238E27FC236}">
                <a16:creationId xmlns:a16="http://schemas.microsoft.com/office/drawing/2014/main" id="{9E59DF57-9F5B-82A3-8603-CD5960BF9A9C}"/>
              </a:ext>
            </a:extLst>
          </p:cNvPr>
          <p:cNvSpPr/>
          <p:nvPr/>
        </p:nvSpPr>
        <p:spPr>
          <a:xfrm>
            <a:off x="3606178" y="5240645"/>
            <a:ext cx="597893" cy="1600253"/>
          </a:xfrm>
          <a:custGeom>
            <a:avLst/>
            <a:gdLst>
              <a:gd name="connsiteX0" fmla="*/ 41262 w 597893"/>
              <a:gd name="connsiteY0" fmla="*/ 22235 h 1600253"/>
              <a:gd name="connsiteX1" fmla="*/ 559422 w 597893"/>
              <a:gd name="connsiteY1" fmla="*/ 1515755 h 1600253"/>
              <a:gd name="connsiteX2" fmla="*/ 498462 w 597893"/>
              <a:gd name="connsiteY2" fmla="*/ 1302395 h 1600253"/>
              <a:gd name="connsiteX3" fmla="*/ 10782 w 597893"/>
              <a:gd name="connsiteY3" fmla="*/ 367675 h 1600253"/>
              <a:gd name="connsiteX4" fmla="*/ 153022 w 597893"/>
              <a:gd name="connsiteY4" fmla="*/ 601355 h 1600253"/>
              <a:gd name="connsiteX5" fmla="*/ 41262 w 597893"/>
              <a:gd name="connsiteY5" fmla="*/ 22235 h 160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7893" h="1600253">
                <a:moveTo>
                  <a:pt x="41262" y="22235"/>
                </a:moveTo>
                <a:cubicBezTo>
                  <a:pt x="108995" y="174635"/>
                  <a:pt x="483222" y="1302395"/>
                  <a:pt x="559422" y="1515755"/>
                </a:cubicBezTo>
                <a:cubicBezTo>
                  <a:pt x="635622" y="1729115"/>
                  <a:pt x="589902" y="1493741"/>
                  <a:pt x="498462" y="1302395"/>
                </a:cubicBezTo>
                <a:cubicBezTo>
                  <a:pt x="407022" y="1111049"/>
                  <a:pt x="68355" y="484515"/>
                  <a:pt x="10782" y="367675"/>
                </a:cubicBezTo>
                <a:cubicBezTo>
                  <a:pt x="-46791" y="250835"/>
                  <a:pt x="144555" y="653848"/>
                  <a:pt x="153022" y="601355"/>
                </a:cubicBezTo>
                <a:cubicBezTo>
                  <a:pt x="161489" y="548862"/>
                  <a:pt x="-26471" y="-130165"/>
                  <a:pt x="41262" y="22235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6" name="フリーフォーム 2025">
            <a:extLst>
              <a:ext uri="{FF2B5EF4-FFF2-40B4-BE49-F238E27FC236}">
                <a16:creationId xmlns:a16="http://schemas.microsoft.com/office/drawing/2014/main" id="{ABE7B2E4-14A5-9B98-A082-9EEC5945C067}"/>
              </a:ext>
            </a:extLst>
          </p:cNvPr>
          <p:cNvSpPr/>
          <p:nvPr/>
        </p:nvSpPr>
        <p:spPr>
          <a:xfrm>
            <a:off x="7442048" y="2213540"/>
            <a:ext cx="342174" cy="1400024"/>
          </a:xfrm>
          <a:custGeom>
            <a:avLst/>
            <a:gdLst>
              <a:gd name="connsiteX0" fmla="*/ 241497 w 342174"/>
              <a:gd name="connsiteY0" fmla="*/ 6223 h 1400024"/>
              <a:gd name="connsiteX1" fmla="*/ 154257 w 342174"/>
              <a:gd name="connsiteY1" fmla="*/ 1017555 h 1400024"/>
              <a:gd name="connsiteX2" fmla="*/ 170413 w 342174"/>
              <a:gd name="connsiteY2" fmla="*/ 923854 h 1400024"/>
              <a:gd name="connsiteX3" fmla="*/ 341661 w 342174"/>
              <a:gd name="connsiteY3" fmla="*/ 1398825 h 1400024"/>
              <a:gd name="connsiteX4" fmla="*/ 215648 w 342174"/>
              <a:gd name="connsiteY4" fmla="*/ 1033711 h 1400024"/>
              <a:gd name="connsiteX5" fmla="*/ 2396 w 342174"/>
              <a:gd name="connsiteY5" fmla="*/ 264710 h 1400024"/>
              <a:gd name="connsiteX6" fmla="*/ 109022 w 342174"/>
              <a:gd name="connsiteY6" fmla="*/ 574895 h 1400024"/>
              <a:gd name="connsiteX7" fmla="*/ 241497 w 342174"/>
              <a:gd name="connsiteY7" fmla="*/ 6223 h 1400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174" h="1400024">
                <a:moveTo>
                  <a:pt x="241497" y="6223"/>
                </a:moveTo>
                <a:cubicBezTo>
                  <a:pt x="249036" y="80000"/>
                  <a:pt x="166104" y="864617"/>
                  <a:pt x="154257" y="1017555"/>
                </a:cubicBezTo>
                <a:cubicBezTo>
                  <a:pt x="142410" y="1170493"/>
                  <a:pt x="139179" y="860309"/>
                  <a:pt x="170413" y="923854"/>
                </a:cubicBezTo>
                <a:cubicBezTo>
                  <a:pt x="201647" y="987399"/>
                  <a:pt x="334122" y="1380516"/>
                  <a:pt x="341661" y="1398825"/>
                </a:cubicBezTo>
                <a:cubicBezTo>
                  <a:pt x="349200" y="1417134"/>
                  <a:pt x="272192" y="1222730"/>
                  <a:pt x="215648" y="1033711"/>
                </a:cubicBezTo>
                <a:cubicBezTo>
                  <a:pt x="159104" y="844692"/>
                  <a:pt x="20167" y="341179"/>
                  <a:pt x="2396" y="264710"/>
                </a:cubicBezTo>
                <a:cubicBezTo>
                  <a:pt x="-15375" y="188241"/>
                  <a:pt x="70249" y="611514"/>
                  <a:pt x="109022" y="574895"/>
                </a:cubicBezTo>
                <a:cubicBezTo>
                  <a:pt x="147795" y="538276"/>
                  <a:pt x="233958" y="-67554"/>
                  <a:pt x="241497" y="622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7" name="フリーフォーム 2026">
            <a:extLst>
              <a:ext uri="{FF2B5EF4-FFF2-40B4-BE49-F238E27FC236}">
                <a16:creationId xmlns:a16="http://schemas.microsoft.com/office/drawing/2014/main" id="{104FBFC0-1AF9-6A6E-4321-977F6AC0197E}"/>
              </a:ext>
            </a:extLst>
          </p:cNvPr>
          <p:cNvSpPr/>
          <p:nvPr/>
        </p:nvSpPr>
        <p:spPr>
          <a:xfrm>
            <a:off x="6848262" y="2990577"/>
            <a:ext cx="733553" cy="701885"/>
          </a:xfrm>
          <a:custGeom>
            <a:avLst/>
            <a:gdLst>
              <a:gd name="connsiteX0" fmla="*/ 295488 w 733553"/>
              <a:gd name="connsiteY0" fmla="*/ 6623 h 701885"/>
              <a:gd name="connsiteX1" fmla="*/ 339938 w 733553"/>
              <a:gd name="connsiteY1" fmla="*/ 273323 h 701885"/>
              <a:gd name="connsiteX2" fmla="*/ 320888 w 733553"/>
              <a:gd name="connsiteY2" fmla="*/ 406673 h 701885"/>
              <a:gd name="connsiteX3" fmla="*/ 54188 w 733553"/>
              <a:gd name="connsiteY3" fmla="*/ 305073 h 701885"/>
              <a:gd name="connsiteX4" fmla="*/ 720938 w 733553"/>
              <a:gd name="connsiteY4" fmla="*/ 584473 h 701885"/>
              <a:gd name="connsiteX5" fmla="*/ 466938 w 733553"/>
              <a:gd name="connsiteY5" fmla="*/ 482873 h 701885"/>
              <a:gd name="connsiteX6" fmla="*/ 168488 w 733553"/>
              <a:gd name="connsiteY6" fmla="*/ 527323 h 701885"/>
              <a:gd name="connsiteX7" fmla="*/ 3388 w 733553"/>
              <a:gd name="connsiteY7" fmla="*/ 698773 h 701885"/>
              <a:gd name="connsiteX8" fmla="*/ 314538 w 733553"/>
              <a:gd name="connsiteY8" fmla="*/ 362223 h 701885"/>
              <a:gd name="connsiteX9" fmla="*/ 435188 w 733553"/>
              <a:gd name="connsiteY9" fmla="*/ 273 h 701885"/>
              <a:gd name="connsiteX10" fmla="*/ 314538 w 733553"/>
              <a:gd name="connsiteY10" fmla="*/ 298723 h 701885"/>
              <a:gd name="connsiteX11" fmla="*/ 295488 w 733553"/>
              <a:gd name="connsiteY11" fmla="*/ 6623 h 70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33553" h="701885">
                <a:moveTo>
                  <a:pt x="295488" y="6623"/>
                </a:moveTo>
                <a:cubicBezTo>
                  <a:pt x="299721" y="2390"/>
                  <a:pt x="335705" y="206648"/>
                  <a:pt x="339938" y="273323"/>
                </a:cubicBezTo>
                <a:cubicBezTo>
                  <a:pt x="344171" y="339998"/>
                  <a:pt x="368513" y="401381"/>
                  <a:pt x="320888" y="406673"/>
                </a:cubicBezTo>
                <a:cubicBezTo>
                  <a:pt x="273263" y="411965"/>
                  <a:pt x="-12487" y="275440"/>
                  <a:pt x="54188" y="305073"/>
                </a:cubicBezTo>
                <a:cubicBezTo>
                  <a:pt x="120863" y="334706"/>
                  <a:pt x="652146" y="554840"/>
                  <a:pt x="720938" y="584473"/>
                </a:cubicBezTo>
                <a:cubicBezTo>
                  <a:pt x="789730" y="614106"/>
                  <a:pt x="559013" y="492398"/>
                  <a:pt x="466938" y="482873"/>
                </a:cubicBezTo>
                <a:cubicBezTo>
                  <a:pt x="374863" y="473348"/>
                  <a:pt x="245746" y="491340"/>
                  <a:pt x="168488" y="527323"/>
                </a:cubicBezTo>
                <a:cubicBezTo>
                  <a:pt x="91230" y="563306"/>
                  <a:pt x="-20954" y="726290"/>
                  <a:pt x="3388" y="698773"/>
                </a:cubicBezTo>
                <a:cubicBezTo>
                  <a:pt x="27730" y="671256"/>
                  <a:pt x="242571" y="478640"/>
                  <a:pt x="314538" y="362223"/>
                </a:cubicBezTo>
                <a:cubicBezTo>
                  <a:pt x="386505" y="245806"/>
                  <a:pt x="435188" y="10856"/>
                  <a:pt x="435188" y="273"/>
                </a:cubicBezTo>
                <a:cubicBezTo>
                  <a:pt x="435188" y="-10310"/>
                  <a:pt x="335705" y="290256"/>
                  <a:pt x="314538" y="298723"/>
                </a:cubicBezTo>
                <a:cubicBezTo>
                  <a:pt x="293371" y="307190"/>
                  <a:pt x="291255" y="10856"/>
                  <a:pt x="295488" y="662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8" name="フリーフォーム 2027">
            <a:extLst>
              <a:ext uri="{FF2B5EF4-FFF2-40B4-BE49-F238E27FC236}">
                <a16:creationId xmlns:a16="http://schemas.microsoft.com/office/drawing/2014/main" id="{63D39E3D-C934-AC8B-34ED-7FFBC9D10030}"/>
              </a:ext>
            </a:extLst>
          </p:cNvPr>
          <p:cNvSpPr/>
          <p:nvPr/>
        </p:nvSpPr>
        <p:spPr>
          <a:xfrm>
            <a:off x="6430826" y="2711849"/>
            <a:ext cx="1176476" cy="902384"/>
          </a:xfrm>
          <a:custGeom>
            <a:avLst/>
            <a:gdLst>
              <a:gd name="connsiteX0" fmla="*/ 27124 w 1176476"/>
              <a:gd name="connsiteY0" fmla="*/ 672701 h 902384"/>
              <a:gd name="connsiteX1" fmla="*/ 1011374 w 1176476"/>
              <a:gd name="connsiteY1" fmla="*/ 12301 h 902384"/>
              <a:gd name="connsiteX2" fmla="*/ 846274 w 1176476"/>
              <a:gd name="connsiteY2" fmla="*/ 291701 h 902384"/>
              <a:gd name="connsiteX3" fmla="*/ 1176474 w 1176476"/>
              <a:gd name="connsiteY3" fmla="*/ 894951 h 902384"/>
              <a:gd name="connsiteX4" fmla="*/ 839924 w 1176476"/>
              <a:gd name="connsiteY4" fmla="*/ 628251 h 902384"/>
              <a:gd name="connsiteX5" fmla="*/ 497024 w 1176476"/>
              <a:gd name="connsiteY5" fmla="*/ 628251 h 902384"/>
              <a:gd name="connsiteX6" fmla="*/ 293824 w 1176476"/>
              <a:gd name="connsiteY6" fmla="*/ 602851 h 902384"/>
              <a:gd name="connsiteX7" fmla="*/ 27124 w 1176476"/>
              <a:gd name="connsiteY7" fmla="*/ 672701 h 90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6476" h="902384">
                <a:moveTo>
                  <a:pt x="27124" y="672701"/>
                </a:moveTo>
                <a:cubicBezTo>
                  <a:pt x="146716" y="574276"/>
                  <a:pt x="874849" y="75801"/>
                  <a:pt x="1011374" y="12301"/>
                </a:cubicBezTo>
                <a:cubicBezTo>
                  <a:pt x="1147899" y="-51199"/>
                  <a:pt x="818757" y="144593"/>
                  <a:pt x="846274" y="291701"/>
                </a:cubicBezTo>
                <a:cubicBezTo>
                  <a:pt x="873791" y="438809"/>
                  <a:pt x="1177532" y="838859"/>
                  <a:pt x="1176474" y="894951"/>
                </a:cubicBezTo>
                <a:cubicBezTo>
                  <a:pt x="1175416" y="951043"/>
                  <a:pt x="953166" y="672701"/>
                  <a:pt x="839924" y="628251"/>
                </a:cubicBezTo>
                <a:cubicBezTo>
                  <a:pt x="726682" y="583801"/>
                  <a:pt x="588041" y="632484"/>
                  <a:pt x="497024" y="628251"/>
                </a:cubicBezTo>
                <a:cubicBezTo>
                  <a:pt x="406007" y="624018"/>
                  <a:pt x="370024" y="597559"/>
                  <a:pt x="293824" y="602851"/>
                </a:cubicBezTo>
                <a:cubicBezTo>
                  <a:pt x="217624" y="608143"/>
                  <a:pt x="-92468" y="771126"/>
                  <a:pt x="27124" y="67270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9" name="フリーフォーム 2028">
            <a:extLst>
              <a:ext uri="{FF2B5EF4-FFF2-40B4-BE49-F238E27FC236}">
                <a16:creationId xmlns:a16="http://schemas.microsoft.com/office/drawing/2014/main" id="{1403DE2E-9FEE-63A9-8F18-478EE621F8E5}"/>
              </a:ext>
            </a:extLst>
          </p:cNvPr>
          <p:cNvSpPr/>
          <p:nvPr/>
        </p:nvSpPr>
        <p:spPr>
          <a:xfrm>
            <a:off x="6500707" y="3338251"/>
            <a:ext cx="81385" cy="370251"/>
          </a:xfrm>
          <a:custGeom>
            <a:avLst/>
            <a:gdLst>
              <a:gd name="connsiteX0" fmla="*/ 1693 w 81385"/>
              <a:gd name="connsiteY0" fmla="*/ 1849 h 370251"/>
              <a:gd name="connsiteX1" fmla="*/ 81068 w 81385"/>
              <a:gd name="connsiteY1" fmla="*/ 347924 h 370251"/>
              <a:gd name="connsiteX2" fmla="*/ 30268 w 81385"/>
              <a:gd name="connsiteY2" fmla="*/ 211399 h 370251"/>
              <a:gd name="connsiteX3" fmla="*/ 49318 w 81385"/>
              <a:gd name="connsiteY3" fmla="*/ 370149 h 370251"/>
              <a:gd name="connsiteX4" fmla="*/ 14393 w 81385"/>
              <a:gd name="connsiteY4" fmla="*/ 233624 h 370251"/>
              <a:gd name="connsiteX5" fmla="*/ 8043 w 81385"/>
              <a:gd name="connsiteY5" fmla="*/ 116149 h 370251"/>
              <a:gd name="connsiteX6" fmla="*/ 23918 w 81385"/>
              <a:gd name="connsiteY6" fmla="*/ 205049 h 370251"/>
              <a:gd name="connsiteX7" fmla="*/ 1693 w 81385"/>
              <a:gd name="connsiteY7" fmla="*/ 1849 h 370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385" h="370251">
                <a:moveTo>
                  <a:pt x="1693" y="1849"/>
                </a:moveTo>
                <a:cubicBezTo>
                  <a:pt x="11218" y="25662"/>
                  <a:pt x="76306" y="312999"/>
                  <a:pt x="81068" y="347924"/>
                </a:cubicBezTo>
                <a:cubicBezTo>
                  <a:pt x="85831" y="382849"/>
                  <a:pt x="35560" y="207695"/>
                  <a:pt x="30268" y="211399"/>
                </a:cubicBezTo>
                <a:cubicBezTo>
                  <a:pt x="24976" y="215103"/>
                  <a:pt x="51964" y="366445"/>
                  <a:pt x="49318" y="370149"/>
                </a:cubicBezTo>
                <a:cubicBezTo>
                  <a:pt x="46672" y="373853"/>
                  <a:pt x="21272" y="275957"/>
                  <a:pt x="14393" y="233624"/>
                </a:cubicBezTo>
                <a:cubicBezTo>
                  <a:pt x="7514" y="191291"/>
                  <a:pt x="6456" y="120911"/>
                  <a:pt x="8043" y="116149"/>
                </a:cubicBezTo>
                <a:cubicBezTo>
                  <a:pt x="9630" y="111387"/>
                  <a:pt x="21801" y="218278"/>
                  <a:pt x="23918" y="205049"/>
                </a:cubicBezTo>
                <a:cubicBezTo>
                  <a:pt x="26035" y="191820"/>
                  <a:pt x="-7832" y="-21964"/>
                  <a:pt x="1693" y="1849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0" name="フリーフォーム 2029">
            <a:extLst>
              <a:ext uri="{FF2B5EF4-FFF2-40B4-BE49-F238E27FC236}">
                <a16:creationId xmlns:a16="http://schemas.microsoft.com/office/drawing/2014/main" id="{59174A51-4FD1-850E-6EB6-74F3A44AA343}"/>
              </a:ext>
            </a:extLst>
          </p:cNvPr>
          <p:cNvSpPr/>
          <p:nvPr/>
        </p:nvSpPr>
        <p:spPr>
          <a:xfrm>
            <a:off x="8513929" y="3879854"/>
            <a:ext cx="569690" cy="2882366"/>
          </a:xfrm>
          <a:custGeom>
            <a:avLst/>
            <a:gdLst>
              <a:gd name="connsiteX0" fmla="*/ 198271 w 569690"/>
              <a:gd name="connsiteY0" fmla="*/ 69846 h 2882366"/>
              <a:gd name="connsiteX1" fmla="*/ 185571 w 569690"/>
              <a:gd name="connsiteY1" fmla="*/ 222246 h 2882366"/>
              <a:gd name="connsiteX2" fmla="*/ 7771 w 569690"/>
              <a:gd name="connsiteY2" fmla="*/ 1631946 h 2882366"/>
              <a:gd name="connsiteX3" fmla="*/ 33171 w 569690"/>
              <a:gd name="connsiteY3" fmla="*/ 1543046 h 2882366"/>
              <a:gd name="connsiteX4" fmla="*/ 45871 w 569690"/>
              <a:gd name="connsiteY4" fmla="*/ 2813046 h 2882366"/>
              <a:gd name="connsiteX5" fmla="*/ 160171 w 569690"/>
              <a:gd name="connsiteY5" fmla="*/ 2711446 h 2882366"/>
              <a:gd name="connsiteX6" fmla="*/ 198271 w 569690"/>
              <a:gd name="connsiteY6" fmla="*/ 2686046 h 2882366"/>
              <a:gd name="connsiteX7" fmla="*/ 566571 w 569690"/>
              <a:gd name="connsiteY7" fmla="*/ 1403346 h 2882366"/>
              <a:gd name="connsiteX8" fmla="*/ 376071 w 569690"/>
              <a:gd name="connsiteY8" fmla="*/ 107946 h 2882366"/>
              <a:gd name="connsiteX9" fmla="*/ 388771 w 569690"/>
              <a:gd name="connsiteY9" fmla="*/ 895346 h 2882366"/>
              <a:gd name="connsiteX10" fmla="*/ 198271 w 569690"/>
              <a:gd name="connsiteY10" fmla="*/ 69846 h 2882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9690" h="2882366">
                <a:moveTo>
                  <a:pt x="198271" y="69846"/>
                </a:moveTo>
                <a:cubicBezTo>
                  <a:pt x="164404" y="-42337"/>
                  <a:pt x="217321" y="-38104"/>
                  <a:pt x="185571" y="222246"/>
                </a:cubicBezTo>
                <a:cubicBezTo>
                  <a:pt x="153821" y="482596"/>
                  <a:pt x="33171" y="1411813"/>
                  <a:pt x="7771" y="1631946"/>
                </a:cubicBezTo>
                <a:cubicBezTo>
                  <a:pt x="-17629" y="1852079"/>
                  <a:pt x="26821" y="1346196"/>
                  <a:pt x="33171" y="1543046"/>
                </a:cubicBezTo>
                <a:cubicBezTo>
                  <a:pt x="39521" y="1739896"/>
                  <a:pt x="24704" y="2618313"/>
                  <a:pt x="45871" y="2813046"/>
                </a:cubicBezTo>
                <a:cubicBezTo>
                  <a:pt x="67038" y="3007779"/>
                  <a:pt x="134771" y="2732613"/>
                  <a:pt x="160171" y="2711446"/>
                </a:cubicBezTo>
                <a:cubicBezTo>
                  <a:pt x="185571" y="2690279"/>
                  <a:pt x="130538" y="2904063"/>
                  <a:pt x="198271" y="2686046"/>
                </a:cubicBezTo>
                <a:cubicBezTo>
                  <a:pt x="266004" y="2468029"/>
                  <a:pt x="536938" y="1833029"/>
                  <a:pt x="566571" y="1403346"/>
                </a:cubicBezTo>
                <a:cubicBezTo>
                  <a:pt x="596204" y="973663"/>
                  <a:pt x="405704" y="192613"/>
                  <a:pt x="376071" y="107946"/>
                </a:cubicBezTo>
                <a:cubicBezTo>
                  <a:pt x="346438" y="23279"/>
                  <a:pt x="422638" y="905929"/>
                  <a:pt x="388771" y="895346"/>
                </a:cubicBezTo>
                <a:cubicBezTo>
                  <a:pt x="354904" y="884763"/>
                  <a:pt x="232138" y="182029"/>
                  <a:pt x="198271" y="6984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1" name="フリーフォーム 2030">
            <a:extLst>
              <a:ext uri="{FF2B5EF4-FFF2-40B4-BE49-F238E27FC236}">
                <a16:creationId xmlns:a16="http://schemas.microsoft.com/office/drawing/2014/main" id="{5E5CFB0B-D5EE-BAAF-1CA5-48D33A3AA8AE}"/>
              </a:ext>
            </a:extLst>
          </p:cNvPr>
          <p:cNvSpPr/>
          <p:nvPr/>
        </p:nvSpPr>
        <p:spPr>
          <a:xfrm>
            <a:off x="4890473" y="2998150"/>
            <a:ext cx="1477599" cy="2667702"/>
          </a:xfrm>
          <a:custGeom>
            <a:avLst/>
            <a:gdLst>
              <a:gd name="connsiteX0" fmla="*/ 1408727 w 1477599"/>
              <a:gd name="connsiteY0" fmla="*/ 875350 h 2667702"/>
              <a:gd name="connsiteX1" fmla="*/ 519727 w 1477599"/>
              <a:gd name="connsiteY1" fmla="*/ 1002350 h 2667702"/>
              <a:gd name="connsiteX2" fmla="*/ 341927 w 1477599"/>
              <a:gd name="connsiteY2" fmla="*/ 1497650 h 2667702"/>
              <a:gd name="connsiteX3" fmla="*/ 303827 w 1477599"/>
              <a:gd name="connsiteY3" fmla="*/ 1484950 h 2667702"/>
              <a:gd name="connsiteX4" fmla="*/ 11727 w 1477599"/>
              <a:gd name="connsiteY4" fmla="*/ 2666050 h 2667702"/>
              <a:gd name="connsiteX5" fmla="*/ 87927 w 1477599"/>
              <a:gd name="connsiteY5" fmla="*/ 1700850 h 2667702"/>
              <a:gd name="connsiteX6" fmla="*/ 367327 w 1477599"/>
              <a:gd name="connsiteY6" fmla="*/ 11750 h 2667702"/>
              <a:gd name="connsiteX7" fmla="*/ 291127 w 1477599"/>
              <a:gd name="connsiteY7" fmla="*/ 938850 h 2667702"/>
              <a:gd name="connsiteX8" fmla="*/ 697527 w 1477599"/>
              <a:gd name="connsiteY8" fmla="*/ 684850 h 2667702"/>
              <a:gd name="connsiteX9" fmla="*/ 1027727 w 1477599"/>
              <a:gd name="connsiteY9" fmla="*/ 748350 h 2667702"/>
              <a:gd name="connsiteX10" fmla="*/ 1370627 w 1477599"/>
              <a:gd name="connsiteY10" fmla="*/ 913450 h 2667702"/>
              <a:gd name="connsiteX11" fmla="*/ 1408727 w 1477599"/>
              <a:gd name="connsiteY11" fmla="*/ 875350 h 2667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7599" h="2667702">
                <a:moveTo>
                  <a:pt x="1408727" y="875350"/>
                </a:moveTo>
                <a:cubicBezTo>
                  <a:pt x="1266910" y="890167"/>
                  <a:pt x="697527" y="898633"/>
                  <a:pt x="519727" y="1002350"/>
                </a:cubicBezTo>
                <a:cubicBezTo>
                  <a:pt x="341927" y="1106067"/>
                  <a:pt x="377910" y="1417217"/>
                  <a:pt x="341927" y="1497650"/>
                </a:cubicBezTo>
                <a:cubicBezTo>
                  <a:pt x="305944" y="1578083"/>
                  <a:pt x="358860" y="1290217"/>
                  <a:pt x="303827" y="1484950"/>
                </a:cubicBezTo>
                <a:cubicBezTo>
                  <a:pt x="248794" y="1679683"/>
                  <a:pt x="47710" y="2630067"/>
                  <a:pt x="11727" y="2666050"/>
                </a:cubicBezTo>
                <a:cubicBezTo>
                  <a:pt x="-24256" y="2702033"/>
                  <a:pt x="28660" y="2143233"/>
                  <a:pt x="87927" y="1700850"/>
                </a:cubicBezTo>
                <a:cubicBezTo>
                  <a:pt x="147194" y="1258467"/>
                  <a:pt x="333460" y="138750"/>
                  <a:pt x="367327" y="11750"/>
                </a:cubicBezTo>
                <a:cubicBezTo>
                  <a:pt x="401194" y="-115250"/>
                  <a:pt x="236094" y="826667"/>
                  <a:pt x="291127" y="938850"/>
                </a:cubicBezTo>
                <a:cubicBezTo>
                  <a:pt x="346160" y="1051033"/>
                  <a:pt x="574760" y="716600"/>
                  <a:pt x="697527" y="684850"/>
                </a:cubicBezTo>
                <a:cubicBezTo>
                  <a:pt x="820294" y="653100"/>
                  <a:pt x="915544" y="710250"/>
                  <a:pt x="1027727" y="748350"/>
                </a:cubicBezTo>
                <a:cubicBezTo>
                  <a:pt x="1139910" y="786450"/>
                  <a:pt x="1300777" y="890167"/>
                  <a:pt x="1370627" y="913450"/>
                </a:cubicBezTo>
                <a:cubicBezTo>
                  <a:pt x="1440477" y="936733"/>
                  <a:pt x="1550544" y="860533"/>
                  <a:pt x="1408727" y="875350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2" name="フリーフォーム 2031">
            <a:extLst>
              <a:ext uri="{FF2B5EF4-FFF2-40B4-BE49-F238E27FC236}">
                <a16:creationId xmlns:a16="http://schemas.microsoft.com/office/drawing/2014/main" id="{17D12C08-6F4D-4D8F-5FF6-6EDCD35D8CDF}"/>
              </a:ext>
            </a:extLst>
          </p:cNvPr>
          <p:cNvSpPr/>
          <p:nvPr/>
        </p:nvSpPr>
        <p:spPr>
          <a:xfrm>
            <a:off x="4683771" y="3751108"/>
            <a:ext cx="1418231" cy="3088682"/>
          </a:xfrm>
          <a:custGeom>
            <a:avLst/>
            <a:gdLst>
              <a:gd name="connsiteX0" fmla="*/ 1412229 w 1418231"/>
              <a:gd name="connsiteY0" fmla="*/ 46192 h 3088682"/>
              <a:gd name="connsiteX1" fmla="*/ 497829 w 1418231"/>
              <a:gd name="connsiteY1" fmla="*/ 1659092 h 3088682"/>
              <a:gd name="connsiteX2" fmla="*/ 180329 w 1418231"/>
              <a:gd name="connsiteY2" fmla="*/ 2776692 h 3088682"/>
              <a:gd name="connsiteX3" fmla="*/ 180329 w 1418231"/>
              <a:gd name="connsiteY3" fmla="*/ 2319492 h 3088682"/>
              <a:gd name="connsiteX4" fmla="*/ 2529 w 1418231"/>
              <a:gd name="connsiteY4" fmla="*/ 3081492 h 3088682"/>
              <a:gd name="connsiteX5" fmla="*/ 332729 w 1418231"/>
              <a:gd name="connsiteY5" fmla="*/ 1773392 h 3088682"/>
              <a:gd name="connsiteX6" fmla="*/ 713729 w 1418231"/>
              <a:gd name="connsiteY6" fmla="*/ 96992 h 3088682"/>
              <a:gd name="connsiteX7" fmla="*/ 358129 w 1418231"/>
              <a:gd name="connsiteY7" fmla="*/ 1316192 h 3088682"/>
              <a:gd name="connsiteX8" fmla="*/ 866129 w 1418231"/>
              <a:gd name="connsiteY8" fmla="*/ 516092 h 3088682"/>
              <a:gd name="connsiteX9" fmla="*/ 1412229 w 1418231"/>
              <a:gd name="connsiteY9" fmla="*/ 46192 h 3088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18231" h="3088682">
                <a:moveTo>
                  <a:pt x="1412229" y="46192"/>
                </a:moveTo>
                <a:cubicBezTo>
                  <a:pt x="1350846" y="236692"/>
                  <a:pt x="703146" y="1204009"/>
                  <a:pt x="497829" y="1659092"/>
                </a:cubicBezTo>
                <a:cubicBezTo>
                  <a:pt x="292512" y="2114175"/>
                  <a:pt x="233246" y="2666625"/>
                  <a:pt x="180329" y="2776692"/>
                </a:cubicBezTo>
                <a:cubicBezTo>
                  <a:pt x="127412" y="2886759"/>
                  <a:pt x="209962" y="2268692"/>
                  <a:pt x="180329" y="2319492"/>
                </a:cubicBezTo>
                <a:cubicBezTo>
                  <a:pt x="150696" y="2370292"/>
                  <a:pt x="-22871" y="3172509"/>
                  <a:pt x="2529" y="3081492"/>
                </a:cubicBezTo>
                <a:cubicBezTo>
                  <a:pt x="27929" y="2990475"/>
                  <a:pt x="214196" y="2270809"/>
                  <a:pt x="332729" y="1773392"/>
                </a:cubicBezTo>
                <a:cubicBezTo>
                  <a:pt x="451262" y="1275975"/>
                  <a:pt x="709496" y="173192"/>
                  <a:pt x="713729" y="96992"/>
                </a:cubicBezTo>
                <a:cubicBezTo>
                  <a:pt x="717962" y="20792"/>
                  <a:pt x="332729" y="1246342"/>
                  <a:pt x="358129" y="1316192"/>
                </a:cubicBezTo>
                <a:cubicBezTo>
                  <a:pt x="383529" y="1386042"/>
                  <a:pt x="684096" y="729875"/>
                  <a:pt x="866129" y="516092"/>
                </a:cubicBezTo>
                <a:cubicBezTo>
                  <a:pt x="1048162" y="302309"/>
                  <a:pt x="1473612" y="-144308"/>
                  <a:pt x="1412229" y="46192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3" name="フリーフォーム 2032">
            <a:extLst>
              <a:ext uri="{FF2B5EF4-FFF2-40B4-BE49-F238E27FC236}">
                <a16:creationId xmlns:a16="http://schemas.microsoft.com/office/drawing/2014/main" id="{445DF03C-0EC8-7CB4-BCA4-8363035BF0B4}"/>
              </a:ext>
            </a:extLst>
          </p:cNvPr>
          <p:cNvSpPr/>
          <p:nvPr/>
        </p:nvSpPr>
        <p:spPr>
          <a:xfrm>
            <a:off x="7988093" y="3946195"/>
            <a:ext cx="635782" cy="2054655"/>
          </a:xfrm>
          <a:custGeom>
            <a:avLst/>
            <a:gdLst>
              <a:gd name="connsiteX0" fmla="*/ 635207 w 635782"/>
              <a:gd name="connsiteY0" fmla="*/ 3505 h 2054655"/>
              <a:gd name="connsiteX1" fmla="*/ 228807 w 635782"/>
              <a:gd name="connsiteY1" fmla="*/ 867105 h 2054655"/>
              <a:gd name="connsiteX2" fmla="*/ 266907 w 635782"/>
              <a:gd name="connsiteY2" fmla="*/ 2048205 h 2054655"/>
              <a:gd name="connsiteX3" fmla="*/ 101807 w 635782"/>
              <a:gd name="connsiteY3" fmla="*/ 1298905 h 2054655"/>
              <a:gd name="connsiteX4" fmla="*/ 207 w 635782"/>
              <a:gd name="connsiteY4" fmla="*/ 409905 h 2054655"/>
              <a:gd name="connsiteX5" fmla="*/ 127207 w 635782"/>
              <a:gd name="connsiteY5" fmla="*/ 917905 h 2054655"/>
              <a:gd name="connsiteX6" fmla="*/ 127207 w 635782"/>
              <a:gd name="connsiteY6" fmla="*/ 575005 h 2054655"/>
              <a:gd name="connsiteX7" fmla="*/ 635207 w 635782"/>
              <a:gd name="connsiteY7" fmla="*/ 3505 h 2054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5782" h="2054655">
                <a:moveTo>
                  <a:pt x="635207" y="3505"/>
                </a:moveTo>
                <a:cubicBezTo>
                  <a:pt x="652140" y="52188"/>
                  <a:pt x="290190" y="526322"/>
                  <a:pt x="228807" y="867105"/>
                </a:cubicBezTo>
                <a:cubicBezTo>
                  <a:pt x="167424" y="1207888"/>
                  <a:pt x="288074" y="1976238"/>
                  <a:pt x="266907" y="2048205"/>
                </a:cubicBezTo>
                <a:cubicBezTo>
                  <a:pt x="245740" y="2120172"/>
                  <a:pt x="146257" y="1571955"/>
                  <a:pt x="101807" y="1298905"/>
                </a:cubicBezTo>
                <a:cubicBezTo>
                  <a:pt x="57357" y="1025855"/>
                  <a:pt x="-4026" y="473405"/>
                  <a:pt x="207" y="409905"/>
                </a:cubicBezTo>
                <a:cubicBezTo>
                  <a:pt x="4440" y="346405"/>
                  <a:pt x="106040" y="890388"/>
                  <a:pt x="127207" y="917905"/>
                </a:cubicBezTo>
                <a:cubicBezTo>
                  <a:pt x="148374" y="945422"/>
                  <a:pt x="44657" y="723172"/>
                  <a:pt x="127207" y="575005"/>
                </a:cubicBezTo>
                <a:cubicBezTo>
                  <a:pt x="209757" y="426838"/>
                  <a:pt x="618274" y="-45178"/>
                  <a:pt x="635207" y="3505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4" name="円/楕円 2033">
            <a:extLst>
              <a:ext uri="{FF2B5EF4-FFF2-40B4-BE49-F238E27FC236}">
                <a16:creationId xmlns:a16="http://schemas.microsoft.com/office/drawing/2014/main" id="{AD06A577-C8DA-467B-ADB2-C2F2B4AF319A}"/>
              </a:ext>
            </a:extLst>
          </p:cNvPr>
          <p:cNvSpPr/>
          <p:nvPr/>
        </p:nvSpPr>
        <p:spPr>
          <a:xfrm>
            <a:off x="6607540" y="2032471"/>
            <a:ext cx="597035" cy="597035"/>
          </a:xfrm>
          <a:prstGeom prst="ellipse">
            <a:avLst/>
          </a:pr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5" name="円/楕円 2034">
            <a:extLst>
              <a:ext uri="{FF2B5EF4-FFF2-40B4-BE49-F238E27FC236}">
                <a16:creationId xmlns:a16="http://schemas.microsoft.com/office/drawing/2014/main" id="{AEF9E1FE-296E-3B4A-6E46-3E9C28730383}"/>
              </a:ext>
            </a:extLst>
          </p:cNvPr>
          <p:cNvSpPr/>
          <p:nvPr/>
        </p:nvSpPr>
        <p:spPr>
          <a:xfrm>
            <a:off x="5698210" y="2322920"/>
            <a:ext cx="191891" cy="191891"/>
          </a:xfrm>
          <a:prstGeom prst="ellipse">
            <a:avLst/>
          </a:pr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7" name="フリーフォーム 2036">
            <a:extLst>
              <a:ext uri="{FF2B5EF4-FFF2-40B4-BE49-F238E27FC236}">
                <a16:creationId xmlns:a16="http://schemas.microsoft.com/office/drawing/2014/main" id="{1379875C-4B32-2BE9-558D-B38A79077426}"/>
              </a:ext>
            </a:extLst>
          </p:cNvPr>
          <p:cNvSpPr/>
          <p:nvPr/>
        </p:nvSpPr>
        <p:spPr>
          <a:xfrm>
            <a:off x="4551550" y="3540780"/>
            <a:ext cx="1976367" cy="3139566"/>
          </a:xfrm>
          <a:custGeom>
            <a:avLst/>
            <a:gdLst>
              <a:gd name="connsiteX0" fmla="*/ 1976250 w 1976367"/>
              <a:gd name="connsiteY0" fmla="*/ 116820 h 3139566"/>
              <a:gd name="connsiteX1" fmla="*/ 807850 w 1976367"/>
              <a:gd name="connsiteY1" fmla="*/ 1094720 h 3139566"/>
              <a:gd name="connsiteX2" fmla="*/ 274450 w 1976367"/>
              <a:gd name="connsiteY2" fmla="*/ 2593320 h 3139566"/>
              <a:gd name="connsiteX3" fmla="*/ 718950 w 1976367"/>
              <a:gd name="connsiteY3" fmla="*/ 1945620 h 3139566"/>
              <a:gd name="connsiteX4" fmla="*/ 7750 w 1976367"/>
              <a:gd name="connsiteY4" fmla="*/ 3139420 h 3139566"/>
              <a:gd name="connsiteX5" fmla="*/ 363350 w 1976367"/>
              <a:gd name="connsiteY5" fmla="*/ 1856720 h 3139566"/>
              <a:gd name="connsiteX6" fmla="*/ 718950 w 1976367"/>
              <a:gd name="connsiteY6" fmla="*/ 15220 h 3139566"/>
              <a:gd name="connsiteX7" fmla="*/ 490350 w 1976367"/>
              <a:gd name="connsiteY7" fmla="*/ 942320 h 3139566"/>
              <a:gd name="connsiteX8" fmla="*/ 858650 w 1976367"/>
              <a:gd name="connsiteY8" fmla="*/ 243820 h 3139566"/>
              <a:gd name="connsiteX9" fmla="*/ 833250 w 1976367"/>
              <a:gd name="connsiteY9" fmla="*/ 421620 h 3139566"/>
              <a:gd name="connsiteX10" fmla="*/ 1493650 w 1976367"/>
              <a:gd name="connsiteY10" fmla="*/ 66020 h 3139566"/>
              <a:gd name="connsiteX11" fmla="*/ 884050 w 1976367"/>
              <a:gd name="connsiteY11" fmla="*/ 408920 h 3139566"/>
              <a:gd name="connsiteX12" fmla="*/ 1976250 w 1976367"/>
              <a:gd name="connsiteY12" fmla="*/ 116820 h 3139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6367" h="3139566">
                <a:moveTo>
                  <a:pt x="1976250" y="116820"/>
                </a:moveTo>
                <a:cubicBezTo>
                  <a:pt x="1963550" y="231120"/>
                  <a:pt x="1091483" y="681970"/>
                  <a:pt x="807850" y="1094720"/>
                </a:cubicBezTo>
                <a:cubicBezTo>
                  <a:pt x="524217" y="1507470"/>
                  <a:pt x="289267" y="2451503"/>
                  <a:pt x="274450" y="2593320"/>
                </a:cubicBezTo>
                <a:cubicBezTo>
                  <a:pt x="259633" y="2735137"/>
                  <a:pt x="763400" y="1854603"/>
                  <a:pt x="718950" y="1945620"/>
                </a:cubicBezTo>
                <a:cubicBezTo>
                  <a:pt x="674500" y="2036637"/>
                  <a:pt x="67017" y="3154237"/>
                  <a:pt x="7750" y="3139420"/>
                </a:cubicBezTo>
                <a:cubicBezTo>
                  <a:pt x="-51517" y="3124603"/>
                  <a:pt x="244817" y="2377420"/>
                  <a:pt x="363350" y="1856720"/>
                </a:cubicBezTo>
                <a:cubicBezTo>
                  <a:pt x="481883" y="1336020"/>
                  <a:pt x="697783" y="167620"/>
                  <a:pt x="718950" y="15220"/>
                </a:cubicBezTo>
                <a:cubicBezTo>
                  <a:pt x="740117" y="-137180"/>
                  <a:pt x="467067" y="904220"/>
                  <a:pt x="490350" y="942320"/>
                </a:cubicBezTo>
                <a:cubicBezTo>
                  <a:pt x="513633" y="980420"/>
                  <a:pt x="801500" y="330603"/>
                  <a:pt x="858650" y="243820"/>
                </a:cubicBezTo>
                <a:cubicBezTo>
                  <a:pt x="915800" y="157037"/>
                  <a:pt x="727417" y="451253"/>
                  <a:pt x="833250" y="421620"/>
                </a:cubicBezTo>
                <a:cubicBezTo>
                  <a:pt x="939083" y="391987"/>
                  <a:pt x="1485183" y="68137"/>
                  <a:pt x="1493650" y="66020"/>
                </a:cubicBezTo>
                <a:cubicBezTo>
                  <a:pt x="1502117" y="63903"/>
                  <a:pt x="801500" y="394103"/>
                  <a:pt x="884050" y="408920"/>
                </a:cubicBezTo>
                <a:cubicBezTo>
                  <a:pt x="966600" y="423737"/>
                  <a:pt x="1988950" y="2520"/>
                  <a:pt x="1976250" y="11682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8" name="フリーフォーム 2037">
            <a:extLst>
              <a:ext uri="{FF2B5EF4-FFF2-40B4-BE49-F238E27FC236}">
                <a16:creationId xmlns:a16="http://schemas.microsoft.com/office/drawing/2014/main" id="{E4D28BFE-29D4-4FE4-B876-375CCCCF1862}"/>
              </a:ext>
            </a:extLst>
          </p:cNvPr>
          <p:cNvSpPr/>
          <p:nvPr/>
        </p:nvSpPr>
        <p:spPr>
          <a:xfrm>
            <a:off x="7276125" y="3436338"/>
            <a:ext cx="1732472" cy="3447572"/>
          </a:xfrm>
          <a:custGeom>
            <a:avLst/>
            <a:gdLst>
              <a:gd name="connsiteX0" fmla="*/ 89875 w 1732472"/>
              <a:gd name="connsiteY0" fmla="*/ 500662 h 3447572"/>
              <a:gd name="connsiteX1" fmla="*/ 39075 w 1732472"/>
              <a:gd name="connsiteY1" fmla="*/ 919762 h 3447572"/>
              <a:gd name="connsiteX2" fmla="*/ 572475 w 1732472"/>
              <a:gd name="connsiteY2" fmla="*/ 2659662 h 3447572"/>
              <a:gd name="connsiteX3" fmla="*/ 648675 w 1732472"/>
              <a:gd name="connsiteY3" fmla="*/ 2265962 h 3447572"/>
              <a:gd name="connsiteX4" fmla="*/ 826475 w 1732472"/>
              <a:gd name="connsiteY4" fmla="*/ 3447062 h 3447572"/>
              <a:gd name="connsiteX5" fmla="*/ 1029675 w 1732472"/>
              <a:gd name="connsiteY5" fmla="*/ 2380262 h 3447572"/>
              <a:gd name="connsiteX6" fmla="*/ 1728175 w 1732472"/>
              <a:gd name="connsiteY6" fmla="*/ 30762 h 3447572"/>
              <a:gd name="connsiteX7" fmla="*/ 1283675 w 1732472"/>
              <a:gd name="connsiteY7" fmla="*/ 1021362 h 3447572"/>
              <a:gd name="connsiteX8" fmla="*/ 483575 w 1732472"/>
              <a:gd name="connsiteY8" fmla="*/ 767362 h 3447572"/>
              <a:gd name="connsiteX9" fmla="*/ 89875 w 1732472"/>
              <a:gd name="connsiteY9" fmla="*/ 500662 h 3447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32472" h="3447572">
                <a:moveTo>
                  <a:pt x="89875" y="500662"/>
                </a:moveTo>
                <a:cubicBezTo>
                  <a:pt x="15792" y="526062"/>
                  <a:pt x="-41358" y="559929"/>
                  <a:pt x="39075" y="919762"/>
                </a:cubicBezTo>
                <a:cubicBezTo>
                  <a:pt x="119508" y="1279595"/>
                  <a:pt x="470875" y="2435295"/>
                  <a:pt x="572475" y="2659662"/>
                </a:cubicBezTo>
                <a:cubicBezTo>
                  <a:pt x="674075" y="2884029"/>
                  <a:pt x="606342" y="2134729"/>
                  <a:pt x="648675" y="2265962"/>
                </a:cubicBezTo>
                <a:cubicBezTo>
                  <a:pt x="691008" y="2397195"/>
                  <a:pt x="762975" y="3428012"/>
                  <a:pt x="826475" y="3447062"/>
                </a:cubicBezTo>
                <a:cubicBezTo>
                  <a:pt x="889975" y="3466112"/>
                  <a:pt x="879392" y="2949645"/>
                  <a:pt x="1029675" y="2380262"/>
                </a:cubicBezTo>
                <a:cubicBezTo>
                  <a:pt x="1179958" y="1810879"/>
                  <a:pt x="1685842" y="257245"/>
                  <a:pt x="1728175" y="30762"/>
                </a:cubicBezTo>
                <a:cubicBezTo>
                  <a:pt x="1770508" y="-195721"/>
                  <a:pt x="1491108" y="898595"/>
                  <a:pt x="1283675" y="1021362"/>
                </a:cubicBezTo>
                <a:cubicBezTo>
                  <a:pt x="1076242" y="1144129"/>
                  <a:pt x="688892" y="849912"/>
                  <a:pt x="483575" y="767362"/>
                </a:cubicBezTo>
                <a:cubicBezTo>
                  <a:pt x="278258" y="684812"/>
                  <a:pt x="163958" y="475262"/>
                  <a:pt x="89875" y="500662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9" name="フリーフォーム 2038">
            <a:extLst>
              <a:ext uri="{FF2B5EF4-FFF2-40B4-BE49-F238E27FC236}">
                <a16:creationId xmlns:a16="http://schemas.microsoft.com/office/drawing/2014/main" id="{AF3C3118-D010-FF7D-9BF8-A8558E304E96}"/>
              </a:ext>
            </a:extLst>
          </p:cNvPr>
          <p:cNvSpPr/>
          <p:nvPr/>
        </p:nvSpPr>
        <p:spPr>
          <a:xfrm>
            <a:off x="6751799" y="4030616"/>
            <a:ext cx="2240806" cy="2710997"/>
          </a:xfrm>
          <a:custGeom>
            <a:avLst/>
            <a:gdLst>
              <a:gd name="connsiteX0" fmla="*/ 4601 w 2240806"/>
              <a:gd name="connsiteY0" fmla="*/ 33384 h 2710997"/>
              <a:gd name="connsiteX1" fmla="*/ 1579401 w 2240806"/>
              <a:gd name="connsiteY1" fmla="*/ 46084 h 2710997"/>
              <a:gd name="connsiteX2" fmla="*/ 2138201 w 2240806"/>
              <a:gd name="connsiteY2" fmla="*/ 249284 h 2710997"/>
              <a:gd name="connsiteX3" fmla="*/ 2087401 w 2240806"/>
              <a:gd name="connsiteY3" fmla="*/ 249284 h 2710997"/>
              <a:gd name="connsiteX4" fmla="*/ 2227101 w 2240806"/>
              <a:gd name="connsiteY4" fmla="*/ 1303384 h 2710997"/>
              <a:gd name="connsiteX5" fmla="*/ 1693701 w 2240806"/>
              <a:gd name="connsiteY5" fmla="*/ 2674984 h 2710997"/>
              <a:gd name="connsiteX6" fmla="*/ 1439701 w 2240806"/>
              <a:gd name="connsiteY6" fmla="*/ 2154284 h 2710997"/>
              <a:gd name="connsiteX7" fmla="*/ 1427001 w 2240806"/>
              <a:gd name="connsiteY7" fmla="*/ 490584 h 2710997"/>
              <a:gd name="connsiteX8" fmla="*/ 1109501 w 2240806"/>
              <a:gd name="connsiteY8" fmla="*/ 427084 h 2710997"/>
              <a:gd name="connsiteX9" fmla="*/ 4601 w 2240806"/>
              <a:gd name="connsiteY9" fmla="*/ 33384 h 271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40806" h="2710997">
                <a:moveTo>
                  <a:pt x="4601" y="33384"/>
                </a:moveTo>
                <a:cubicBezTo>
                  <a:pt x="82918" y="-30116"/>
                  <a:pt x="1223801" y="10101"/>
                  <a:pt x="1579401" y="46084"/>
                </a:cubicBezTo>
                <a:cubicBezTo>
                  <a:pt x="1935001" y="82067"/>
                  <a:pt x="2053534" y="215417"/>
                  <a:pt x="2138201" y="249284"/>
                </a:cubicBezTo>
                <a:cubicBezTo>
                  <a:pt x="2222868" y="283151"/>
                  <a:pt x="2072584" y="73601"/>
                  <a:pt x="2087401" y="249284"/>
                </a:cubicBezTo>
                <a:cubicBezTo>
                  <a:pt x="2102218" y="424967"/>
                  <a:pt x="2292718" y="899101"/>
                  <a:pt x="2227101" y="1303384"/>
                </a:cubicBezTo>
                <a:cubicBezTo>
                  <a:pt x="2161484" y="1707667"/>
                  <a:pt x="1824934" y="2533167"/>
                  <a:pt x="1693701" y="2674984"/>
                </a:cubicBezTo>
                <a:cubicBezTo>
                  <a:pt x="1562468" y="2816801"/>
                  <a:pt x="1484151" y="2518350"/>
                  <a:pt x="1439701" y="2154284"/>
                </a:cubicBezTo>
                <a:cubicBezTo>
                  <a:pt x="1395251" y="1790218"/>
                  <a:pt x="1482034" y="778451"/>
                  <a:pt x="1427001" y="490584"/>
                </a:cubicBezTo>
                <a:cubicBezTo>
                  <a:pt x="1371968" y="202717"/>
                  <a:pt x="1348684" y="509634"/>
                  <a:pt x="1109501" y="427084"/>
                </a:cubicBezTo>
                <a:cubicBezTo>
                  <a:pt x="870318" y="344534"/>
                  <a:pt x="-73716" y="96884"/>
                  <a:pt x="4601" y="33384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0" name="フリーフォーム 2039">
            <a:extLst>
              <a:ext uri="{FF2B5EF4-FFF2-40B4-BE49-F238E27FC236}">
                <a16:creationId xmlns:a16="http://schemas.microsoft.com/office/drawing/2014/main" id="{A16103D5-D2F0-86BA-B599-3595E09CABF2}"/>
              </a:ext>
            </a:extLst>
          </p:cNvPr>
          <p:cNvSpPr/>
          <p:nvPr/>
        </p:nvSpPr>
        <p:spPr>
          <a:xfrm>
            <a:off x="7269983" y="3954131"/>
            <a:ext cx="941231" cy="2363611"/>
          </a:xfrm>
          <a:custGeom>
            <a:avLst/>
            <a:gdLst>
              <a:gd name="connsiteX0" fmla="*/ 934217 w 941231"/>
              <a:gd name="connsiteY0" fmla="*/ 135269 h 2363611"/>
              <a:gd name="connsiteX1" fmla="*/ 565917 w 941231"/>
              <a:gd name="connsiteY1" fmla="*/ 1392569 h 2363611"/>
              <a:gd name="connsiteX2" fmla="*/ 667517 w 941231"/>
              <a:gd name="connsiteY2" fmla="*/ 2345069 h 2363611"/>
              <a:gd name="connsiteX3" fmla="*/ 578617 w 941231"/>
              <a:gd name="connsiteY3" fmla="*/ 1862469 h 2363611"/>
              <a:gd name="connsiteX4" fmla="*/ 7117 w 941231"/>
              <a:gd name="connsiteY4" fmla="*/ 8269 h 2363611"/>
              <a:gd name="connsiteX5" fmla="*/ 273817 w 941231"/>
              <a:gd name="connsiteY5" fmla="*/ 1151269 h 2363611"/>
              <a:gd name="connsiteX6" fmla="*/ 502417 w 941231"/>
              <a:gd name="connsiteY6" fmla="*/ 414669 h 2363611"/>
              <a:gd name="connsiteX7" fmla="*/ 184917 w 941231"/>
              <a:gd name="connsiteY7" fmla="*/ 1367169 h 2363611"/>
              <a:gd name="connsiteX8" fmla="*/ 934217 w 941231"/>
              <a:gd name="connsiteY8" fmla="*/ 135269 h 2363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1231" h="2363611">
                <a:moveTo>
                  <a:pt x="934217" y="135269"/>
                </a:moveTo>
                <a:cubicBezTo>
                  <a:pt x="997717" y="139502"/>
                  <a:pt x="610367" y="1024269"/>
                  <a:pt x="565917" y="1392569"/>
                </a:cubicBezTo>
                <a:cubicBezTo>
                  <a:pt x="521467" y="1760869"/>
                  <a:pt x="665400" y="2266752"/>
                  <a:pt x="667517" y="2345069"/>
                </a:cubicBezTo>
                <a:cubicBezTo>
                  <a:pt x="669634" y="2423386"/>
                  <a:pt x="688684" y="2251936"/>
                  <a:pt x="578617" y="1862469"/>
                </a:cubicBezTo>
                <a:cubicBezTo>
                  <a:pt x="468550" y="1473002"/>
                  <a:pt x="57917" y="126802"/>
                  <a:pt x="7117" y="8269"/>
                </a:cubicBezTo>
                <a:cubicBezTo>
                  <a:pt x="-43683" y="-110264"/>
                  <a:pt x="191267" y="1083536"/>
                  <a:pt x="273817" y="1151269"/>
                </a:cubicBezTo>
                <a:cubicBezTo>
                  <a:pt x="356367" y="1219002"/>
                  <a:pt x="517234" y="378686"/>
                  <a:pt x="502417" y="414669"/>
                </a:cubicBezTo>
                <a:cubicBezTo>
                  <a:pt x="487600" y="450652"/>
                  <a:pt x="112950" y="1413736"/>
                  <a:pt x="184917" y="1367169"/>
                </a:cubicBezTo>
                <a:cubicBezTo>
                  <a:pt x="256884" y="1320602"/>
                  <a:pt x="870717" y="131036"/>
                  <a:pt x="934217" y="13526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1" name="フリーフォーム 2040">
            <a:extLst>
              <a:ext uri="{FF2B5EF4-FFF2-40B4-BE49-F238E27FC236}">
                <a16:creationId xmlns:a16="http://schemas.microsoft.com/office/drawing/2014/main" id="{F099ECF6-8BB1-CD96-CE3C-ED286B258D94}"/>
              </a:ext>
            </a:extLst>
          </p:cNvPr>
          <p:cNvSpPr/>
          <p:nvPr/>
        </p:nvSpPr>
        <p:spPr>
          <a:xfrm>
            <a:off x="4886447" y="3887006"/>
            <a:ext cx="1603282" cy="2904449"/>
          </a:xfrm>
          <a:custGeom>
            <a:avLst/>
            <a:gdLst>
              <a:gd name="connsiteX0" fmla="*/ 1603253 w 1603282"/>
              <a:gd name="connsiteY0" fmla="*/ 113494 h 2904449"/>
              <a:gd name="connsiteX1" fmla="*/ 472953 w 1603282"/>
              <a:gd name="connsiteY1" fmla="*/ 1650194 h 2904449"/>
              <a:gd name="connsiteX2" fmla="*/ 3053 w 1603282"/>
              <a:gd name="connsiteY2" fmla="*/ 2894794 h 2904449"/>
              <a:gd name="connsiteX3" fmla="*/ 320553 w 1603282"/>
              <a:gd name="connsiteY3" fmla="*/ 2107394 h 2904449"/>
              <a:gd name="connsiteX4" fmla="*/ 1247653 w 1603282"/>
              <a:gd name="connsiteY4" fmla="*/ 24594 h 2904449"/>
              <a:gd name="connsiteX5" fmla="*/ 511053 w 1603282"/>
              <a:gd name="connsiteY5" fmla="*/ 913594 h 2904449"/>
              <a:gd name="connsiteX6" fmla="*/ 1603253 w 1603282"/>
              <a:gd name="connsiteY6" fmla="*/ 113494 h 290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3282" h="2904449">
                <a:moveTo>
                  <a:pt x="1603253" y="113494"/>
                </a:moveTo>
                <a:cubicBezTo>
                  <a:pt x="1596903" y="236261"/>
                  <a:pt x="739653" y="1186644"/>
                  <a:pt x="472953" y="1650194"/>
                </a:cubicBezTo>
                <a:cubicBezTo>
                  <a:pt x="206253" y="2113744"/>
                  <a:pt x="28453" y="2818594"/>
                  <a:pt x="3053" y="2894794"/>
                </a:cubicBezTo>
                <a:cubicBezTo>
                  <a:pt x="-22347" y="2970994"/>
                  <a:pt x="113120" y="2585761"/>
                  <a:pt x="320553" y="2107394"/>
                </a:cubicBezTo>
                <a:cubicBezTo>
                  <a:pt x="527986" y="1629027"/>
                  <a:pt x="1215903" y="223561"/>
                  <a:pt x="1247653" y="24594"/>
                </a:cubicBezTo>
                <a:cubicBezTo>
                  <a:pt x="1279403" y="-174373"/>
                  <a:pt x="447553" y="898777"/>
                  <a:pt x="511053" y="913594"/>
                </a:cubicBezTo>
                <a:cubicBezTo>
                  <a:pt x="574553" y="928411"/>
                  <a:pt x="1609603" y="-9273"/>
                  <a:pt x="1603253" y="113494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2" name="フリーフォーム 2041">
            <a:extLst>
              <a:ext uri="{FF2B5EF4-FFF2-40B4-BE49-F238E27FC236}">
                <a16:creationId xmlns:a16="http://schemas.microsoft.com/office/drawing/2014/main" id="{31993DB2-CEF6-12CD-DD07-26AFCD88273C}"/>
              </a:ext>
            </a:extLst>
          </p:cNvPr>
          <p:cNvSpPr/>
          <p:nvPr/>
        </p:nvSpPr>
        <p:spPr>
          <a:xfrm>
            <a:off x="5033317" y="71567"/>
            <a:ext cx="1981716" cy="1198472"/>
          </a:xfrm>
          <a:custGeom>
            <a:avLst/>
            <a:gdLst>
              <a:gd name="connsiteX0" fmla="*/ 224483 w 1981716"/>
              <a:gd name="connsiteY0" fmla="*/ 1109533 h 1198472"/>
              <a:gd name="connsiteX1" fmla="*/ 1659583 w 1981716"/>
              <a:gd name="connsiteY1" fmla="*/ 372933 h 1198472"/>
              <a:gd name="connsiteX2" fmla="*/ 1062683 w 1981716"/>
              <a:gd name="connsiteY2" fmla="*/ 601533 h 1198472"/>
              <a:gd name="connsiteX3" fmla="*/ 1977083 w 1981716"/>
              <a:gd name="connsiteY3" fmla="*/ 4633 h 1198472"/>
              <a:gd name="connsiteX4" fmla="*/ 592783 w 1981716"/>
              <a:gd name="connsiteY4" fmla="*/ 334833 h 1198472"/>
              <a:gd name="connsiteX5" fmla="*/ 8583 w 1981716"/>
              <a:gd name="connsiteY5" fmla="*/ 525333 h 1198472"/>
              <a:gd name="connsiteX6" fmla="*/ 986483 w 1981716"/>
              <a:gd name="connsiteY6" fmla="*/ 411033 h 1198472"/>
              <a:gd name="connsiteX7" fmla="*/ 402283 w 1981716"/>
              <a:gd name="connsiteY7" fmla="*/ 880933 h 1198472"/>
              <a:gd name="connsiteX8" fmla="*/ 186383 w 1981716"/>
              <a:gd name="connsiteY8" fmla="*/ 1160333 h 1198472"/>
              <a:gd name="connsiteX9" fmla="*/ 224483 w 1981716"/>
              <a:gd name="connsiteY9" fmla="*/ 1109533 h 1198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1716" h="1198472">
                <a:moveTo>
                  <a:pt x="224483" y="1109533"/>
                </a:moveTo>
                <a:cubicBezTo>
                  <a:pt x="470016" y="978300"/>
                  <a:pt x="1519883" y="457600"/>
                  <a:pt x="1659583" y="372933"/>
                </a:cubicBezTo>
                <a:cubicBezTo>
                  <a:pt x="1799283" y="288266"/>
                  <a:pt x="1009766" y="662916"/>
                  <a:pt x="1062683" y="601533"/>
                </a:cubicBezTo>
                <a:cubicBezTo>
                  <a:pt x="1115600" y="540150"/>
                  <a:pt x="2055400" y="49083"/>
                  <a:pt x="1977083" y="4633"/>
                </a:cubicBezTo>
                <a:cubicBezTo>
                  <a:pt x="1898766" y="-39817"/>
                  <a:pt x="920866" y="248050"/>
                  <a:pt x="592783" y="334833"/>
                </a:cubicBezTo>
                <a:cubicBezTo>
                  <a:pt x="264700" y="421616"/>
                  <a:pt x="-57034" y="512633"/>
                  <a:pt x="8583" y="525333"/>
                </a:cubicBezTo>
                <a:cubicBezTo>
                  <a:pt x="74200" y="538033"/>
                  <a:pt x="920866" y="351766"/>
                  <a:pt x="986483" y="411033"/>
                </a:cubicBezTo>
                <a:cubicBezTo>
                  <a:pt x="1052100" y="470300"/>
                  <a:pt x="535633" y="756050"/>
                  <a:pt x="402283" y="880933"/>
                </a:cubicBezTo>
                <a:cubicBezTo>
                  <a:pt x="268933" y="1005816"/>
                  <a:pt x="218133" y="1122233"/>
                  <a:pt x="186383" y="1160333"/>
                </a:cubicBezTo>
                <a:cubicBezTo>
                  <a:pt x="154633" y="1198433"/>
                  <a:pt x="-21050" y="1240766"/>
                  <a:pt x="224483" y="1109533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3" name="フリーフォーム 2042">
            <a:extLst>
              <a:ext uri="{FF2B5EF4-FFF2-40B4-BE49-F238E27FC236}">
                <a16:creationId xmlns:a16="http://schemas.microsoft.com/office/drawing/2014/main" id="{01FB580D-C6E0-AB43-145C-A28E35626B6E}"/>
              </a:ext>
            </a:extLst>
          </p:cNvPr>
          <p:cNvSpPr/>
          <p:nvPr/>
        </p:nvSpPr>
        <p:spPr>
          <a:xfrm>
            <a:off x="4821580" y="177054"/>
            <a:ext cx="3270819" cy="1860987"/>
          </a:xfrm>
          <a:custGeom>
            <a:avLst/>
            <a:gdLst>
              <a:gd name="connsiteX0" fmla="*/ 995020 w 3270819"/>
              <a:gd name="connsiteY0" fmla="*/ 572246 h 1860987"/>
              <a:gd name="connsiteX1" fmla="*/ 1109320 w 3270819"/>
              <a:gd name="connsiteY1" fmla="*/ 673846 h 1860987"/>
              <a:gd name="connsiteX2" fmla="*/ 2392020 w 3270819"/>
              <a:gd name="connsiteY2" fmla="*/ 1562846 h 1860987"/>
              <a:gd name="connsiteX3" fmla="*/ 2557120 w 3270819"/>
              <a:gd name="connsiteY3" fmla="*/ 1639046 h 1860987"/>
              <a:gd name="connsiteX4" fmla="*/ 2938120 w 3270819"/>
              <a:gd name="connsiteY4" fmla="*/ 1029446 h 1860987"/>
              <a:gd name="connsiteX5" fmla="*/ 3268320 w 3270819"/>
              <a:gd name="connsiteY5" fmla="*/ 1854946 h 1860987"/>
              <a:gd name="connsiteX6" fmla="*/ 2760320 w 3270819"/>
              <a:gd name="connsiteY6" fmla="*/ 508746 h 1860987"/>
              <a:gd name="connsiteX7" fmla="*/ 2036420 w 3270819"/>
              <a:gd name="connsiteY7" fmla="*/ 746 h 1860987"/>
              <a:gd name="connsiteX8" fmla="*/ 4420 w 3270819"/>
              <a:gd name="connsiteY8" fmla="*/ 394446 h 1860987"/>
              <a:gd name="connsiteX9" fmla="*/ 1477620 w 3270819"/>
              <a:gd name="connsiteY9" fmla="*/ 369046 h 1860987"/>
              <a:gd name="connsiteX10" fmla="*/ 995020 w 3270819"/>
              <a:gd name="connsiteY10" fmla="*/ 572246 h 186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70819" h="1860987">
                <a:moveTo>
                  <a:pt x="995020" y="572246"/>
                </a:moveTo>
                <a:cubicBezTo>
                  <a:pt x="933637" y="623046"/>
                  <a:pt x="876487" y="508746"/>
                  <a:pt x="1109320" y="673846"/>
                </a:cubicBezTo>
                <a:cubicBezTo>
                  <a:pt x="1342153" y="838946"/>
                  <a:pt x="2150720" y="1401979"/>
                  <a:pt x="2392020" y="1562846"/>
                </a:cubicBezTo>
                <a:cubicBezTo>
                  <a:pt x="2633320" y="1723713"/>
                  <a:pt x="2466103" y="1727946"/>
                  <a:pt x="2557120" y="1639046"/>
                </a:cubicBezTo>
                <a:cubicBezTo>
                  <a:pt x="2648137" y="1550146"/>
                  <a:pt x="2819587" y="993463"/>
                  <a:pt x="2938120" y="1029446"/>
                </a:cubicBezTo>
                <a:cubicBezTo>
                  <a:pt x="3056653" y="1065429"/>
                  <a:pt x="3297953" y="1941729"/>
                  <a:pt x="3268320" y="1854946"/>
                </a:cubicBezTo>
                <a:cubicBezTo>
                  <a:pt x="3238687" y="1768163"/>
                  <a:pt x="2965637" y="817779"/>
                  <a:pt x="2760320" y="508746"/>
                </a:cubicBezTo>
                <a:cubicBezTo>
                  <a:pt x="2555003" y="199713"/>
                  <a:pt x="2495737" y="19796"/>
                  <a:pt x="2036420" y="746"/>
                </a:cubicBezTo>
                <a:cubicBezTo>
                  <a:pt x="1577103" y="-18304"/>
                  <a:pt x="97553" y="333063"/>
                  <a:pt x="4420" y="394446"/>
                </a:cubicBezTo>
                <a:cubicBezTo>
                  <a:pt x="-88713" y="455829"/>
                  <a:pt x="1318870" y="339413"/>
                  <a:pt x="1477620" y="369046"/>
                </a:cubicBezTo>
                <a:cubicBezTo>
                  <a:pt x="1636370" y="398679"/>
                  <a:pt x="1056403" y="521446"/>
                  <a:pt x="995020" y="572246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4" name="フリーフォーム 2043">
            <a:extLst>
              <a:ext uri="{FF2B5EF4-FFF2-40B4-BE49-F238E27FC236}">
                <a16:creationId xmlns:a16="http://schemas.microsoft.com/office/drawing/2014/main" id="{FBD3FEEA-9C6A-CFF8-459D-68E8B56DA82E}"/>
              </a:ext>
            </a:extLst>
          </p:cNvPr>
          <p:cNvSpPr/>
          <p:nvPr/>
        </p:nvSpPr>
        <p:spPr>
          <a:xfrm>
            <a:off x="7370407" y="246063"/>
            <a:ext cx="1138858" cy="4085201"/>
          </a:xfrm>
          <a:custGeom>
            <a:avLst/>
            <a:gdLst>
              <a:gd name="connsiteX0" fmla="*/ 224193 w 1138858"/>
              <a:gd name="connsiteY0" fmla="*/ 109537 h 4085201"/>
              <a:gd name="connsiteX1" fmla="*/ 211493 w 1138858"/>
              <a:gd name="connsiteY1" fmla="*/ 185737 h 4085201"/>
              <a:gd name="connsiteX2" fmla="*/ 20993 w 1138858"/>
              <a:gd name="connsiteY2" fmla="*/ 1747837 h 4085201"/>
              <a:gd name="connsiteX3" fmla="*/ 8293 w 1138858"/>
              <a:gd name="connsiteY3" fmla="*/ 2979737 h 4085201"/>
              <a:gd name="connsiteX4" fmla="*/ 20993 w 1138858"/>
              <a:gd name="connsiteY4" fmla="*/ 2624137 h 4085201"/>
              <a:gd name="connsiteX5" fmla="*/ 236893 w 1138858"/>
              <a:gd name="connsiteY5" fmla="*/ 3640137 h 4085201"/>
              <a:gd name="connsiteX6" fmla="*/ 414693 w 1138858"/>
              <a:gd name="connsiteY6" fmla="*/ 3195637 h 4085201"/>
              <a:gd name="connsiteX7" fmla="*/ 770293 w 1138858"/>
              <a:gd name="connsiteY7" fmla="*/ 4084637 h 4085201"/>
              <a:gd name="connsiteX8" fmla="*/ 668693 w 1138858"/>
              <a:gd name="connsiteY8" fmla="*/ 3043237 h 4085201"/>
              <a:gd name="connsiteX9" fmla="*/ 1138593 w 1138858"/>
              <a:gd name="connsiteY9" fmla="*/ 3360737 h 4085201"/>
              <a:gd name="connsiteX10" fmla="*/ 732193 w 1138858"/>
              <a:gd name="connsiteY10" fmla="*/ 2586037 h 4085201"/>
              <a:gd name="connsiteX11" fmla="*/ 490893 w 1138858"/>
              <a:gd name="connsiteY11" fmla="*/ 833437 h 4085201"/>
              <a:gd name="connsiteX12" fmla="*/ 846493 w 1138858"/>
              <a:gd name="connsiteY12" fmla="*/ 1887537 h 4085201"/>
              <a:gd name="connsiteX13" fmla="*/ 363893 w 1138858"/>
              <a:gd name="connsiteY13" fmla="*/ 909637 h 4085201"/>
              <a:gd name="connsiteX14" fmla="*/ 224193 w 1138858"/>
              <a:gd name="connsiteY14" fmla="*/ 109537 h 4085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38858" h="4085201">
                <a:moveTo>
                  <a:pt x="224193" y="109537"/>
                </a:moveTo>
                <a:cubicBezTo>
                  <a:pt x="198793" y="-11113"/>
                  <a:pt x="245360" y="-87313"/>
                  <a:pt x="211493" y="185737"/>
                </a:cubicBezTo>
                <a:cubicBezTo>
                  <a:pt x="177626" y="458787"/>
                  <a:pt x="54860" y="1282170"/>
                  <a:pt x="20993" y="1747837"/>
                </a:cubicBezTo>
                <a:cubicBezTo>
                  <a:pt x="-12874" y="2213504"/>
                  <a:pt x="8293" y="2833687"/>
                  <a:pt x="8293" y="2979737"/>
                </a:cubicBezTo>
                <a:cubicBezTo>
                  <a:pt x="8293" y="3125787"/>
                  <a:pt x="-17107" y="2514070"/>
                  <a:pt x="20993" y="2624137"/>
                </a:cubicBezTo>
                <a:cubicBezTo>
                  <a:pt x="59093" y="2734204"/>
                  <a:pt x="171276" y="3544887"/>
                  <a:pt x="236893" y="3640137"/>
                </a:cubicBezTo>
                <a:cubicBezTo>
                  <a:pt x="302510" y="3735387"/>
                  <a:pt x="325793" y="3121554"/>
                  <a:pt x="414693" y="3195637"/>
                </a:cubicBezTo>
                <a:cubicBezTo>
                  <a:pt x="503593" y="3269720"/>
                  <a:pt x="727960" y="4110037"/>
                  <a:pt x="770293" y="4084637"/>
                </a:cubicBezTo>
                <a:cubicBezTo>
                  <a:pt x="812626" y="4059237"/>
                  <a:pt x="607310" y="3163887"/>
                  <a:pt x="668693" y="3043237"/>
                </a:cubicBezTo>
                <a:cubicBezTo>
                  <a:pt x="730076" y="2922587"/>
                  <a:pt x="1128010" y="3436937"/>
                  <a:pt x="1138593" y="3360737"/>
                </a:cubicBezTo>
                <a:cubicBezTo>
                  <a:pt x="1149176" y="3284537"/>
                  <a:pt x="840143" y="3007254"/>
                  <a:pt x="732193" y="2586037"/>
                </a:cubicBezTo>
                <a:cubicBezTo>
                  <a:pt x="624243" y="2164820"/>
                  <a:pt x="471843" y="949854"/>
                  <a:pt x="490893" y="833437"/>
                </a:cubicBezTo>
                <a:cubicBezTo>
                  <a:pt x="509943" y="717020"/>
                  <a:pt x="867660" y="1874837"/>
                  <a:pt x="846493" y="1887537"/>
                </a:cubicBezTo>
                <a:cubicBezTo>
                  <a:pt x="825326" y="1900237"/>
                  <a:pt x="469726" y="1210204"/>
                  <a:pt x="363893" y="909637"/>
                </a:cubicBezTo>
                <a:cubicBezTo>
                  <a:pt x="258060" y="609070"/>
                  <a:pt x="249593" y="230187"/>
                  <a:pt x="224193" y="10953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5" name="フリーフォーム 2044">
            <a:extLst>
              <a:ext uri="{FF2B5EF4-FFF2-40B4-BE49-F238E27FC236}">
                <a16:creationId xmlns:a16="http://schemas.microsoft.com/office/drawing/2014/main" id="{B4E746E7-5D19-A2D7-76EC-F001350AB5E8}"/>
              </a:ext>
            </a:extLst>
          </p:cNvPr>
          <p:cNvSpPr/>
          <p:nvPr/>
        </p:nvSpPr>
        <p:spPr>
          <a:xfrm>
            <a:off x="5408878" y="265351"/>
            <a:ext cx="1133299" cy="1653501"/>
          </a:xfrm>
          <a:custGeom>
            <a:avLst/>
            <a:gdLst>
              <a:gd name="connsiteX0" fmla="*/ 1131622 w 1133299"/>
              <a:gd name="connsiteY0" fmla="*/ 77549 h 1653501"/>
              <a:gd name="connsiteX1" fmla="*/ 204522 w 1133299"/>
              <a:gd name="connsiteY1" fmla="*/ 864949 h 1653501"/>
              <a:gd name="connsiteX2" fmla="*/ 1322 w 1133299"/>
              <a:gd name="connsiteY2" fmla="*/ 1652349 h 1653501"/>
              <a:gd name="connsiteX3" fmla="*/ 115622 w 1133299"/>
              <a:gd name="connsiteY3" fmla="*/ 1017349 h 1653501"/>
              <a:gd name="connsiteX4" fmla="*/ 90222 w 1133299"/>
              <a:gd name="connsiteY4" fmla="*/ 90249 h 1653501"/>
              <a:gd name="connsiteX5" fmla="*/ 128322 w 1133299"/>
              <a:gd name="connsiteY5" fmla="*/ 560149 h 1653501"/>
              <a:gd name="connsiteX6" fmla="*/ 433122 w 1133299"/>
              <a:gd name="connsiteY6" fmla="*/ 1349 h 1653501"/>
              <a:gd name="connsiteX7" fmla="*/ 433122 w 1133299"/>
              <a:gd name="connsiteY7" fmla="*/ 395049 h 1653501"/>
              <a:gd name="connsiteX8" fmla="*/ 1131622 w 1133299"/>
              <a:gd name="connsiteY8" fmla="*/ 77549 h 165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3299" h="1653501">
                <a:moveTo>
                  <a:pt x="1131622" y="77549"/>
                </a:moveTo>
                <a:cubicBezTo>
                  <a:pt x="1093522" y="155866"/>
                  <a:pt x="392905" y="602482"/>
                  <a:pt x="204522" y="864949"/>
                </a:cubicBezTo>
                <a:cubicBezTo>
                  <a:pt x="16139" y="1127416"/>
                  <a:pt x="16139" y="1626949"/>
                  <a:pt x="1322" y="1652349"/>
                </a:cubicBezTo>
                <a:cubicBezTo>
                  <a:pt x="-13495" y="1677749"/>
                  <a:pt x="100805" y="1277699"/>
                  <a:pt x="115622" y="1017349"/>
                </a:cubicBezTo>
                <a:cubicBezTo>
                  <a:pt x="130439" y="756999"/>
                  <a:pt x="88105" y="166449"/>
                  <a:pt x="90222" y="90249"/>
                </a:cubicBezTo>
                <a:cubicBezTo>
                  <a:pt x="92339" y="14049"/>
                  <a:pt x="71172" y="574966"/>
                  <a:pt x="128322" y="560149"/>
                </a:cubicBezTo>
                <a:cubicBezTo>
                  <a:pt x="185472" y="545332"/>
                  <a:pt x="382322" y="28866"/>
                  <a:pt x="433122" y="1349"/>
                </a:cubicBezTo>
                <a:cubicBezTo>
                  <a:pt x="483922" y="-26168"/>
                  <a:pt x="318822" y="375999"/>
                  <a:pt x="433122" y="395049"/>
                </a:cubicBezTo>
                <a:cubicBezTo>
                  <a:pt x="547422" y="414099"/>
                  <a:pt x="1169722" y="-768"/>
                  <a:pt x="1131622" y="7754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6" name="フリーフォーム 2045">
            <a:extLst>
              <a:ext uri="{FF2B5EF4-FFF2-40B4-BE49-F238E27FC236}">
                <a16:creationId xmlns:a16="http://schemas.microsoft.com/office/drawing/2014/main" id="{48E37C70-981B-62C5-58A0-EF3FC933A6B8}"/>
              </a:ext>
            </a:extLst>
          </p:cNvPr>
          <p:cNvSpPr/>
          <p:nvPr/>
        </p:nvSpPr>
        <p:spPr>
          <a:xfrm>
            <a:off x="5495262" y="194662"/>
            <a:ext cx="2736539" cy="1481766"/>
          </a:xfrm>
          <a:custGeom>
            <a:avLst/>
            <a:gdLst>
              <a:gd name="connsiteX0" fmla="*/ 1172238 w 2736539"/>
              <a:gd name="connsiteY0" fmla="*/ 148238 h 1481766"/>
              <a:gd name="connsiteX1" fmla="*/ 194338 w 2736539"/>
              <a:gd name="connsiteY1" fmla="*/ 757838 h 1481766"/>
              <a:gd name="connsiteX2" fmla="*/ 3838 w 2736539"/>
              <a:gd name="connsiteY2" fmla="*/ 1481738 h 1481766"/>
              <a:gd name="connsiteX3" fmla="*/ 270538 w 2736539"/>
              <a:gd name="connsiteY3" fmla="*/ 783238 h 1481766"/>
              <a:gd name="connsiteX4" fmla="*/ 435638 w 2736539"/>
              <a:gd name="connsiteY4" fmla="*/ 46638 h 1481766"/>
              <a:gd name="connsiteX5" fmla="*/ 41938 w 2736539"/>
              <a:gd name="connsiteY5" fmla="*/ 770538 h 1481766"/>
              <a:gd name="connsiteX6" fmla="*/ 600738 w 2736539"/>
              <a:gd name="connsiteY6" fmla="*/ 59338 h 1481766"/>
              <a:gd name="connsiteX7" fmla="*/ 1375438 w 2736539"/>
              <a:gd name="connsiteY7" fmla="*/ 148238 h 1481766"/>
              <a:gd name="connsiteX8" fmla="*/ 2734338 w 2736539"/>
              <a:gd name="connsiteY8" fmla="*/ 1011838 h 1481766"/>
              <a:gd name="connsiteX9" fmla="*/ 1680238 w 2736539"/>
              <a:gd name="connsiteY9" fmla="*/ 491138 h 1481766"/>
              <a:gd name="connsiteX10" fmla="*/ 1172238 w 2736539"/>
              <a:gd name="connsiteY10" fmla="*/ 148238 h 1481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36539" h="1481766">
                <a:moveTo>
                  <a:pt x="1172238" y="148238"/>
                </a:moveTo>
                <a:cubicBezTo>
                  <a:pt x="924588" y="192688"/>
                  <a:pt x="389071" y="535588"/>
                  <a:pt x="194338" y="757838"/>
                </a:cubicBezTo>
                <a:cubicBezTo>
                  <a:pt x="-395" y="980088"/>
                  <a:pt x="-8862" y="1477505"/>
                  <a:pt x="3838" y="1481738"/>
                </a:cubicBezTo>
                <a:cubicBezTo>
                  <a:pt x="16538" y="1485971"/>
                  <a:pt x="198571" y="1022421"/>
                  <a:pt x="270538" y="783238"/>
                </a:cubicBezTo>
                <a:cubicBezTo>
                  <a:pt x="342505" y="544055"/>
                  <a:pt x="473738" y="48755"/>
                  <a:pt x="435638" y="46638"/>
                </a:cubicBezTo>
                <a:cubicBezTo>
                  <a:pt x="397538" y="44521"/>
                  <a:pt x="14421" y="768421"/>
                  <a:pt x="41938" y="770538"/>
                </a:cubicBezTo>
                <a:cubicBezTo>
                  <a:pt x="69455" y="772655"/>
                  <a:pt x="378488" y="163055"/>
                  <a:pt x="600738" y="59338"/>
                </a:cubicBezTo>
                <a:cubicBezTo>
                  <a:pt x="822988" y="-44379"/>
                  <a:pt x="1019838" y="-10512"/>
                  <a:pt x="1375438" y="148238"/>
                </a:cubicBezTo>
                <a:cubicBezTo>
                  <a:pt x="1731038" y="306988"/>
                  <a:pt x="2683538" y="954688"/>
                  <a:pt x="2734338" y="1011838"/>
                </a:cubicBezTo>
                <a:cubicBezTo>
                  <a:pt x="2785138" y="1068988"/>
                  <a:pt x="1942705" y="637188"/>
                  <a:pt x="1680238" y="491138"/>
                </a:cubicBezTo>
                <a:cubicBezTo>
                  <a:pt x="1417771" y="345088"/>
                  <a:pt x="1419888" y="103788"/>
                  <a:pt x="1172238" y="148238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7" name="フリーフォーム 2046">
            <a:extLst>
              <a:ext uri="{FF2B5EF4-FFF2-40B4-BE49-F238E27FC236}">
                <a16:creationId xmlns:a16="http://schemas.microsoft.com/office/drawing/2014/main" id="{74978795-435B-104F-874B-D02A0A07E864}"/>
              </a:ext>
            </a:extLst>
          </p:cNvPr>
          <p:cNvSpPr/>
          <p:nvPr/>
        </p:nvSpPr>
        <p:spPr>
          <a:xfrm>
            <a:off x="3898501" y="4418825"/>
            <a:ext cx="682476" cy="2461675"/>
          </a:xfrm>
          <a:custGeom>
            <a:avLst/>
            <a:gdLst>
              <a:gd name="connsiteX0" fmla="*/ 279799 w 682476"/>
              <a:gd name="connsiteY0" fmla="*/ 775 h 2461675"/>
              <a:gd name="connsiteX1" fmla="*/ 399 w 682476"/>
              <a:gd name="connsiteY1" fmla="*/ 838975 h 2461675"/>
              <a:gd name="connsiteX2" fmla="*/ 216299 w 682476"/>
              <a:gd name="connsiteY2" fmla="*/ 1550175 h 2461675"/>
              <a:gd name="connsiteX3" fmla="*/ 140099 w 682476"/>
              <a:gd name="connsiteY3" fmla="*/ 1372375 h 2461675"/>
              <a:gd name="connsiteX4" fmla="*/ 660799 w 682476"/>
              <a:gd name="connsiteY4" fmla="*/ 2451875 h 2461675"/>
              <a:gd name="connsiteX5" fmla="*/ 533799 w 682476"/>
              <a:gd name="connsiteY5" fmla="*/ 1854975 h 2461675"/>
              <a:gd name="connsiteX6" fmla="*/ 76599 w 682476"/>
              <a:gd name="connsiteY6" fmla="*/ 991375 h 2461675"/>
              <a:gd name="connsiteX7" fmla="*/ 279799 w 682476"/>
              <a:gd name="connsiteY7" fmla="*/ 775 h 246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2476" h="2461675">
                <a:moveTo>
                  <a:pt x="279799" y="775"/>
                </a:moveTo>
                <a:cubicBezTo>
                  <a:pt x="267099" y="-24625"/>
                  <a:pt x="10982" y="580742"/>
                  <a:pt x="399" y="838975"/>
                </a:cubicBezTo>
                <a:cubicBezTo>
                  <a:pt x="-10184" y="1097208"/>
                  <a:pt x="193016" y="1461275"/>
                  <a:pt x="216299" y="1550175"/>
                </a:cubicBezTo>
                <a:cubicBezTo>
                  <a:pt x="239582" y="1639075"/>
                  <a:pt x="66016" y="1222092"/>
                  <a:pt x="140099" y="1372375"/>
                </a:cubicBezTo>
                <a:cubicBezTo>
                  <a:pt x="214182" y="1522658"/>
                  <a:pt x="595182" y="2371442"/>
                  <a:pt x="660799" y="2451875"/>
                </a:cubicBezTo>
                <a:cubicBezTo>
                  <a:pt x="726416" y="2532308"/>
                  <a:pt x="631166" y="2098392"/>
                  <a:pt x="533799" y="1854975"/>
                </a:cubicBezTo>
                <a:cubicBezTo>
                  <a:pt x="436432" y="1611558"/>
                  <a:pt x="123166" y="1298292"/>
                  <a:pt x="76599" y="991375"/>
                </a:cubicBezTo>
                <a:cubicBezTo>
                  <a:pt x="30032" y="684458"/>
                  <a:pt x="292499" y="26175"/>
                  <a:pt x="279799" y="775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8" name="フリーフォーム 2047">
            <a:extLst>
              <a:ext uri="{FF2B5EF4-FFF2-40B4-BE49-F238E27FC236}">
                <a16:creationId xmlns:a16="http://schemas.microsoft.com/office/drawing/2014/main" id="{D99DD9C8-A77F-4427-6750-89E20E552EB8}"/>
              </a:ext>
            </a:extLst>
          </p:cNvPr>
          <p:cNvSpPr/>
          <p:nvPr/>
        </p:nvSpPr>
        <p:spPr>
          <a:xfrm>
            <a:off x="3585866" y="5360928"/>
            <a:ext cx="819587" cy="1547910"/>
          </a:xfrm>
          <a:custGeom>
            <a:avLst/>
            <a:gdLst>
              <a:gd name="connsiteX0" fmla="*/ 20934 w 819587"/>
              <a:gd name="connsiteY0" fmla="*/ 11172 h 1547910"/>
              <a:gd name="connsiteX1" fmla="*/ 795634 w 819587"/>
              <a:gd name="connsiteY1" fmla="*/ 1484372 h 1547910"/>
              <a:gd name="connsiteX2" fmla="*/ 579734 w 819587"/>
              <a:gd name="connsiteY2" fmla="*/ 1217672 h 1547910"/>
              <a:gd name="connsiteX3" fmla="*/ 147934 w 819587"/>
              <a:gd name="connsiteY3" fmla="*/ 646172 h 1547910"/>
              <a:gd name="connsiteX4" fmla="*/ 211434 w 819587"/>
              <a:gd name="connsiteY4" fmla="*/ 798572 h 1547910"/>
              <a:gd name="connsiteX5" fmla="*/ 20934 w 819587"/>
              <a:gd name="connsiteY5" fmla="*/ 11172 h 154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587" h="1547910">
                <a:moveTo>
                  <a:pt x="20934" y="11172"/>
                </a:moveTo>
                <a:cubicBezTo>
                  <a:pt x="118301" y="125472"/>
                  <a:pt x="702501" y="1283289"/>
                  <a:pt x="795634" y="1484372"/>
                </a:cubicBezTo>
                <a:cubicBezTo>
                  <a:pt x="888767" y="1685455"/>
                  <a:pt x="687684" y="1357372"/>
                  <a:pt x="579734" y="1217672"/>
                </a:cubicBezTo>
                <a:cubicBezTo>
                  <a:pt x="471784" y="1077972"/>
                  <a:pt x="209317" y="716022"/>
                  <a:pt x="147934" y="646172"/>
                </a:cubicBezTo>
                <a:cubicBezTo>
                  <a:pt x="86551" y="576322"/>
                  <a:pt x="226251" y="902289"/>
                  <a:pt x="211434" y="798572"/>
                </a:cubicBezTo>
                <a:cubicBezTo>
                  <a:pt x="196617" y="694855"/>
                  <a:pt x="-76433" y="-103128"/>
                  <a:pt x="20934" y="11172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9" name="フリーフォーム 2048">
            <a:extLst>
              <a:ext uri="{FF2B5EF4-FFF2-40B4-BE49-F238E27FC236}">
                <a16:creationId xmlns:a16="http://schemas.microsoft.com/office/drawing/2014/main" id="{4D5D2377-65EC-B11D-3543-F24639FD604C}"/>
              </a:ext>
            </a:extLst>
          </p:cNvPr>
          <p:cNvSpPr/>
          <p:nvPr/>
        </p:nvSpPr>
        <p:spPr>
          <a:xfrm>
            <a:off x="7982638" y="2594756"/>
            <a:ext cx="1188103" cy="2759453"/>
          </a:xfrm>
          <a:custGeom>
            <a:avLst/>
            <a:gdLst>
              <a:gd name="connsiteX0" fmla="*/ 1186762 w 1188103"/>
              <a:gd name="connsiteY0" fmla="*/ 8744 h 2759453"/>
              <a:gd name="connsiteX1" fmla="*/ 81862 w 1188103"/>
              <a:gd name="connsiteY1" fmla="*/ 2650344 h 2759453"/>
              <a:gd name="connsiteX2" fmla="*/ 119962 w 1188103"/>
              <a:gd name="connsiteY2" fmla="*/ 2142344 h 2759453"/>
              <a:gd name="connsiteX3" fmla="*/ 424762 w 1188103"/>
              <a:gd name="connsiteY3" fmla="*/ 1100944 h 2759453"/>
              <a:gd name="connsiteX4" fmla="*/ 310462 w 1188103"/>
              <a:gd name="connsiteY4" fmla="*/ 1774044 h 2759453"/>
              <a:gd name="connsiteX5" fmla="*/ 1186762 w 1188103"/>
              <a:gd name="connsiteY5" fmla="*/ 8744 h 2759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8103" h="2759453">
                <a:moveTo>
                  <a:pt x="1186762" y="8744"/>
                </a:moveTo>
                <a:cubicBezTo>
                  <a:pt x="1148662" y="154794"/>
                  <a:pt x="259662" y="2294744"/>
                  <a:pt x="81862" y="2650344"/>
                </a:cubicBezTo>
                <a:cubicBezTo>
                  <a:pt x="-95938" y="3005944"/>
                  <a:pt x="62812" y="2400577"/>
                  <a:pt x="119962" y="2142344"/>
                </a:cubicBezTo>
                <a:cubicBezTo>
                  <a:pt x="177112" y="1884111"/>
                  <a:pt x="393012" y="1162327"/>
                  <a:pt x="424762" y="1100944"/>
                </a:cubicBezTo>
                <a:cubicBezTo>
                  <a:pt x="456512" y="1039561"/>
                  <a:pt x="181345" y="1956077"/>
                  <a:pt x="310462" y="1774044"/>
                </a:cubicBezTo>
                <a:cubicBezTo>
                  <a:pt x="439579" y="1592011"/>
                  <a:pt x="1224862" y="-137306"/>
                  <a:pt x="1186762" y="8744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0" name="フリーフォーム 2049">
            <a:extLst>
              <a:ext uri="{FF2B5EF4-FFF2-40B4-BE49-F238E27FC236}">
                <a16:creationId xmlns:a16="http://schemas.microsoft.com/office/drawing/2014/main" id="{B81EE5E7-FA6D-DDF2-784B-45B074CFBDDF}"/>
              </a:ext>
            </a:extLst>
          </p:cNvPr>
          <p:cNvSpPr/>
          <p:nvPr/>
        </p:nvSpPr>
        <p:spPr>
          <a:xfrm>
            <a:off x="6172446" y="2397341"/>
            <a:ext cx="2003779" cy="1476289"/>
          </a:xfrm>
          <a:custGeom>
            <a:avLst/>
            <a:gdLst>
              <a:gd name="connsiteX0" fmla="*/ 1561854 w 2003779"/>
              <a:gd name="connsiteY0" fmla="*/ 15659 h 1476289"/>
              <a:gd name="connsiteX1" fmla="*/ 63254 w 2003779"/>
              <a:gd name="connsiteY1" fmla="*/ 1120559 h 1476289"/>
              <a:gd name="connsiteX2" fmla="*/ 279154 w 2003779"/>
              <a:gd name="connsiteY2" fmla="*/ 1196759 h 1476289"/>
              <a:gd name="connsiteX3" fmla="*/ 279154 w 2003779"/>
              <a:gd name="connsiteY3" fmla="*/ 1476159 h 1476289"/>
              <a:gd name="connsiteX4" fmla="*/ 1980954 w 2003779"/>
              <a:gd name="connsiteY4" fmla="*/ 1158659 h 1476289"/>
              <a:gd name="connsiteX5" fmla="*/ 1282454 w 2003779"/>
              <a:gd name="connsiteY5" fmla="*/ 1031659 h 1476289"/>
              <a:gd name="connsiteX6" fmla="*/ 1612654 w 2003779"/>
              <a:gd name="connsiteY6" fmla="*/ 523659 h 1476289"/>
              <a:gd name="connsiteX7" fmla="*/ 1371354 w 2003779"/>
              <a:gd name="connsiteY7" fmla="*/ 472859 h 1476289"/>
              <a:gd name="connsiteX8" fmla="*/ 1561854 w 2003779"/>
              <a:gd name="connsiteY8" fmla="*/ 15659 h 1476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3779" h="1476289">
                <a:moveTo>
                  <a:pt x="1561854" y="15659"/>
                </a:moveTo>
                <a:cubicBezTo>
                  <a:pt x="1343838" y="123609"/>
                  <a:pt x="277037" y="923709"/>
                  <a:pt x="63254" y="1120559"/>
                </a:cubicBezTo>
                <a:cubicBezTo>
                  <a:pt x="-150529" y="1317409"/>
                  <a:pt x="243171" y="1137492"/>
                  <a:pt x="279154" y="1196759"/>
                </a:cubicBezTo>
                <a:cubicBezTo>
                  <a:pt x="315137" y="1256026"/>
                  <a:pt x="-4479" y="1482509"/>
                  <a:pt x="279154" y="1476159"/>
                </a:cubicBezTo>
                <a:cubicBezTo>
                  <a:pt x="562787" y="1469809"/>
                  <a:pt x="1813737" y="1232742"/>
                  <a:pt x="1980954" y="1158659"/>
                </a:cubicBezTo>
                <a:cubicBezTo>
                  <a:pt x="2148171" y="1084576"/>
                  <a:pt x="1343837" y="1137492"/>
                  <a:pt x="1282454" y="1031659"/>
                </a:cubicBezTo>
                <a:cubicBezTo>
                  <a:pt x="1221071" y="925826"/>
                  <a:pt x="1597837" y="616792"/>
                  <a:pt x="1612654" y="523659"/>
                </a:cubicBezTo>
                <a:cubicBezTo>
                  <a:pt x="1627471" y="430526"/>
                  <a:pt x="1384054" y="555409"/>
                  <a:pt x="1371354" y="472859"/>
                </a:cubicBezTo>
                <a:cubicBezTo>
                  <a:pt x="1358654" y="390309"/>
                  <a:pt x="1779870" y="-92291"/>
                  <a:pt x="1561854" y="1565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1" name="フリーフォーム 2050">
            <a:extLst>
              <a:ext uri="{FF2B5EF4-FFF2-40B4-BE49-F238E27FC236}">
                <a16:creationId xmlns:a16="http://schemas.microsoft.com/office/drawing/2014/main" id="{45DA49FF-C462-21BB-8B62-A6884B508F1F}"/>
              </a:ext>
            </a:extLst>
          </p:cNvPr>
          <p:cNvSpPr/>
          <p:nvPr/>
        </p:nvSpPr>
        <p:spPr>
          <a:xfrm>
            <a:off x="5254819" y="660487"/>
            <a:ext cx="2651431" cy="2844845"/>
          </a:xfrm>
          <a:custGeom>
            <a:avLst/>
            <a:gdLst>
              <a:gd name="connsiteX0" fmla="*/ 650681 w 2651431"/>
              <a:gd name="connsiteY0" fmla="*/ 12613 h 2844845"/>
              <a:gd name="connsiteX1" fmla="*/ 2542981 w 2651431"/>
              <a:gd name="connsiteY1" fmla="*/ 1181013 h 2844845"/>
              <a:gd name="connsiteX2" fmla="*/ 2263581 w 2651431"/>
              <a:gd name="connsiteY2" fmla="*/ 1955713 h 2844845"/>
              <a:gd name="connsiteX3" fmla="*/ 955481 w 2651431"/>
              <a:gd name="connsiteY3" fmla="*/ 2844713 h 2844845"/>
              <a:gd name="connsiteX4" fmla="*/ 333181 w 2651431"/>
              <a:gd name="connsiteY4" fmla="*/ 2006513 h 2844845"/>
              <a:gd name="connsiteX5" fmla="*/ 2981 w 2651431"/>
              <a:gd name="connsiteY5" fmla="*/ 165013 h 2844845"/>
              <a:gd name="connsiteX6" fmla="*/ 168081 w 2651431"/>
              <a:gd name="connsiteY6" fmla="*/ 419013 h 2844845"/>
              <a:gd name="connsiteX7" fmla="*/ 129981 w 2651431"/>
              <a:gd name="connsiteY7" fmla="*/ 101513 h 2844845"/>
              <a:gd name="connsiteX8" fmla="*/ 726881 w 2651431"/>
              <a:gd name="connsiteY8" fmla="*/ 584113 h 2844845"/>
              <a:gd name="connsiteX9" fmla="*/ 434781 w 2651431"/>
              <a:gd name="connsiteY9" fmla="*/ 38013 h 2844845"/>
              <a:gd name="connsiteX10" fmla="*/ 1018981 w 2651431"/>
              <a:gd name="connsiteY10" fmla="*/ 533313 h 2844845"/>
              <a:gd name="connsiteX11" fmla="*/ 650681 w 2651431"/>
              <a:gd name="connsiteY11" fmla="*/ 12613 h 2844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51431" h="2844845">
                <a:moveTo>
                  <a:pt x="650681" y="12613"/>
                </a:moveTo>
                <a:cubicBezTo>
                  <a:pt x="904681" y="120563"/>
                  <a:pt x="2274164" y="857163"/>
                  <a:pt x="2542981" y="1181013"/>
                </a:cubicBezTo>
                <a:cubicBezTo>
                  <a:pt x="2811798" y="1504863"/>
                  <a:pt x="2528164" y="1678430"/>
                  <a:pt x="2263581" y="1955713"/>
                </a:cubicBezTo>
                <a:cubicBezTo>
                  <a:pt x="1998998" y="2232996"/>
                  <a:pt x="1277214" y="2836246"/>
                  <a:pt x="955481" y="2844713"/>
                </a:cubicBezTo>
                <a:cubicBezTo>
                  <a:pt x="633748" y="2853180"/>
                  <a:pt x="491931" y="2453130"/>
                  <a:pt x="333181" y="2006513"/>
                </a:cubicBezTo>
                <a:cubicBezTo>
                  <a:pt x="174431" y="1559896"/>
                  <a:pt x="30498" y="429596"/>
                  <a:pt x="2981" y="165013"/>
                </a:cubicBezTo>
                <a:cubicBezTo>
                  <a:pt x="-24536" y="-99570"/>
                  <a:pt x="146914" y="429596"/>
                  <a:pt x="168081" y="419013"/>
                </a:cubicBezTo>
                <a:cubicBezTo>
                  <a:pt x="189248" y="408430"/>
                  <a:pt x="36848" y="73996"/>
                  <a:pt x="129981" y="101513"/>
                </a:cubicBezTo>
                <a:cubicBezTo>
                  <a:pt x="223114" y="129030"/>
                  <a:pt x="676081" y="594696"/>
                  <a:pt x="726881" y="584113"/>
                </a:cubicBezTo>
                <a:cubicBezTo>
                  <a:pt x="777681" y="573530"/>
                  <a:pt x="386098" y="46480"/>
                  <a:pt x="434781" y="38013"/>
                </a:cubicBezTo>
                <a:cubicBezTo>
                  <a:pt x="483464" y="29546"/>
                  <a:pt x="976648" y="541780"/>
                  <a:pt x="1018981" y="533313"/>
                </a:cubicBezTo>
                <a:cubicBezTo>
                  <a:pt x="1061314" y="524846"/>
                  <a:pt x="396681" y="-95337"/>
                  <a:pt x="650681" y="12613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2" name="フリーフォーム 2051">
            <a:extLst>
              <a:ext uri="{FF2B5EF4-FFF2-40B4-BE49-F238E27FC236}">
                <a16:creationId xmlns:a16="http://schemas.microsoft.com/office/drawing/2014/main" id="{55F9A8A8-5C93-7626-6042-6C00762B480C}"/>
              </a:ext>
            </a:extLst>
          </p:cNvPr>
          <p:cNvSpPr/>
          <p:nvPr/>
        </p:nvSpPr>
        <p:spPr>
          <a:xfrm>
            <a:off x="949846" y="198989"/>
            <a:ext cx="3722346" cy="6052433"/>
          </a:xfrm>
          <a:custGeom>
            <a:avLst/>
            <a:gdLst>
              <a:gd name="connsiteX0" fmla="*/ 53454 w 3722346"/>
              <a:gd name="connsiteY0" fmla="*/ 80411 h 6052433"/>
              <a:gd name="connsiteX1" fmla="*/ 3596754 w 3722346"/>
              <a:gd name="connsiteY1" fmla="*/ 169311 h 6052433"/>
              <a:gd name="connsiteX2" fmla="*/ 2974454 w 3722346"/>
              <a:gd name="connsiteY2" fmla="*/ 232811 h 6052433"/>
              <a:gd name="connsiteX3" fmla="*/ 3444354 w 3722346"/>
              <a:gd name="connsiteY3" fmla="*/ 880511 h 6052433"/>
              <a:gd name="connsiteX4" fmla="*/ 2745854 w 3722346"/>
              <a:gd name="connsiteY4" fmla="*/ 1807611 h 6052433"/>
              <a:gd name="connsiteX5" fmla="*/ 3279254 w 3722346"/>
              <a:gd name="connsiteY5" fmla="*/ 1693311 h 6052433"/>
              <a:gd name="connsiteX6" fmla="*/ 2542654 w 3722346"/>
              <a:gd name="connsiteY6" fmla="*/ 2671211 h 6052433"/>
              <a:gd name="connsiteX7" fmla="*/ 1488554 w 3722346"/>
              <a:gd name="connsiteY7" fmla="*/ 3966611 h 6052433"/>
              <a:gd name="connsiteX8" fmla="*/ 1933054 w 3722346"/>
              <a:gd name="connsiteY8" fmla="*/ 3509411 h 6052433"/>
              <a:gd name="connsiteX9" fmla="*/ 2098154 w 3722346"/>
              <a:gd name="connsiteY9" fmla="*/ 6011311 h 6052433"/>
              <a:gd name="connsiteX10" fmla="*/ 1793354 w 3722346"/>
              <a:gd name="connsiteY10" fmla="*/ 4881011 h 6052433"/>
              <a:gd name="connsiteX11" fmla="*/ 1450454 w 3722346"/>
              <a:gd name="connsiteY11" fmla="*/ 2493411 h 6052433"/>
              <a:gd name="connsiteX12" fmla="*/ 1463154 w 3722346"/>
              <a:gd name="connsiteY12" fmla="*/ 1452011 h 6052433"/>
              <a:gd name="connsiteX13" fmla="*/ 53454 w 3722346"/>
              <a:gd name="connsiteY13" fmla="*/ 80411 h 6052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22346" h="6052433">
                <a:moveTo>
                  <a:pt x="53454" y="80411"/>
                </a:moveTo>
                <a:cubicBezTo>
                  <a:pt x="409054" y="-133372"/>
                  <a:pt x="3109921" y="143911"/>
                  <a:pt x="3596754" y="169311"/>
                </a:cubicBezTo>
                <a:cubicBezTo>
                  <a:pt x="4083587" y="194711"/>
                  <a:pt x="2999854" y="114278"/>
                  <a:pt x="2974454" y="232811"/>
                </a:cubicBezTo>
                <a:cubicBezTo>
                  <a:pt x="2949054" y="351344"/>
                  <a:pt x="3482454" y="618044"/>
                  <a:pt x="3444354" y="880511"/>
                </a:cubicBezTo>
                <a:cubicBezTo>
                  <a:pt x="3406254" y="1142978"/>
                  <a:pt x="2773371" y="1672144"/>
                  <a:pt x="2745854" y="1807611"/>
                </a:cubicBezTo>
                <a:cubicBezTo>
                  <a:pt x="2718337" y="1943078"/>
                  <a:pt x="3313121" y="1549378"/>
                  <a:pt x="3279254" y="1693311"/>
                </a:cubicBezTo>
                <a:cubicBezTo>
                  <a:pt x="3245387" y="1837244"/>
                  <a:pt x="2841104" y="2292328"/>
                  <a:pt x="2542654" y="2671211"/>
                </a:cubicBezTo>
                <a:cubicBezTo>
                  <a:pt x="2244204" y="3050094"/>
                  <a:pt x="1590154" y="3826911"/>
                  <a:pt x="1488554" y="3966611"/>
                </a:cubicBezTo>
                <a:cubicBezTo>
                  <a:pt x="1386954" y="4106311"/>
                  <a:pt x="1831454" y="3168628"/>
                  <a:pt x="1933054" y="3509411"/>
                </a:cubicBezTo>
                <a:cubicBezTo>
                  <a:pt x="2034654" y="3850194"/>
                  <a:pt x="2121437" y="5782711"/>
                  <a:pt x="2098154" y="6011311"/>
                </a:cubicBezTo>
                <a:cubicBezTo>
                  <a:pt x="2074871" y="6239911"/>
                  <a:pt x="1901304" y="5467328"/>
                  <a:pt x="1793354" y="4881011"/>
                </a:cubicBezTo>
                <a:cubicBezTo>
                  <a:pt x="1685404" y="4294694"/>
                  <a:pt x="1505487" y="3064911"/>
                  <a:pt x="1450454" y="2493411"/>
                </a:cubicBezTo>
                <a:cubicBezTo>
                  <a:pt x="1395421" y="1921911"/>
                  <a:pt x="1702337" y="1854178"/>
                  <a:pt x="1463154" y="1452011"/>
                </a:cubicBezTo>
                <a:cubicBezTo>
                  <a:pt x="1223971" y="1049844"/>
                  <a:pt x="-302146" y="294194"/>
                  <a:pt x="53454" y="8041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3" name="フリーフォーム 2052">
            <a:extLst>
              <a:ext uri="{FF2B5EF4-FFF2-40B4-BE49-F238E27FC236}">
                <a16:creationId xmlns:a16="http://schemas.microsoft.com/office/drawing/2014/main" id="{5A0EC0AA-C0F6-75CC-0077-E9FB4D0E6DA8}"/>
              </a:ext>
            </a:extLst>
          </p:cNvPr>
          <p:cNvSpPr/>
          <p:nvPr/>
        </p:nvSpPr>
        <p:spPr>
          <a:xfrm>
            <a:off x="859966" y="632618"/>
            <a:ext cx="2669801" cy="6075947"/>
          </a:xfrm>
          <a:custGeom>
            <a:avLst/>
            <a:gdLst>
              <a:gd name="connsiteX0" fmla="*/ 3634 w 2669801"/>
              <a:gd name="connsiteY0" fmla="*/ 116682 h 6075947"/>
              <a:gd name="connsiteX1" fmla="*/ 232234 w 2669801"/>
              <a:gd name="connsiteY1" fmla="*/ 180182 h 6075947"/>
              <a:gd name="connsiteX2" fmla="*/ 1311734 w 2669801"/>
              <a:gd name="connsiteY2" fmla="*/ 1678782 h 6075947"/>
              <a:gd name="connsiteX3" fmla="*/ 1464134 w 2669801"/>
              <a:gd name="connsiteY3" fmla="*/ 3317082 h 6075947"/>
              <a:gd name="connsiteX4" fmla="*/ 1870534 w 2669801"/>
              <a:gd name="connsiteY4" fmla="*/ 5272882 h 6075947"/>
              <a:gd name="connsiteX5" fmla="*/ 1857834 w 2669801"/>
              <a:gd name="connsiteY5" fmla="*/ 4993482 h 6075947"/>
              <a:gd name="connsiteX6" fmla="*/ 2264234 w 2669801"/>
              <a:gd name="connsiteY6" fmla="*/ 5945982 h 6075947"/>
              <a:gd name="connsiteX7" fmla="*/ 2505534 w 2669801"/>
              <a:gd name="connsiteY7" fmla="*/ 5603082 h 6075947"/>
              <a:gd name="connsiteX8" fmla="*/ 2556334 w 2669801"/>
              <a:gd name="connsiteY8" fmla="*/ 6072982 h 6075947"/>
              <a:gd name="connsiteX9" fmla="*/ 943434 w 2669801"/>
              <a:gd name="connsiteY9" fmla="*/ 5806282 h 6075947"/>
              <a:gd name="connsiteX10" fmla="*/ 232234 w 2669801"/>
              <a:gd name="connsiteY10" fmla="*/ 5869782 h 6075947"/>
              <a:gd name="connsiteX11" fmla="*/ 257634 w 2669801"/>
              <a:gd name="connsiteY11" fmla="*/ 3939382 h 6075947"/>
              <a:gd name="connsiteX12" fmla="*/ 105234 w 2669801"/>
              <a:gd name="connsiteY12" fmla="*/ 1539082 h 6075947"/>
              <a:gd name="connsiteX13" fmla="*/ 321134 w 2669801"/>
              <a:gd name="connsiteY13" fmla="*/ 3037682 h 6075947"/>
              <a:gd name="connsiteX14" fmla="*/ 156034 w 2669801"/>
              <a:gd name="connsiteY14" fmla="*/ 1602582 h 6075947"/>
              <a:gd name="connsiteX15" fmla="*/ 257634 w 2669801"/>
              <a:gd name="connsiteY15" fmla="*/ 4548982 h 6075947"/>
              <a:gd name="connsiteX16" fmla="*/ 105234 w 2669801"/>
              <a:gd name="connsiteY16" fmla="*/ 992982 h 6075947"/>
              <a:gd name="connsiteX17" fmla="*/ 3634 w 2669801"/>
              <a:gd name="connsiteY17" fmla="*/ 116682 h 6075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669801" h="6075947">
                <a:moveTo>
                  <a:pt x="3634" y="116682"/>
                </a:moveTo>
                <a:cubicBezTo>
                  <a:pt x="24801" y="-18785"/>
                  <a:pt x="14217" y="-80168"/>
                  <a:pt x="232234" y="180182"/>
                </a:cubicBezTo>
                <a:cubicBezTo>
                  <a:pt x="450251" y="440532"/>
                  <a:pt x="1106417" y="1155965"/>
                  <a:pt x="1311734" y="1678782"/>
                </a:cubicBezTo>
                <a:cubicBezTo>
                  <a:pt x="1517051" y="2201599"/>
                  <a:pt x="1371001" y="2718065"/>
                  <a:pt x="1464134" y="3317082"/>
                </a:cubicBezTo>
                <a:cubicBezTo>
                  <a:pt x="1557267" y="3916099"/>
                  <a:pt x="1804917" y="4993482"/>
                  <a:pt x="1870534" y="5272882"/>
                </a:cubicBezTo>
                <a:cubicBezTo>
                  <a:pt x="1936151" y="5552282"/>
                  <a:pt x="1792217" y="4881299"/>
                  <a:pt x="1857834" y="4993482"/>
                </a:cubicBezTo>
                <a:cubicBezTo>
                  <a:pt x="1923451" y="5105665"/>
                  <a:pt x="2156284" y="5844382"/>
                  <a:pt x="2264234" y="5945982"/>
                </a:cubicBezTo>
                <a:cubicBezTo>
                  <a:pt x="2372184" y="6047582"/>
                  <a:pt x="2456851" y="5581915"/>
                  <a:pt x="2505534" y="5603082"/>
                </a:cubicBezTo>
                <a:cubicBezTo>
                  <a:pt x="2554217" y="5624249"/>
                  <a:pt x="2816684" y="6039115"/>
                  <a:pt x="2556334" y="6072982"/>
                </a:cubicBezTo>
                <a:cubicBezTo>
                  <a:pt x="2295984" y="6106849"/>
                  <a:pt x="1330784" y="5840149"/>
                  <a:pt x="943434" y="5806282"/>
                </a:cubicBezTo>
                <a:cubicBezTo>
                  <a:pt x="556084" y="5772415"/>
                  <a:pt x="346534" y="6180932"/>
                  <a:pt x="232234" y="5869782"/>
                </a:cubicBezTo>
                <a:cubicBezTo>
                  <a:pt x="117934" y="5558632"/>
                  <a:pt x="278801" y="4661165"/>
                  <a:pt x="257634" y="3939382"/>
                </a:cubicBezTo>
                <a:cubicBezTo>
                  <a:pt x="236467" y="3217599"/>
                  <a:pt x="94651" y="1689365"/>
                  <a:pt x="105234" y="1539082"/>
                </a:cubicBezTo>
                <a:cubicBezTo>
                  <a:pt x="115817" y="1388799"/>
                  <a:pt x="312667" y="3027099"/>
                  <a:pt x="321134" y="3037682"/>
                </a:cubicBezTo>
                <a:cubicBezTo>
                  <a:pt x="329601" y="3048265"/>
                  <a:pt x="166617" y="1350699"/>
                  <a:pt x="156034" y="1602582"/>
                </a:cubicBezTo>
                <a:cubicBezTo>
                  <a:pt x="145451" y="1854465"/>
                  <a:pt x="266101" y="4650582"/>
                  <a:pt x="257634" y="4548982"/>
                </a:cubicBezTo>
                <a:cubicBezTo>
                  <a:pt x="249167" y="4447382"/>
                  <a:pt x="151801" y="1729582"/>
                  <a:pt x="105234" y="992982"/>
                </a:cubicBezTo>
                <a:cubicBezTo>
                  <a:pt x="58667" y="256382"/>
                  <a:pt x="-17533" y="252149"/>
                  <a:pt x="3634" y="11668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4" name="フリーフォーム 2053">
            <a:extLst>
              <a:ext uri="{FF2B5EF4-FFF2-40B4-BE49-F238E27FC236}">
                <a16:creationId xmlns:a16="http://schemas.microsoft.com/office/drawing/2014/main" id="{1ABAD413-D265-2B47-E188-E4C0DB9B27FD}"/>
              </a:ext>
            </a:extLst>
          </p:cNvPr>
          <p:cNvSpPr/>
          <p:nvPr/>
        </p:nvSpPr>
        <p:spPr>
          <a:xfrm>
            <a:off x="7686781" y="187713"/>
            <a:ext cx="3474630" cy="6555987"/>
          </a:xfrm>
          <a:custGeom>
            <a:avLst/>
            <a:gdLst>
              <a:gd name="connsiteX0" fmla="*/ 174519 w 3474630"/>
              <a:gd name="connsiteY0" fmla="*/ 129787 h 6555987"/>
              <a:gd name="connsiteX1" fmla="*/ 263419 w 3474630"/>
              <a:gd name="connsiteY1" fmla="*/ 218687 h 6555987"/>
              <a:gd name="connsiteX2" fmla="*/ 1063519 w 3474630"/>
              <a:gd name="connsiteY2" fmla="*/ 1666487 h 6555987"/>
              <a:gd name="connsiteX3" fmla="*/ 860319 w 3474630"/>
              <a:gd name="connsiteY3" fmla="*/ 2593587 h 6555987"/>
              <a:gd name="connsiteX4" fmla="*/ 1749319 w 3474630"/>
              <a:gd name="connsiteY4" fmla="*/ 1691887 h 6555987"/>
              <a:gd name="connsiteX5" fmla="*/ 1673119 w 3474630"/>
              <a:gd name="connsiteY5" fmla="*/ 3469887 h 6555987"/>
              <a:gd name="connsiteX6" fmla="*/ 1698519 w 3474630"/>
              <a:gd name="connsiteY6" fmla="*/ 5451087 h 6555987"/>
              <a:gd name="connsiteX7" fmla="*/ 1863619 w 3474630"/>
              <a:gd name="connsiteY7" fmla="*/ 5260587 h 6555987"/>
              <a:gd name="connsiteX8" fmla="*/ 2397019 w 3474630"/>
              <a:gd name="connsiteY8" fmla="*/ 6555987 h 6555987"/>
              <a:gd name="connsiteX9" fmla="*/ 2409719 w 3474630"/>
              <a:gd name="connsiteY9" fmla="*/ 5260587 h 6555987"/>
              <a:gd name="connsiteX10" fmla="*/ 3463819 w 3474630"/>
              <a:gd name="connsiteY10" fmla="*/ 371087 h 6555987"/>
              <a:gd name="connsiteX11" fmla="*/ 2930419 w 3474630"/>
              <a:gd name="connsiteY11" fmla="*/ 2161787 h 6555987"/>
              <a:gd name="connsiteX12" fmla="*/ 2498619 w 3474630"/>
              <a:gd name="connsiteY12" fmla="*/ 1526787 h 6555987"/>
              <a:gd name="connsiteX13" fmla="*/ 2092219 w 3474630"/>
              <a:gd name="connsiteY13" fmla="*/ 2326887 h 6555987"/>
              <a:gd name="connsiteX14" fmla="*/ 1825519 w 3474630"/>
              <a:gd name="connsiteY14" fmla="*/ 955287 h 6555987"/>
              <a:gd name="connsiteX15" fmla="*/ 1774719 w 3474630"/>
              <a:gd name="connsiteY15" fmla="*/ 1336287 h 6555987"/>
              <a:gd name="connsiteX16" fmla="*/ 123719 w 3474630"/>
              <a:gd name="connsiteY16" fmla="*/ 78987 h 6555987"/>
              <a:gd name="connsiteX17" fmla="*/ 123719 w 3474630"/>
              <a:gd name="connsiteY17" fmla="*/ 129787 h 6555987"/>
              <a:gd name="connsiteX18" fmla="*/ 174519 w 3474630"/>
              <a:gd name="connsiteY18" fmla="*/ 129787 h 6555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474630" h="6555987">
                <a:moveTo>
                  <a:pt x="174519" y="129787"/>
                </a:moveTo>
                <a:cubicBezTo>
                  <a:pt x="197802" y="144604"/>
                  <a:pt x="115252" y="-37429"/>
                  <a:pt x="263419" y="218687"/>
                </a:cubicBezTo>
                <a:cubicBezTo>
                  <a:pt x="411586" y="474803"/>
                  <a:pt x="964036" y="1270670"/>
                  <a:pt x="1063519" y="1666487"/>
                </a:cubicBezTo>
                <a:cubicBezTo>
                  <a:pt x="1163002" y="2062304"/>
                  <a:pt x="746019" y="2589354"/>
                  <a:pt x="860319" y="2593587"/>
                </a:cubicBezTo>
                <a:cubicBezTo>
                  <a:pt x="974619" y="2597820"/>
                  <a:pt x="1613852" y="1545837"/>
                  <a:pt x="1749319" y="1691887"/>
                </a:cubicBezTo>
                <a:cubicBezTo>
                  <a:pt x="1884786" y="1837937"/>
                  <a:pt x="1681586" y="2843354"/>
                  <a:pt x="1673119" y="3469887"/>
                </a:cubicBezTo>
                <a:cubicBezTo>
                  <a:pt x="1664652" y="4096420"/>
                  <a:pt x="1666769" y="5152637"/>
                  <a:pt x="1698519" y="5451087"/>
                </a:cubicBezTo>
                <a:cubicBezTo>
                  <a:pt x="1730269" y="5749537"/>
                  <a:pt x="1747202" y="5076437"/>
                  <a:pt x="1863619" y="5260587"/>
                </a:cubicBezTo>
                <a:cubicBezTo>
                  <a:pt x="1980036" y="5444737"/>
                  <a:pt x="2306002" y="6555987"/>
                  <a:pt x="2397019" y="6555987"/>
                </a:cubicBezTo>
                <a:cubicBezTo>
                  <a:pt x="2488036" y="6555987"/>
                  <a:pt x="2231919" y="6291404"/>
                  <a:pt x="2409719" y="5260587"/>
                </a:cubicBezTo>
                <a:cubicBezTo>
                  <a:pt x="2587519" y="4229770"/>
                  <a:pt x="3377036" y="887554"/>
                  <a:pt x="3463819" y="371087"/>
                </a:cubicBezTo>
                <a:cubicBezTo>
                  <a:pt x="3550602" y="-145380"/>
                  <a:pt x="3091286" y="1969170"/>
                  <a:pt x="2930419" y="2161787"/>
                </a:cubicBezTo>
                <a:cubicBezTo>
                  <a:pt x="2769552" y="2354404"/>
                  <a:pt x="2638319" y="1499270"/>
                  <a:pt x="2498619" y="1526787"/>
                </a:cubicBezTo>
                <a:cubicBezTo>
                  <a:pt x="2358919" y="1554304"/>
                  <a:pt x="2204402" y="2422137"/>
                  <a:pt x="2092219" y="2326887"/>
                </a:cubicBezTo>
                <a:cubicBezTo>
                  <a:pt x="1980036" y="2231637"/>
                  <a:pt x="1878436" y="1120387"/>
                  <a:pt x="1825519" y="955287"/>
                </a:cubicBezTo>
                <a:cubicBezTo>
                  <a:pt x="1772602" y="790187"/>
                  <a:pt x="2058352" y="1482337"/>
                  <a:pt x="1774719" y="1336287"/>
                </a:cubicBezTo>
                <a:cubicBezTo>
                  <a:pt x="1491086" y="1190237"/>
                  <a:pt x="398886" y="280070"/>
                  <a:pt x="123719" y="78987"/>
                </a:cubicBezTo>
                <a:cubicBezTo>
                  <a:pt x="-151448" y="-122096"/>
                  <a:pt x="117369" y="123437"/>
                  <a:pt x="123719" y="129787"/>
                </a:cubicBezTo>
                <a:cubicBezTo>
                  <a:pt x="130069" y="136137"/>
                  <a:pt x="151236" y="114970"/>
                  <a:pt x="174519" y="12978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6" name="フリーフォーム 2055">
            <a:extLst>
              <a:ext uri="{FF2B5EF4-FFF2-40B4-BE49-F238E27FC236}">
                <a16:creationId xmlns:a16="http://schemas.microsoft.com/office/drawing/2014/main" id="{E0304E3B-1416-58D5-0ED0-0878B56E80ED}"/>
              </a:ext>
            </a:extLst>
          </p:cNvPr>
          <p:cNvSpPr/>
          <p:nvPr/>
        </p:nvSpPr>
        <p:spPr>
          <a:xfrm>
            <a:off x="8793320" y="266598"/>
            <a:ext cx="2557498" cy="6479926"/>
          </a:xfrm>
          <a:custGeom>
            <a:avLst/>
            <a:gdLst>
              <a:gd name="connsiteX0" fmla="*/ 7780 w 2557498"/>
              <a:gd name="connsiteY0" fmla="*/ 241402 h 6479926"/>
              <a:gd name="connsiteX1" fmla="*/ 1620680 w 2557498"/>
              <a:gd name="connsiteY1" fmla="*/ 1740002 h 6479926"/>
              <a:gd name="connsiteX2" fmla="*/ 2103280 w 2557498"/>
              <a:gd name="connsiteY2" fmla="*/ 3162402 h 6479926"/>
              <a:gd name="connsiteX3" fmla="*/ 1887380 w 2557498"/>
              <a:gd name="connsiteY3" fmla="*/ 3683102 h 6479926"/>
              <a:gd name="connsiteX4" fmla="*/ 1176180 w 2557498"/>
              <a:gd name="connsiteY4" fmla="*/ 6375502 h 6479926"/>
              <a:gd name="connsiteX5" fmla="*/ 1544480 w 2557498"/>
              <a:gd name="connsiteY5" fmla="*/ 5486502 h 6479926"/>
              <a:gd name="connsiteX6" fmla="*/ 2535080 w 2557498"/>
              <a:gd name="connsiteY6" fmla="*/ 1422502 h 6479926"/>
              <a:gd name="connsiteX7" fmla="*/ 2217580 w 2557498"/>
              <a:gd name="connsiteY7" fmla="*/ 102 h 6479926"/>
              <a:gd name="connsiteX8" fmla="*/ 2001680 w 2557498"/>
              <a:gd name="connsiteY8" fmla="*/ 1473302 h 6479926"/>
              <a:gd name="connsiteX9" fmla="*/ 1049180 w 2557498"/>
              <a:gd name="connsiteY9" fmla="*/ 685902 h 6479926"/>
              <a:gd name="connsiteX10" fmla="*/ 7780 w 2557498"/>
              <a:gd name="connsiteY10" fmla="*/ 241402 h 647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57498" h="6479926">
                <a:moveTo>
                  <a:pt x="7780" y="241402"/>
                </a:moveTo>
                <a:cubicBezTo>
                  <a:pt x="103030" y="417085"/>
                  <a:pt x="1271430" y="1253169"/>
                  <a:pt x="1620680" y="1740002"/>
                </a:cubicBezTo>
                <a:cubicBezTo>
                  <a:pt x="1969930" y="2226835"/>
                  <a:pt x="2058830" y="2838552"/>
                  <a:pt x="2103280" y="3162402"/>
                </a:cubicBezTo>
                <a:cubicBezTo>
                  <a:pt x="2147730" y="3486252"/>
                  <a:pt x="2041897" y="3147585"/>
                  <a:pt x="1887380" y="3683102"/>
                </a:cubicBezTo>
                <a:cubicBezTo>
                  <a:pt x="1732863" y="4218619"/>
                  <a:pt x="1233330" y="6074935"/>
                  <a:pt x="1176180" y="6375502"/>
                </a:cubicBezTo>
                <a:cubicBezTo>
                  <a:pt x="1119030" y="6676069"/>
                  <a:pt x="1317997" y="6312002"/>
                  <a:pt x="1544480" y="5486502"/>
                </a:cubicBezTo>
                <a:cubicBezTo>
                  <a:pt x="1770963" y="4661002"/>
                  <a:pt x="2422897" y="2336902"/>
                  <a:pt x="2535080" y="1422502"/>
                </a:cubicBezTo>
                <a:cubicBezTo>
                  <a:pt x="2647263" y="508102"/>
                  <a:pt x="2306480" y="-8365"/>
                  <a:pt x="2217580" y="102"/>
                </a:cubicBezTo>
                <a:cubicBezTo>
                  <a:pt x="2128680" y="8569"/>
                  <a:pt x="2196413" y="1359002"/>
                  <a:pt x="2001680" y="1473302"/>
                </a:cubicBezTo>
                <a:cubicBezTo>
                  <a:pt x="1806947" y="1587602"/>
                  <a:pt x="1381497" y="886985"/>
                  <a:pt x="1049180" y="685902"/>
                </a:cubicBezTo>
                <a:cubicBezTo>
                  <a:pt x="716863" y="484819"/>
                  <a:pt x="-87470" y="65719"/>
                  <a:pt x="7780" y="24140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7" name="フリーフォーム 2056">
            <a:extLst>
              <a:ext uri="{FF2B5EF4-FFF2-40B4-BE49-F238E27FC236}">
                <a16:creationId xmlns:a16="http://schemas.microsoft.com/office/drawing/2014/main" id="{6B7FD5A3-1C80-DBF7-4ECF-B237345CA4CC}"/>
              </a:ext>
            </a:extLst>
          </p:cNvPr>
          <p:cNvSpPr/>
          <p:nvPr/>
        </p:nvSpPr>
        <p:spPr>
          <a:xfrm>
            <a:off x="1908461" y="96553"/>
            <a:ext cx="3122736" cy="5066884"/>
          </a:xfrm>
          <a:custGeom>
            <a:avLst/>
            <a:gdLst>
              <a:gd name="connsiteX0" fmla="*/ 2371439 w 3122736"/>
              <a:gd name="connsiteY0" fmla="*/ 182847 h 5066884"/>
              <a:gd name="connsiteX1" fmla="*/ 2371439 w 3122736"/>
              <a:gd name="connsiteY1" fmla="*/ 271747 h 5066884"/>
              <a:gd name="connsiteX2" fmla="*/ 745839 w 3122736"/>
              <a:gd name="connsiteY2" fmla="*/ 2964147 h 5066884"/>
              <a:gd name="connsiteX3" fmla="*/ 1139539 w 3122736"/>
              <a:gd name="connsiteY3" fmla="*/ 2837147 h 5066884"/>
              <a:gd name="connsiteX4" fmla="*/ 9239 w 3122736"/>
              <a:gd name="connsiteY4" fmla="*/ 5034247 h 5066884"/>
              <a:gd name="connsiteX5" fmla="*/ 745839 w 3122736"/>
              <a:gd name="connsiteY5" fmla="*/ 3916647 h 5066884"/>
              <a:gd name="connsiteX6" fmla="*/ 3095339 w 3122736"/>
              <a:gd name="connsiteY6" fmla="*/ 792447 h 5066884"/>
              <a:gd name="connsiteX7" fmla="*/ 2053939 w 3122736"/>
              <a:gd name="connsiteY7" fmla="*/ 1719547 h 5066884"/>
              <a:gd name="connsiteX8" fmla="*/ 2447639 w 3122736"/>
              <a:gd name="connsiteY8" fmla="*/ 906747 h 5066884"/>
              <a:gd name="connsiteX9" fmla="*/ 2003139 w 3122736"/>
              <a:gd name="connsiteY9" fmla="*/ 1071847 h 5066884"/>
              <a:gd name="connsiteX10" fmla="*/ 2371439 w 3122736"/>
              <a:gd name="connsiteY10" fmla="*/ 182847 h 506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22736" h="5066884">
                <a:moveTo>
                  <a:pt x="2371439" y="182847"/>
                </a:moveTo>
                <a:cubicBezTo>
                  <a:pt x="2432822" y="49497"/>
                  <a:pt x="2642372" y="-191803"/>
                  <a:pt x="2371439" y="271747"/>
                </a:cubicBezTo>
                <a:cubicBezTo>
                  <a:pt x="2100506" y="735297"/>
                  <a:pt x="951156" y="2536580"/>
                  <a:pt x="745839" y="2964147"/>
                </a:cubicBezTo>
                <a:cubicBezTo>
                  <a:pt x="540522" y="3391714"/>
                  <a:pt x="1262306" y="2492130"/>
                  <a:pt x="1139539" y="2837147"/>
                </a:cubicBezTo>
                <a:cubicBezTo>
                  <a:pt x="1016772" y="3182164"/>
                  <a:pt x="74856" y="4854330"/>
                  <a:pt x="9239" y="5034247"/>
                </a:cubicBezTo>
                <a:cubicBezTo>
                  <a:pt x="-56378" y="5214164"/>
                  <a:pt x="231489" y="4623614"/>
                  <a:pt x="745839" y="3916647"/>
                </a:cubicBezTo>
                <a:cubicBezTo>
                  <a:pt x="1260189" y="3209680"/>
                  <a:pt x="2877322" y="1158630"/>
                  <a:pt x="3095339" y="792447"/>
                </a:cubicBezTo>
                <a:cubicBezTo>
                  <a:pt x="3313356" y="426264"/>
                  <a:pt x="2161889" y="1700497"/>
                  <a:pt x="2053939" y="1719547"/>
                </a:cubicBezTo>
                <a:cubicBezTo>
                  <a:pt x="1945989" y="1738597"/>
                  <a:pt x="2456106" y="1014697"/>
                  <a:pt x="2447639" y="906747"/>
                </a:cubicBezTo>
                <a:cubicBezTo>
                  <a:pt x="2439172" y="798797"/>
                  <a:pt x="2020072" y="1186147"/>
                  <a:pt x="2003139" y="1071847"/>
                </a:cubicBezTo>
                <a:cubicBezTo>
                  <a:pt x="1986206" y="957547"/>
                  <a:pt x="2310056" y="316197"/>
                  <a:pt x="2371439" y="18284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8" name="フリーフォーム 2057">
            <a:extLst>
              <a:ext uri="{FF2B5EF4-FFF2-40B4-BE49-F238E27FC236}">
                <a16:creationId xmlns:a16="http://schemas.microsoft.com/office/drawing/2014/main" id="{08EB6352-619E-0599-D480-8CAC32E911E0}"/>
              </a:ext>
            </a:extLst>
          </p:cNvPr>
          <p:cNvSpPr/>
          <p:nvPr/>
        </p:nvSpPr>
        <p:spPr>
          <a:xfrm>
            <a:off x="7543800" y="254000"/>
            <a:ext cx="2372503" cy="6377423"/>
          </a:xfrm>
          <a:custGeom>
            <a:avLst/>
            <a:gdLst>
              <a:gd name="connsiteX0" fmla="*/ 0 w 2372503"/>
              <a:gd name="connsiteY0" fmla="*/ 0 h 6377423"/>
              <a:gd name="connsiteX1" fmla="*/ 50800 w 2372503"/>
              <a:gd name="connsiteY1" fmla="*/ 114300 h 6377423"/>
              <a:gd name="connsiteX2" fmla="*/ 1092200 w 2372503"/>
              <a:gd name="connsiteY2" fmla="*/ 2514600 h 6377423"/>
              <a:gd name="connsiteX3" fmla="*/ 965200 w 2372503"/>
              <a:gd name="connsiteY3" fmla="*/ 2832100 h 6377423"/>
              <a:gd name="connsiteX4" fmla="*/ 1587500 w 2372503"/>
              <a:gd name="connsiteY4" fmla="*/ 1968500 h 6377423"/>
              <a:gd name="connsiteX5" fmla="*/ 1600200 w 2372503"/>
              <a:gd name="connsiteY5" fmla="*/ 3835400 h 6377423"/>
              <a:gd name="connsiteX6" fmla="*/ 1765300 w 2372503"/>
              <a:gd name="connsiteY6" fmla="*/ 5638800 h 6377423"/>
              <a:gd name="connsiteX7" fmla="*/ 1600200 w 2372503"/>
              <a:gd name="connsiteY7" fmla="*/ 6350000 h 6377423"/>
              <a:gd name="connsiteX8" fmla="*/ 2019300 w 2372503"/>
              <a:gd name="connsiteY8" fmla="*/ 4787900 h 6377423"/>
              <a:gd name="connsiteX9" fmla="*/ 2362200 w 2372503"/>
              <a:gd name="connsiteY9" fmla="*/ 2438400 h 6377423"/>
              <a:gd name="connsiteX10" fmla="*/ 1612900 w 2372503"/>
              <a:gd name="connsiteY10" fmla="*/ 2616200 h 6377423"/>
              <a:gd name="connsiteX11" fmla="*/ 685800 w 2372503"/>
              <a:gd name="connsiteY11" fmla="*/ 1117600 h 6377423"/>
              <a:gd name="connsiteX12" fmla="*/ 0 w 2372503"/>
              <a:gd name="connsiteY12" fmla="*/ 0 h 637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2503" h="6377423">
                <a:moveTo>
                  <a:pt x="0" y="0"/>
                </a:moveTo>
                <a:lnTo>
                  <a:pt x="50800" y="114300"/>
                </a:lnTo>
                <a:cubicBezTo>
                  <a:pt x="232833" y="533400"/>
                  <a:pt x="939800" y="2061633"/>
                  <a:pt x="1092200" y="2514600"/>
                </a:cubicBezTo>
                <a:cubicBezTo>
                  <a:pt x="1244600" y="2967567"/>
                  <a:pt x="882650" y="2923117"/>
                  <a:pt x="965200" y="2832100"/>
                </a:cubicBezTo>
                <a:cubicBezTo>
                  <a:pt x="1047750" y="2741083"/>
                  <a:pt x="1481667" y="1801283"/>
                  <a:pt x="1587500" y="1968500"/>
                </a:cubicBezTo>
                <a:cubicBezTo>
                  <a:pt x="1693333" y="2135717"/>
                  <a:pt x="1570567" y="3223683"/>
                  <a:pt x="1600200" y="3835400"/>
                </a:cubicBezTo>
                <a:cubicBezTo>
                  <a:pt x="1629833" y="4447117"/>
                  <a:pt x="1765300" y="5219700"/>
                  <a:pt x="1765300" y="5638800"/>
                </a:cubicBezTo>
                <a:cubicBezTo>
                  <a:pt x="1765300" y="6057900"/>
                  <a:pt x="1557867" y="6491817"/>
                  <a:pt x="1600200" y="6350000"/>
                </a:cubicBezTo>
                <a:cubicBezTo>
                  <a:pt x="1642533" y="6208183"/>
                  <a:pt x="1892300" y="5439833"/>
                  <a:pt x="2019300" y="4787900"/>
                </a:cubicBezTo>
                <a:cubicBezTo>
                  <a:pt x="2146300" y="4135967"/>
                  <a:pt x="2429933" y="2800350"/>
                  <a:pt x="2362200" y="2438400"/>
                </a:cubicBezTo>
                <a:cubicBezTo>
                  <a:pt x="2294467" y="2076450"/>
                  <a:pt x="1892300" y="2836333"/>
                  <a:pt x="1612900" y="2616200"/>
                </a:cubicBezTo>
                <a:cubicBezTo>
                  <a:pt x="1333500" y="2396067"/>
                  <a:pt x="685800" y="1117600"/>
                  <a:pt x="685800" y="1117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9" name="フリーフォーム 2058">
            <a:extLst>
              <a:ext uri="{FF2B5EF4-FFF2-40B4-BE49-F238E27FC236}">
                <a16:creationId xmlns:a16="http://schemas.microsoft.com/office/drawing/2014/main" id="{8244F027-C789-B978-9D6F-DB9A756E8072}"/>
              </a:ext>
            </a:extLst>
          </p:cNvPr>
          <p:cNvSpPr/>
          <p:nvPr/>
        </p:nvSpPr>
        <p:spPr>
          <a:xfrm>
            <a:off x="1208483" y="387696"/>
            <a:ext cx="2246298" cy="6251330"/>
          </a:xfrm>
          <a:custGeom>
            <a:avLst/>
            <a:gdLst>
              <a:gd name="connsiteX0" fmla="*/ 2245917 w 2246298"/>
              <a:gd name="connsiteY0" fmla="*/ 6004 h 6251330"/>
              <a:gd name="connsiteX1" fmla="*/ 734617 w 2246298"/>
              <a:gd name="connsiteY1" fmla="*/ 2647604 h 6251330"/>
              <a:gd name="connsiteX2" fmla="*/ 531417 w 2246298"/>
              <a:gd name="connsiteY2" fmla="*/ 4705004 h 6251330"/>
              <a:gd name="connsiteX3" fmla="*/ 493317 w 2246298"/>
              <a:gd name="connsiteY3" fmla="*/ 4298604 h 6251330"/>
              <a:gd name="connsiteX4" fmla="*/ 23417 w 2246298"/>
              <a:gd name="connsiteY4" fmla="*/ 6190904 h 6251330"/>
              <a:gd name="connsiteX5" fmla="*/ 86917 w 2246298"/>
              <a:gd name="connsiteY5" fmla="*/ 5314604 h 6251330"/>
              <a:gd name="connsiteX6" fmla="*/ 226617 w 2246298"/>
              <a:gd name="connsiteY6" fmla="*/ 844204 h 6251330"/>
              <a:gd name="connsiteX7" fmla="*/ 290117 w 2246298"/>
              <a:gd name="connsiteY7" fmla="*/ 2914304 h 6251330"/>
              <a:gd name="connsiteX8" fmla="*/ 1039417 w 2246298"/>
              <a:gd name="connsiteY8" fmla="*/ 958504 h 6251330"/>
              <a:gd name="connsiteX9" fmla="*/ 582217 w 2246298"/>
              <a:gd name="connsiteY9" fmla="*/ 1898304 h 6251330"/>
              <a:gd name="connsiteX10" fmla="*/ 2245917 w 2246298"/>
              <a:gd name="connsiteY10" fmla="*/ 6004 h 625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46298" h="6251330">
                <a:moveTo>
                  <a:pt x="2245917" y="6004"/>
                </a:moveTo>
                <a:cubicBezTo>
                  <a:pt x="2271317" y="130887"/>
                  <a:pt x="1020367" y="1864437"/>
                  <a:pt x="734617" y="2647604"/>
                </a:cubicBezTo>
                <a:cubicBezTo>
                  <a:pt x="448867" y="3430771"/>
                  <a:pt x="571634" y="4429837"/>
                  <a:pt x="531417" y="4705004"/>
                </a:cubicBezTo>
                <a:cubicBezTo>
                  <a:pt x="491200" y="4980171"/>
                  <a:pt x="577984" y="4050954"/>
                  <a:pt x="493317" y="4298604"/>
                </a:cubicBezTo>
                <a:cubicBezTo>
                  <a:pt x="408650" y="4546254"/>
                  <a:pt x="91150" y="6021571"/>
                  <a:pt x="23417" y="6190904"/>
                </a:cubicBezTo>
                <a:cubicBezTo>
                  <a:pt x="-44316" y="6360237"/>
                  <a:pt x="53050" y="6205721"/>
                  <a:pt x="86917" y="5314604"/>
                </a:cubicBezTo>
                <a:cubicBezTo>
                  <a:pt x="120784" y="4423487"/>
                  <a:pt x="192750" y="1244254"/>
                  <a:pt x="226617" y="844204"/>
                </a:cubicBezTo>
                <a:cubicBezTo>
                  <a:pt x="260484" y="444154"/>
                  <a:pt x="154650" y="2895254"/>
                  <a:pt x="290117" y="2914304"/>
                </a:cubicBezTo>
                <a:cubicBezTo>
                  <a:pt x="425584" y="2933354"/>
                  <a:pt x="990734" y="1127837"/>
                  <a:pt x="1039417" y="958504"/>
                </a:cubicBezTo>
                <a:cubicBezTo>
                  <a:pt x="1088100" y="789171"/>
                  <a:pt x="383250" y="2052821"/>
                  <a:pt x="582217" y="1898304"/>
                </a:cubicBezTo>
                <a:cubicBezTo>
                  <a:pt x="781184" y="1743787"/>
                  <a:pt x="2220517" y="-118879"/>
                  <a:pt x="2245917" y="600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0" name="フリーフォーム 2059">
            <a:extLst>
              <a:ext uri="{FF2B5EF4-FFF2-40B4-BE49-F238E27FC236}">
                <a16:creationId xmlns:a16="http://schemas.microsoft.com/office/drawing/2014/main" id="{1109DE44-4475-36BE-67E3-B24055C2137F}"/>
              </a:ext>
            </a:extLst>
          </p:cNvPr>
          <p:cNvSpPr/>
          <p:nvPr/>
        </p:nvSpPr>
        <p:spPr>
          <a:xfrm>
            <a:off x="4380031" y="852572"/>
            <a:ext cx="1074896" cy="4691550"/>
          </a:xfrm>
          <a:custGeom>
            <a:avLst/>
            <a:gdLst>
              <a:gd name="connsiteX0" fmla="*/ 788869 w 1074896"/>
              <a:gd name="connsiteY0" fmla="*/ 125328 h 4691550"/>
              <a:gd name="connsiteX1" fmla="*/ 788869 w 1074896"/>
              <a:gd name="connsiteY1" fmla="*/ 201528 h 4691550"/>
              <a:gd name="connsiteX2" fmla="*/ 839669 w 1074896"/>
              <a:gd name="connsiteY2" fmla="*/ 1712828 h 4691550"/>
              <a:gd name="connsiteX3" fmla="*/ 128469 w 1074896"/>
              <a:gd name="connsiteY3" fmla="*/ 3567028 h 4691550"/>
              <a:gd name="connsiteX4" fmla="*/ 268169 w 1074896"/>
              <a:gd name="connsiteY4" fmla="*/ 3351128 h 4691550"/>
              <a:gd name="connsiteX5" fmla="*/ 1469 w 1074896"/>
              <a:gd name="connsiteY5" fmla="*/ 4684628 h 4691550"/>
              <a:gd name="connsiteX6" fmla="*/ 204669 w 1074896"/>
              <a:gd name="connsiteY6" fmla="*/ 3795628 h 4691550"/>
              <a:gd name="connsiteX7" fmla="*/ 1017469 w 1074896"/>
              <a:gd name="connsiteY7" fmla="*/ 2119228 h 4691550"/>
              <a:gd name="connsiteX8" fmla="*/ 992069 w 1074896"/>
              <a:gd name="connsiteY8" fmla="*/ 2678028 h 4691550"/>
              <a:gd name="connsiteX9" fmla="*/ 865069 w 1074896"/>
              <a:gd name="connsiteY9" fmla="*/ 1344528 h 4691550"/>
              <a:gd name="connsiteX10" fmla="*/ 928569 w 1074896"/>
              <a:gd name="connsiteY10" fmla="*/ 1217528 h 4691550"/>
              <a:gd name="connsiteX11" fmla="*/ 788869 w 1074896"/>
              <a:gd name="connsiteY11" fmla="*/ 125328 h 469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74896" h="4691550">
                <a:moveTo>
                  <a:pt x="788869" y="125328"/>
                </a:moveTo>
                <a:cubicBezTo>
                  <a:pt x="765586" y="-44005"/>
                  <a:pt x="780402" y="-63055"/>
                  <a:pt x="788869" y="201528"/>
                </a:cubicBezTo>
                <a:cubicBezTo>
                  <a:pt x="797336" y="466111"/>
                  <a:pt x="949736" y="1151911"/>
                  <a:pt x="839669" y="1712828"/>
                </a:cubicBezTo>
                <a:cubicBezTo>
                  <a:pt x="729602" y="2273745"/>
                  <a:pt x="223719" y="3293978"/>
                  <a:pt x="128469" y="3567028"/>
                </a:cubicBezTo>
                <a:cubicBezTo>
                  <a:pt x="33219" y="3840078"/>
                  <a:pt x="289336" y="3164861"/>
                  <a:pt x="268169" y="3351128"/>
                </a:cubicBezTo>
                <a:cubicBezTo>
                  <a:pt x="247002" y="3537395"/>
                  <a:pt x="12052" y="4610545"/>
                  <a:pt x="1469" y="4684628"/>
                </a:cubicBezTo>
                <a:cubicBezTo>
                  <a:pt x="-9114" y="4758711"/>
                  <a:pt x="35336" y="4223195"/>
                  <a:pt x="204669" y="3795628"/>
                </a:cubicBezTo>
                <a:cubicBezTo>
                  <a:pt x="374002" y="3368061"/>
                  <a:pt x="886236" y="2305495"/>
                  <a:pt x="1017469" y="2119228"/>
                </a:cubicBezTo>
                <a:cubicBezTo>
                  <a:pt x="1148702" y="1932961"/>
                  <a:pt x="1017469" y="2807145"/>
                  <a:pt x="992069" y="2678028"/>
                </a:cubicBezTo>
                <a:cubicBezTo>
                  <a:pt x="966669" y="2548911"/>
                  <a:pt x="875652" y="1587945"/>
                  <a:pt x="865069" y="1344528"/>
                </a:cubicBezTo>
                <a:cubicBezTo>
                  <a:pt x="854486" y="1101111"/>
                  <a:pt x="941269" y="1418611"/>
                  <a:pt x="928569" y="1217528"/>
                </a:cubicBezTo>
                <a:cubicBezTo>
                  <a:pt x="915869" y="1016445"/>
                  <a:pt x="812152" y="294661"/>
                  <a:pt x="788869" y="12532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1" name="フリーフォーム 2060">
            <a:extLst>
              <a:ext uri="{FF2B5EF4-FFF2-40B4-BE49-F238E27FC236}">
                <a16:creationId xmlns:a16="http://schemas.microsoft.com/office/drawing/2014/main" id="{B32B9857-DA78-52CD-C23C-0D2E952F6B51}"/>
              </a:ext>
            </a:extLst>
          </p:cNvPr>
          <p:cNvSpPr/>
          <p:nvPr/>
        </p:nvSpPr>
        <p:spPr>
          <a:xfrm>
            <a:off x="9172061" y="1090681"/>
            <a:ext cx="2174358" cy="5654737"/>
          </a:xfrm>
          <a:custGeom>
            <a:avLst/>
            <a:gdLst>
              <a:gd name="connsiteX0" fmla="*/ 2003939 w 2174358"/>
              <a:gd name="connsiteY0" fmla="*/ 217419 h 5654737"/>
              <a:gd name="connsiteX1" fmla="*/ 1978539 w 2174358"/>
              <a:gd name="connsiteY1" fmla="*/ 446019 h 5654737"/>
              <a:gd name="connsiteX2" fmla="*/ 1318139 w 2174358"/>
              <a:gd name="connsiteY2" fmla="*/ 4675119 h 5654737"/>
              <a:gd name="connsiteX3" fmla="*/ 1483239 w 2174358"/>
              <a:gd name="connsiteY3" fmla="*/ 4256019 h 5654737"/>
              <a:gd name="connsiteX4" fmla="*/ 1013339 w 2174358"/>
              <a:gd name="connsiteY4" fmla="*/ 5183119 h 5654737"/>
              <a:gd name="connsiteX5" fmla="*/ 543439 w 2174358"/>
              <a:gd name="connsiteY5" fmla="*/ 5449819 h 5654737"/>
              <a:gd name="connsiteX6" fmla="*/ 10039 w 2174358"/>
              <a:gd name="connsiteY6" fmla="*/ 5653019 h 5654737"/>
              <a:gd name="connsiteX7" fmla="*/ 1038739 w 2174358"/>
              <a:gd name="connsiteY7" fmla="*/ 5335519 h 5654737"/>
              <a:gd name="connsiteX8" fmla="*/ 2118239 w 2174358"/>
              <a:gd name="connsiteY8" fmla="*/ 5576819 h 5654737"/>
              <a:gd name="connsiteX9" fmla="*/ 1445139 w 2174358"/>
              <a:gd name="connsiteY9" fmla="*/ 5335519 h 5654737"/>
              <a:gd name="connsiteX10" fmla="*/ 1699139 w 2174358"/>
              <a:gd name="connsiteY10" fmla="*/ 4129019 h 5654737"/>
              <a:gd name="connsiteX11" fmla="*/ 2092839 w 2174358"/>
              <a:gd name="connsiteY11" fmla="*/ 1931919 h 5654737"/>
              <a:gd name="connsiteX12" fmla="*/ 1495939 w 2174358"/>
              <a:gd name="connsiteY12" fmla="*/ 4370319 h 5654737"/>
              <a:gd name="connsiteX13" fmla="*/ 1838839 w 2174358"/>
              <a:gd name="connsiteY13" fmla="*/ 3024119 h 5654737"/>
              <a:gd name="connsiteX14" fmla="*/ 2169039 w 2174358"/>
              <a:gd name="connsiteY14" fmla="*/ 941319 h 5654737"/>
              <a:gd name="connsiteX15" fmla="*/ 2029339 w 2174358"/>
              <a:gd name="connsiteY15" fmla="*/ 65019 h 5654737"/>
              <a:gd name="connsiteX16" fmla="*/ 1851539 w 2174358"/>
              <a:gd name="connsiteY16" fmla="*/ 1258819 h 5654737"/>
              <a:gd name="connsiteX17" fmla="*/ 2003939 w 2174358"/>
              <a:gd name="connsiteY17" fmla="*/ 217419 h 565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74358" h="5654737">
                <a:moveTo>
                  <a:pt x="2003939" y="217419"/>
                </a:moveTo>
                <a:cubicBezTo>
                  <a:pt x="2025106" y="81952"/>
                  <a:pt x="2092839" y="-296931"/>
                  <a:pt x="1978539" y="446019"/>
                </a:cubicBezTo>
                <a:cubicBezTo>
                  <a:pt x="1864239" y="1188969"/>
                  <a:pt x="1400689" y="4040119"/>
                  <a:pt x="1318139" y="4675119"/>
                </a:cubicBezTo>
                <a:cubicBezTo>
                  <a:pt x="1235589" y="5310119"/>
                  <a:pt x="1534039" y="4171352"/>
                  <a:pt x="1483239" y="4256019"/>
                </a:cubicBezTo>
                <a:cubicBezTo>
                  <a:pt x="1432439" y="4340686"/>
                  <a:pt x="1169972" y="4984152"/>
                  <a:pt x="1013339" y="5183119"/>
                </a:cubicBezTo>
                <a:cubicBezTo>
                  <a:pt x="856706" y="5382086"/>
                  <a:pt x="710656" y="5371502"/>
                  <a:pt x="543439" y="5449819"/>
                </a:cubicBezTo>
                <a:cubicBezTo>
                  <a:pt x="376222" y="5528136"/>
                  <a:pt x="-72511" y="5672069"/>
                  <a:pt x="10039" y="5653019"/>
                </a:cubicBezTo>
                <a:cubicBezTo>
                  <a:pt x="92589" y="5633969"/>
                  <a:pt x="687372" y="5348219"/>
                  <a:pt x="1038739" y="5335519"/>
                </a:cubicBezTo>
                <a:cubicBezTo>
                  <a:pt x="1390106" y="5322819"/>
                  <a:pt x="2050506" y="5576819"/>
                  <a:pt x="2118239" y="5576819"/>
                </a:cubicBezTo>
                <a:cubicBezTo>
                  <a:pt x="2185972" y="5576819"/>
                  <a:pt x="1514989" y="5576819"/>
                  <a:pt x="1445139" y="5335519"/>
                </a:cubicBezTo>
                <a:cubicBezTo>
                  <a:pt x="1375289" y="5094219"/>
                  <a:pt x="1591189" y="4696286"/>
                  <a:pt x="1699139" y="4129019"/>
                </a:cubicBezTo>
                <a:cubicBezTo>
                  <a:pt x="1807089" y="3561752"/>
                  <a:pt x="2126706" y="1891702"/>
                  <a:pt x="2092839" y="1931919"/>
                </a:cubicBezTo>
                <a:cubicBezTo>
                  <a:pt x="2058972" y="1972136"/>
                  <a:pt x="1538272" y="4188286"/>
                  <a:pt x="1495939" y="4370319"/>
                </a:cubicBezTo>
                <a:cubicBezTo>
                  <a:pt x="1453606" y="4552352"/>
                  <a:pt x="1726656" y="3595619"/>
                  <a:pt x="1838839" y="3024119"/>
                </a:cubicBezTo>
                <a:cubicBezTo>
                  <a:pt x="1951022" y="2452619"/>
                  <a:pt x="2137289" y="1434502"/>
                  <a:pt x="2169039" y="941319"/>
                </a:cubicBezTo>
                <a:cubicBezTo>
                  <a:pt x="2200789" y="448136"/>
                  <a:pt x="2082256" y="12102"/>
                  <a:pt x="2029339" y="65019"/>
                </a:cubicBezTo>
                <a:cubicBezTo>
                  <a:pt x="1976422" y="117936"/>
                  <a:pt x="1855772" y="1227069"/>
                  <a:pt x="1851539" y="1258819"/>
                </a:cubicBezTo>
                <a:cubicBezTo>
                  <a:pt x="1847306" y="1290569"/>
                  <a:pt x="1982772" y="352886"/>
                  <a:pt x="2003939" y="21741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2" name="フリーフォーム 2061">
            <a:extLst>
              <a:ext uri="{FF2B5EF4-FFF2-40B4-BE49-F238E27FC236}">
                <a16:creationId xmlns:a16="http://schemas.microsoft.com/office/drawing/2014/main" id="{E34C5477-37FE-607A-3C46-059472C25DE4}"/>
              </a:ext>
            </a:extLst>
          </p:cNvPr>
          <p:cNvSpPr/>
          <p:nvPr/>
        </p:nvSpPr>
        <p:spPr>
          <a:xfrm>
            <a:off x="914400" y="110653"/>
            <a:ext cx="10703591" cy="194147"/>
          </a:xfrm>
          <a:custGeom>
            <a:avLst/>
            <a:gdLst>
              <a:gd name="connsiteX0" fmla="*/ 0 w 10703591"/>
              <a:gd name="connsiteY0" fmla="*/ 130647 h 194147"/>
              <a:gd name="connsiteX1" fmla="*/ 304800 w 10703591"/>
              <a:gd name="connsiteY1" fmla="*/ 143347 h 194147"/>
              <a:gd name="connsiteX2" fmla="*/ 10248900 w 10703591"/>
              <a:gd name="connsiteY2" fmla="*/ 194147 h 194147"/>
              <a:gd name="connsiteX3" fmla="*/ 9144000 w 10703591"/>
              <a:gd name="connsiteY3" fmla="*/ 117947 h 194147"/>
              <a:gd name="connsiteX4" fmla="*/ 8229600 w 10703591"/>
              <a:gd name="connsiteY4" fmla="*/ 41747 h 194147"/>
              <a:gd name="connsiteX5" fmla="*/ 3060700 w 10703591"/>
              <a:gd name="connsiteY5" fmla="*/ 3647 h 194147"/>
              <a:gd name="connsiteX6" fmla="*/ 0 w 10703591"/>
              <a:gd name="connsiteY6" fmla="*/ 130647 h 19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03591" h="194147">
                <a:moveTo>
                  <a:pt x="0" y="130647"/>
                </a:moveTo>
                <a:lnTo>
                  <a:pt x="304800" y="143347"/>
                </a:lnTo>
                <a:lnTo>
                  <a:pt x="10248900" y="194147"/>
                </a:lnTo>
                <a:cubicBezTo>
                  <a:pt x="11722100" y="189914"/>
                  <a:pt x="9144000" y="117947"/>
                  <a:pt x="9144000" y="117947"/>
                </a:cubicBezTo>
                <a:cubicBezTo>
                  <a:pt x="8807450" y="92547"/>
                  <a:pt x="9243483" y="60797"/>
                  <a:pt x="8229600" y="41747"/>
                </a:cubicBezTo>
                <a:cubicBezTo>
                  <a:pt x="7215717" y="22697"/>
                  <a:pt x="4428067" y="-11170"/>
                  <a:pt x="3060700" y="3647"/>
                </a:cubicBezTo>
                <a:cubicBezTo>
                  <a:pt x="1693333" y="18464"/>
                  <a:pt x="859366" y="74555"/>
                  <a:pt x="0" y="13064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3" name="フリーフォーム 2062">
            <a:extLst>
              <a:ext uri="{FF2B5EF4-FFF2-40B4-BE49-F238E27FC236}">
                <a16:creationId xmlns:a16="http://schemas.microsoft.com/office/drawing/2014/main" id="{82F2B5F5-C1D9-F9F6-7A05-3C6A146ACDCC}"/>
              </a:ext>
            </a:extLst>
          </p:cNvPr>
          <p:cNvSpPr/>
          <p:nvPr/>
        </p:nvSpPr>
        <p:spPr>
          <a:xfrm>
            <a:off x="4684866" y="1751076"/>
            <a:ext cx="418131" cy="1130153"/>
          </a:xfrm>
          <a:custGeom>
            <a:avLst/>
            <a:gdLst>
              <a:gd name="connsiteX0" fmla="*/ 417359 w 418131"/>
              <a:gd name="connsiteY0" fmla="*/ 7874 h 1130153"/>
              <a:gd name="connsiteX1" fmla="*/ 17309 w 418131"/>
              <a:gd name="connsiteY1" fmla="*/ 852424 h 1130153"/>
              <a:gd name="connsiteX2" fmla="*/ 74459 w 418131"/>
              <a:gd name="connsiteY2" fmla="*/ 814324 h 1130153"/>
              <a:gd name="connsiteX3" fmla="*/ 93509 w 418131"/>
              <a:gd name="connsiteY3" fmla="*/ 1122299 h 1130153"/>
              <a:gd name="connsiteX4" fmla="*/ 106209 w 418131"/>
              <a:gd name="connsiteY4" fmla="*/ 973074 h 1130153"/>
              <a:gd name="connsiteX5" fmla="*/ 341159 w 418131"/>
              <a:gd name="connsiteY5" fmla="*/ 296799 h 1130153"/>
              <a:gd name="connsiteX6" fmla="*/ 96684 w 418131"/>
              <a:gd name="connsiteY6" fmla="*/ 668274 h 1130153"/>
              <a:gd name="connsiteX7" fmla="*/ 214159 w 418131"/>
              <a:gd name="connsiteY7" fmla="*/ 261874 h 1130153"/>
              <a:gd name="connsiteX8" fmla="*/ 122084 w 418131"/>
              <a:gd name="connsiteY8" fmla="*/ 420624 h 1130153"/>
              <a:gd name="connsiteX9" fmla="*/ 417359 w 418131"/>
              <a:gd name="connsiteY9" fmla="*/ 7874 h 1130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8131" h="1130153">
                <a:moveTo>
                  <a:pt x="417359" y="7874"/>
                </a:moveTo>
                <a:cubicBezTo>
                  <a:pt x="399897" y="79841"/>
                  <a:pt x="74459" y="718016"/>
                  <a:pt x="17309" y="852424"/>
                </a:cubicBezTo>
                <a:cubicBezTo>
                  <a:pt x="-39841" y="986832"/>
                  <a:pt x="61759" y="769345"/>
                  <a:pt x="74459" y="814324"/>
                </a:cubicBezTo>
                <a:cubicBezTo>
                  <a:pt x="87159" y="859303"/>
                  <a:pt x="88217" y="1095841"/>
                  <a:pt x="93509" y="1122299"/>
                </a:cubicBezTo>
                <a:cubicBezTo>
                  <a:pt x="98801" y="1148757"/>
                  <a:pt x="64934" y="1110657"/>
                  <a:pt x="106209" y="973074"/>
                </a:cubicBezTo>
                <a:cubicBezTo>
                  <a:pt x="147484" y="835491"/>
                  <a:pt x="342746" y="347599"/>
                  <a:pt x="341159" y="296799"/>
                </a:cubicBezTo>
                <a:cubicBezTo>
                  <a:pt x="339571" y="245999"/>
                  <a:pt x="117851" y="674095"/>
                  <a:pt x="96684" y="668274"/>
                </a:cubicBezTo>
                <a:cubicBezTo>
                  <a:pt x="75517" y="662453"/>
                  <a:pt x="209926" y="303149"/>
                  <a:pt x="214159" y="261874"/>
                </a:cubicBezTo>
                <a:cubicBezTo>
                  <a:pt x="218392" y="220599"/>
                  <a:pt x="93509" y="461370"/>
                  <a:pt x="122084" y="420624"/>
                </a:cubicBezTo>
                <a:cubicBezTo>
                  <a:pt x="150659" y="379878"/>
                  <a:pt x="434821" y="-64093"/>
                  <a:pt x="417359" y="7874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4" name="フリーフォーム 2063">
            <a:extLst>
              <a:ext uri="{FF2B5EF4-FFF2-40B4-BE49-F238E27FC236}">
                <a16:creationId xmlns:a16="http://schemas.microsoft.com/office/drawing/2014/main" id="{9394BA96-FA5E-AA63-6802-7B6FEEDB9765}"/>
              </a:ext>
            </a:extLst>
          </p:cNvPr>
          <p:cNvSpPr/>
          <p:nvPr/>
        </p:nvSpPr>
        <p:spPr>
          <a:xfrm>
            <a:off x="10874889" y="-93174"/>
            <a:ext cx="1141309" cy="7463254"/>
          </a:xfrm>
          <a:custGeom>
            <a:avLst/>
            <a:gdLst>
              <a:gd name="connsiteX0" fmla="*/ 1028353 w 1141309"/>
              <a:gd name="connsiteY0" fmla="*/ 12963 h 7463254"/>
              <a:gd name="connsiteX1" fmla="*/ 515006 w 1141309"/>
              <a:gd name="connsiteY1" fmla="*/ 2675953 h 7463254"/>
              <a:gd name="connsiteX2" fmla="*/ 996269 w 1141309"/>
              <a:gd name="connsiteY2" fmla="*/ 5002058 h 7463254"/>
              <a:gd name="connsiteX3" fmla="*/ 851890 w 1141309"/>
              <a:gd name="connsiteY3" fmla="*/ 4729342 h 7463254"/>
              <a:gd name="connsiteX4" fmla="*/ 1140648 w 1141309"/>
              <a:gd name="connsiteY4" fmla="*/ 7440458 h 7463254"/>
              <a:gd name="connsiteX5" fmla="*/ 755637 w 1141309"/>
              <a:gd name="connsiteY5" fmla="*/ 5916458 h 7463254"/>
              <a:gd name="connsiteX6" fmla="*/ 17700 w 1141309"/>
              <a:gd name="connsiteY6" fmla="*/ 3943279 h 7463254"/>
              <a:gd name="connsiteX7" fmla="*/ 274374 w 1141309"/>
              <a:gd name="connsiteY7" fmla="*/ 4488711 h 7463254"/>
              <a:gd name="connsiteX8" fmla="*/ 771679 w 1141309"/>
              <a:gd name="connsiteY8" fmla="*/ 606521 h 7463254"/>
              <a:gd name="connsiteX9" fmla="*/ 113953 w 1141309"/>
              <a:gd name="connsiteY9" fmla="*/ 1617174 h 7463254"/>
              <a:gd name="connsiteX10" fmla="*/ 1028353 w 1141309"/>
              <a:gd name="connsiteY10" fmla="*/ 12963 h 7463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41309" h="7463254">
                <a:moveTo>
                  <a:pt x="1028353" y="12963"/>
                </a:moveTo>
                <a:cubicBezTo>
                  <a:pt x="1095195" y="189426"/>
                  <a:pt x="520353" y="1844437"/>
                  <a:pt x="515006" y="2675953"/>
                </a:cubicBezTo>
                <a:cubicBezTo>
                  <a:pt x="509659" y="3507469"/>
                  <a:pt x="940122" y="4659827"/>
                  <a:pt x="996269" y="5002058"/>
                </a:cubicBezTo>
                <a:cubicBezTo>
                  <a:pt x="1052416" y="5344289"/>
                  <a:pt x="827827" y="4322942"/>
                  <a:pt x="851890" y="4729342"/>
                </a:cubicBezTo>
                <a:cubicBezTo>
                  <a:pt x="875953" y="5135742"/>
                  <a:pt x="1156690" y="7242605"/>
                  <a:pt x="1140648" y="7440458"/>
                </a:cubicBezTo>
                <a:cubicBezTo>
                  <a:pt x="1124606" y="7638311"/>
                  <a:pt x="942795" y="6499321"/>
                  <a:pt x="755637" y="5916458"/>
                </a:cubicBezTo>
                <a:cubicBezTo>
                  <a:pt x="568479" y="5333595"/>
                  <a:pt x="97910" y="4181237"/>
                  <a:pt x="17700" y="3943279"/>
                </a:cubicBezTo>
                <a:cubicBezTo>
                  <a:pt x="-62510" y="3705321"/>
                  <a:pt x="148711" y="5044837"/>
                  <a:pt x="274374" y="4488711"/>
                </a:cubicBezTo>
                <a:cubicBezTo>
                  <a:pt x="400037" y="3932585"/>
                  <a:pt x="798416" y="1085110"/>
                  <a:pt x="771679" y="606521"/>
                </a:cubicBezTo>
                <a:cubicBezTo>
                  <a:pt x="744942" y="127932"/>
                  <a:pt x="68500" y="1716100"/>
                  <a:pt x="113953" y="1617174"/>
                </a:cubicBezTo>
                <a:cubicBezTo>
                  <a:pt x="159406" y="1518248"/>
                  <a:pt x="961511" y="-163500"/>
                  <a:pt x="1028353" y="1296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5" name="フリーフォーム 2064">
            <a:extLst>
              <a:ext uri="{FF2B5EF4-FFF2-40B4-BE49-F238E27FC236}">
                <a16:creationId xmlns:a16="http://schemas.microsoft.com/office/drawing/2014/main" id="{1FB4D329-0ED7-30D3-7BD0-944B3B248DC0}"/>
              </a:ext>
            </a:extLst>
          </p:cNvPr>
          <p:cNvSpPr/>
          <p:nvPr/>
        </p:nvSpPr>
        <p:spPr>
          <a:xfrm>
            <a:off x="104363" y="-514828"/>
            <a:ext cx="518653" cy="8007000"/>
          </a:xfrm>
          <a:custGeom>
            <a:avLst/>
            <a:gdLst>
              <a:gd name="connsiteX0" fmla="*/ 56058 w 518653"/>
              <a:gd name="connsiteY0" fmla="*/ 65649 h 8007000"/>
              <a:gd name="connsiteX1" fmla="*/ 473153 w 518653"/>
              <a:gd name="connsiteY1" fmla="*/ 7605439 h 8007000"/>
              <a:gd name="connsiteX2" fmla="*/ 457111 w 518653"/>
              <a:gd name="connsiteY2" fmla="*/ 6578744 h 8007000"/>
              <a:gd name="connsiteX3" fmla="*/ 23974 w 518653"/>
              <a:gd name="connsiteY3" fmla="*/ 3209902 h 8007000"/>
              <a:gd name="connsiteX4" fmla="*/ 56058 w 518653"/>
              <a:gd name="connsiteY4" fmla="*/ 3899712 h 8007000"/>
              <a:gd name="connsiteX5" fmla="*/ 56058 w 518653"/>
              <a:gd name="connsiteY5" fmla="*/ 65649 h 800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653" h="8007000">
                <a:moveTo>
                  <a:pt x="56058" y="65649"/>
                </a:moveTo>
                <a:cubicBezTo>
                  <a:pt x="125574" y="683270"/>
                  <a:pt x="406311" y="6519923"/>
                  <a:pt x="473153" y="7605439"/>
                </a:cubicBezTo>
                <a:cubicBezTo>
                  <a:pt x="539995" y="8690955"/>
                  <a:pt x="531974" y="7311333"/>
                  <a:pt x="457111" y="6578744"/>
                </a:cubicBezTo>
                <a:cubicBezTo>
                  <a:pt x="382248" y="5846155"/>
                  <a:pt x="90816" y="3656407"/>
                  <a:pt x="23974" y="3209902"/>
                </a:cubicBezTo>
                <a:cubicBezTo>
                  <a:pt x="-42868" y="2763397"/>
                  <a:pt x="50711" y="4421080"/>
                  <a:pt x="56058" y="3899712"/>
                </a:cubicBezTo>
                <a:cubicBezTo>
                  <a:pt x="61405" y="3378344"/>
                  <a:pt x="-13458" y="-551972"/>
                  <a:pt x="56058" y="6564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7" name="フリーフォーム 2066">
            <a:extLst>
              <a:ext uri="{FF2B5EF4-FFF2-40B4-BE49-F238E27FC236}">
                <a16:creationId xmlns:a16="http://schemas.microsoft.com/office/drawing/2014/main" id="{ACBDF37A-2FE2-8FB1-58E7-FB7F6B501D61}"/>
              </a:ext>
            </a:extLst>
          </p:cNvPr>
          <p:cNvSpPr/>
          <p:nvPr/>
        </p:nvSpPr>
        <p:spPr>
          <a:xfrm>
            <a:off x="9763321" y="-133298"/>
            <a:ext cx="2382241" cy="7539774"/>
          </a:xfrm>
          <a:custGeom>
            <a:avLst/>
            <a:gdLst>
              <a:gd name="connsiteX0" fmla="*/ 2348468 w 2382241"/>
              <a:gd name="connsiteY0" fmla="*/ 4961 h 7539774"/>
              <a:gd name="connsiteX1" fmla="*/ 1995542 w 2382241"/>
              <a:gd name="connsiteY1" fmla="*/ 2571698 h 7539774"/>
              <a:gd name="connsiteX2" fmla="*/ 1995542 w 2382241"/>
              <a:gd name="connsiteY2" fmla="*/ 2363151 h 7539774"/>
              <a:gd name="connsiteX3" fmla="*/ 2236174 w 2382241"/>
              <a:gd name="connsiteY3" fmla="*/ 4705298 h 7539774"/>
              <a:gd name="connsiteX4" fmla="*/ 2139921 w 2382241"/>
              <a:gd name="connsiteY4" fmla="*/ 4256119 h 7539774"/>
              <a:gd name="connsiteX5" fmla="*/ 2380553 w 2382241"/>
              <a:gd name="connsiteY5" fmla="*/ 7448498 h 7539774"/>
              <a:gd name="connsiteX6" fmla="*/ 1995542 w 2382241"/>
              <a:gd name="connsiteY6" fmla="*/ 6550140 h 7539774"/>
              <a:gd name="connsiteX7" fmla="*/ 1434068 w 2382241"/>
              <a:gd name="connsiteY7" fmla="*/ 5282814 h 7539774"/>
              <a:gd name="connsiteX8" fmla="*/ 1963458 w 2382241"/>
              <a:gd name="connsiteY8" fmla="*/ 6983277 h 7539774"/>
              <a:gd name="connsiteX9" fmla="*/ 1482195 w 2382241"/>
              <a:gd name="connsiteY9" fmla="*/ 5844287 h 7539774"/>
              <a:gd name="connsiteX10" fmla="*/ 1931374 w 2382241"/>
              <a:gd name="connsiteY10" fmla="*/ 7336203 h 7539774"/>
              <a:gd name="connsiteX11" fmla="*/ 455500 w 2382241"/>
              <a:gd name="connsiteY11" fmla="*/ 6309509 h 7539774"/>
              <a:gd name="connsiteX12" fmla="*/ 54447 w 2382241"/>
              <a:gd name="connsiteY12" fmla="*/ 5812203 h 7539774"/>
              <a:gd name="connsiteX13" fmla="*/ 1482195 w 2382241"/>
              <a:gd name="connsiteY13" fmla="*/ 7111614 h 7539774"/>
              <a:gd name="connsiteX14" fmla="*/ 1867205 w 2382241"/>
              <a:gd name="connsiteY14" fmla="*/ 5010098 h 7539774"/>
              <a:gd name="connsiteX15" fmla="*/ 1770953 w 2382241"/>
              <a:gd name="connsiteY15" fmla="*/ 2587740 h 7539774"/>
              <a:gd name="connsiteX16" fmla="*/ 1642616 w 2382241"/>
              <a:gd name="connsiteY16" fmla="*/ 3325677 h 7539774"/>
              <a:gd name="connsiteX17" fmla="*/ 2348468 w 2382241"/>
              <a:gd name="connsiteY17" fmla="*/ 4961 h 7539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82241" h="7539774">
                <a:moveTo>
                  <a:pt x="2348468" y="4961"/>
                </a:moveTo>
                <a:cubicBezTo>
                  <a:pt x="2407289" y="-120702"/>
                  <a:pt x="2054363" y="2178666"/>
                  <a:pt x="1995542" y="2571698"/>
                </a:cubicBezTo>
                <a:cubicBezTo>
                  <a:pt x="1936721" y="2964730"/>
                  <a:pt x="1955437" y="2007551"/>
                  <a:pt x="1995542" y="2363151"/>
                </a:cubicBezTo>
                <a:cubicBezTo>
                  <a:pt x="2035647" y="2718751"/>
                  <a:pt x="2212111" y="4389803"/>
                  <a:pt x="2236174" y="4705298"/>
                </a:cubicBezTo>
                <a:cubicBezTo>
                  <a:pt x="2260237" y="5020793"/>
                  <a:pt x="2115858" y="3798919"/>
                  <a:pt x="2139921" y="4256119"/>
                </a:cubicBezTo>
                <a:cubicBezTo>
                  <a:pt x="2163984" y="4713319"/>
                  <a:pt x="2404616" y="7066161"/>
                  <a:pt x="2380553" y="7448498"/>
                </a:cubicBezTo>
                <a:cubicBezTo>
                  <a:pt x="2356490" y="7830835"/>
                  <a:pt x="2153289" y="6911087"/>
                  <a:pt x="1995542" y="6550140"/>
                </a:cubicBezTo>
                <a:cubicBezTo>
                  <a:pt x="1837794" y="6189193"/>
                  <a:pt x="1439415" y="5210625"/>
                  <a:pt x="1434068" y="5282814"/>
                </a:cubicBezTo>
                <a:cubicBezTo>
                  <a:pt x="1428721" y="5355003"/>
                  <a:pt x="1955437" y="6889698"/>
                  <a:pt x="1963458" y="6983277"/>
                </a:cubicBezTo>
                <a:cubicBezTo>
                  <a:pt x="1971479" y="7076856"/>
                  <a:pt x="1487542" y="5785466"/>
                  <a:pt x="1482195" y="5844287"/>
                </a:cubicBezTo>
                <a:cubicBezTo>
                  <a:pt x="1476848" y="5903108"/>
                  <a:pt x="2102490" y="7258666"/>
                  <a:pt x="1931374" y="7336203"/>
                </a:cubicBezTo>
                <a:cubicBezTo>
                  <a:pt x="1760258" y="7413740"/>
                  <a:pt x="768321" y="6563509"/>
                  <a:pt x="455500" y="6309509"/>
                </a:cubicBezTo>
                <a:cubicBezTo>
                  <a:pt x="142679" y="6055509"/>
                  <a:pt x="-116669" y="5678519"/>
                  <a:pt x="54447" y="5812203"/>
                </a:cubicBezTo>
                <a:cubicBezTo>
                  <a:pt x="225563" y="5945887"/>
                  <a:pt x="1180069" y="7245298"/>
                  <a:pt x="1482195" y="7111614"/>
                </a:cubicBezTo>
                <a:cubicBezTo>
                  <a:pt x="1784321" y="6977930"/>
                  <a:pt x="1819079" y="5764077"/>
                  <a:pt x="1867205" y="5010098"/>
                </a:cubicBezTo>
                <a:cubicBezTo>
                  <a:pt x="1915331" y="4256119"/>
                  <a:pt x="1808384" y="2868477"/>
                  <a:pt x="1770953" y="2587740"/>
                </a:cubicBezTo>
                <a:cubicBezTo>
                  <a:pt x="1733521" y="2307003"/>
                  <a:pt x="1546363" y="3758814"/>
                  <a:pt x="1642616" y="3325677"/>
                </a:cubicBezTo>
                <a:cubicBezTo>
                  <a:pt x="1738868" y="2892540"/>
                  <a:pt x="2289647" y="130624"/>
                  <a:pt x="2348468" y="496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8" name="フリーフォーム 2067">
            <a:extLst>
              <a:ext uri="{FF2B5EF4-FFF2-40B4-BE49-F238E27FC236}">
                <a16:creationId xmlns:a16="http://schemas.microsoft.com/office/drawing/2014/main" id="{919BC63E-A58C-B8FC-9FE6-FECBE82AA5C4}"/>
              </a:ext>
            </a:extLst>
          </p:cNvPr>
          <p:cNvSpPr/>
          <p:nvPr/>
        </p:nvSpPr>
        <p:spPr>
          <a:xfrm>
            <a:off x="256446" y="-1232638"/>
            <a:ext cx="763842" cy="8638393"/>
          </a:xfrm>
          <a:custGeom>
            <a:avLst/>
            <a:gdLst>
              <a:gd name="connsiteX0" fmla="*/ 240859 w 763842"/>
              <a:gd name="connsiteY0" fmla="*/ 639080 h 8638393"/>
              <a:gd name="connsiteX1" fmla="*/ 256901 w 763842"/>
              <a:gd name="connsiteY1" fmla="*/ 767417 h 8638393"/>
              <a:gd name="connsiteX2" fmla="*/ 738165 w 763842"/>
              <a:gd name="connsiteY2" fmla="*/ 8339291 h 8638393"/>
              <a:gd name="connsiteX3" fmla="*/ 625870 w 763842"/>
              <a:gd name="connsiteY3" fmla="*/ 6735080 h 8638393"/>
              <a:gd name="connsiteX4" fmla="*/ 16270 w 763842"/>
              <a:gd name="connsiteY4" fmla="*/ 3141649 h 8638393"/>
              <a:gd name="connsiteX5" fmla="*/ 288986 w 763842"/>
              <a:gd name="connsiteY5" fmla="*/ 8162827 h 8638393"/>
              <a:gd name="connsiteX6" fmla="*/ 228 w 763842"/>
              <a:gd name="connsiteY6" fmla="*/ 4152301 h 8638393"/>
              <a:gd name="connsiteX7" fmla="*/ 240859 w 763842"/>
              <a:gd name="connsiteY7" fmla="*/ 639080 h 8638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3842" h="8638393">
                <a:moveTo>
                  <a:pt x="240859" y="639080"/>
                </a:moveTo>
                <a:cubicBezTo>
                  <a:pt x="283638" y="74933"/>
                  <a:pt x="174017" y="-515951"/>
                  <a:pt x="256901" y="767417"/>
                </a:cubicBezTo>
                <a:cubicBezTo>
                  <a:pt x="339785" y="2050785"/>
                  <a:pt x="676670" y="7344681"/>
                  <a:pt x="738165" y="8339291"/>
                </a:cubicBezTo>
                <a:cubicBezTo>
                  <a:pt x="799660" y="9333901"/>
                  <a:pt x="746186" y="7601354"/>
                  <a:pt x="625870" y="6735080"/>
                </a:cubicBezTo>
                <a:cubicBezTo>
                  <a:pt x="505554" y="5868806"/>
                  <a:pt x="72417" y="2903691"/>
                  <a:pt x="16270" y="3141649"/>
                </a:cubicBezTo>
                <a:cubicBezTo>
                  <a:pt x="-39877" y="3379607"/>
                  <a:pt x="291660" y="7994385"/>
                  <a:pt x="288986" y="8162827"/>
                </a:cubicBezTo>
                <a:cubicBezTo>
                  <a:pt x="286312" y="8331269"/>
                  <a:pt x="8249" y="5403585"/>
                  <a:pt x="228" y="4152301"/>
                </a:cubicBezTo>
                <a:cubicBezTo>
                  <a:pt x="-7793" y="2901017"/>
                  <a:pt x="198080" y="1203227"/>
                  <a:pt x="240859" y="63908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9" name="フリーフォーム 2068">
            <a:extLst>
              <a:ext uri="{FF2B5EF4-FFF2-40B4-BE49-F238E27FC236}">
                <a16:creationId xmlns:a16="http://schemas.microsoft.com/office/drawing/2014/main" id="{A640DA62-3361-6D36-F7CC-EFEDE5BDA6DF}"/>
              </a:ext>
            </a:extLst>
          </p:cNvPr>
          <p:cNvSpPr/>
          <p:nvPr/>
        </p:nvSpPr>
        <p:spPr>
          <a:xfrm>
            <a:off x="470795" y="308549"/>
            <a:ext cx="2369099" cy="2282182"/>
          </a:xfrm>
          <a:custGeom>
            <a:avLst/>
            <a:gdLst>
              <a:gd name="connsiteX0" fmla="*/ 2368658 w 2369099"/>
              <a:gd name="connsiteY0" fmla="*/ 12293 h 2282182"/>
              <a:gd name="connsiteX1" fmla="*/ 10468 w 2369099"/>
              <a:gd name="connsiteY1" fmla="*/ 2274230 h 2282182"/>
              <a:gd name="connsiteX2" fmla="*/ 1454258 w 2369099"/>
              <a:gd name="connsiteY2" fmla="*/ 782314 h 2282182"/>
              <a:gd name="connsiteX3" fmla="*/ 219016 w 2369099"/>
              <a:gd name="connsiteY3" fmla="*/ 1343788 h 2282182"/>
              <a:gd name="connsiteX4" fmla="*/ 2368658 w 2369099"/>
              <a:gd name="connsiteY4" fmla="*/ 12293 h 2282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9099" h="2282182">
                <a:moveTo>
                  <a:pt x="2368658" y="12293"/>
                </a:moveTo>
                <a:cubicBezTo>
                  <a:pt x="2333900" y="167367"/>
                  <a:pt x="162868" y="2145893"/>
                  <a:pt x="10468" y="2274230"/>
                </a:cubicBezTo>
                <a:cubicBezTo>
                  <a:pt x="-141932" y="2402567"/>
                  <a:pt x="1419500" y="937388"/>
                  <a:pt x="1454258" y="782314"/>
                </a:cubicBezTo>
                <a:cubicBezTo>
                  <a:pt x="1489016" y="627240"/>
                  <a:pt x="63942" y="1469451"/>
                  <a:pt x="219016" y="1343788"/>
                </a:cubicBezTo>
                <a:cubicBezTo>
                  <a:pt x="374090" y="1218125"/>
                  <a:pt x="2403416" y="-142781"/>
                  <a:pt x="2368658" y="122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1" name="フリーフォーム 2070">
            <a:extLst>
              <a:ext uri="{FF2B5EF4-FFF2-40B4-BE49-F238E27FC236}">
                <a16:creationId xmlns:a16="http://schemas.microsoft.com/office/drawing/2014/main" id="{4F82F183-39F0-4FA9-5C53-F4C2FDDA0F20}"/>
              </a:ext>
            </a:extLst>
          </p:cNvPr>
          <p:cNvSpPr/>
          <p:nvPr/>
        </p:nvSpPr>
        <p:spPr>
          <a:xfrm>
            <a:off x="2320873" y="-128956"/>
            <a:ext cx="3140751" cy="3584628"/>
          </a:xfrm>
          <a:custGeom>
            <a:avLst/>
            <a:gdLst>
              <a:gd name="connsiteX0" fmla="*/ 3133443 w 3140751"/>
              <a:gd name="connsiteY0" fmla="*/ 619 h 3584628"/>
              <a:gd name="connsiteX1" fmla="*/ 887548 w 3140751"/>
              <a:gd name="connsiteY1" fmla="*/ 3497798 h 3584628"/>
              <a:gd name="connsiteX2" fmla="*/ 1481106 w 3140751"/>
              <a:gd name="connsiteY2" fmla="*/ 2390893 h 3584628"/>
              <a:gd name="connsiteX3" fmla="*/ 2395506 w 3140751"/>
              <a:gd name="connsiteY3" fmla="*/ 931061 h 3584628"/>
              <a:gd name="connsiteX4" fmla="*/ 5232 w 3140751"/>
              <a:gd name="connsiteY4" fmla="*/ 3192998 h 3584628"/>
              <a:gd name="connsiteX5" fmla="*/ 3133443 w 3140751"/>
              <a:gd name="connsiteY5" fmla="*/ 619 h 358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0751" h="3584628">
                <a:moveTo>
                  <a:pt x="3133443" y="619"/>
                </a:moveTo>
                <a:cubicBezTo>
                  <a:pt x="3280496" y="51419"/>
                  <a:pt x="1162937" y="3099419"/>
                  <a:pt x="887548" y="3497798"/>
                </a:cubicBezTo>
                <a:cubicBezTo>
                  <a:pt x="612159" y="3896177"/>
                  <a:pt x="1229780" y="2818683"/>
                  <a:pt x="1481106" y="2390893"/>
                </a:cubicBezTo>
                <a:cubicBezTo>
                  <a:pt x="1732432" y="1963104"/>
                  <a:pt x="2641485" y="797377"/>
                  <a:pt x="2395506" y="931061"/>
                </a:cubicBezTo>
                <a:cubicBezTo>
                  <a:pt x="2149527" y="1064745"/>
                  <a:pt x="-123105" y="3348072"/>
                  <a:pt x="5232" y="3192998"/>
                </a:cubicBezTo>
                <a:cubicBezTo>
                  <a:pt x="133569" y="3037924"/>
                  <a:pt x="2986390" y="-50181"/>
                  <a:pt x="3133443" y="61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2" name="フリーフォーム 2071">
            <a:extLst>
              <a:ext uri="{FF2B5EF4-FFF2-40B4-BE49-F238E27FC236}">
                <a16:creationId xmlns:a16="http://schemas.microsoft.com/office/drawing/2014/main" id="{CA7F5307-2D92-0F33-E770-51E06C52E5F3}"/>
              </a:ext>
            </a:extLst>
          </p:cNvPr>
          <p:cNvSpPr/>
          <p:nvPr/>
        </p:nvSpPr>
        <p:spPr>
          <a:xfrm>
            <a:off x="8068308" y="-521960"/>
            <a:ext cx="2856692" cy="7987238"/>
          </a:xfrm>
          <a:custGeom>
            <a:avLst/>
            <a:gdLst>
              <a:gd name="connsiteX0" fmla="*/ 2776155 w 2856692"/>
              <a:gd name="connsiteY0" fmla="*/ 217160 h 7987238"/>
              <a:gd name="connsiteX1" fmla="*/ 1332366 w 2856692"/>
              <a:gd name="connsiteY1" fmla="*/ 7596528 h 7987238"/>
              <a:gd name="connsiteX2" fmla="*/ 1589039 w 2856692"/>
              <a:gd name="connsiteY2" fmla="*/ 6489623 h 7987238"/>
              <a:gd name="connsiteX3" fmla="*/ 2856366 w 2856692"/>
              <a:gd name="connsiteY3" fmla="*/ 2414928 h 7987238"/>
              <a:gd name="connsiteX4" fmla="*/ 1460703 w 2856692"/>
              <a:gd name="connsiteY4" fmla="*/ 7099223 h 7987238"/>
              <a:gd name="connsiteX5" fmla="*/ 2439271 w 2856692"/>
              <a:gd name="connsiteY5" fmla="*/ 2238465 h 7987238"/>
              <a:gd name="connsiteX6" fmla="*/ 871 w 2856692"/>
              <a:gd name="connsiteY6" fmla="*/ 923013 h 7987238"/>
              <a:gd name="connsiteX7" fmla="*/ 2166555 w 2856692"/>
              <a:gd name="connsiteY7" fmla="*/ 1869497 h 7987238"/>
              <a:gd name="connsiteX8" fmla="*/ 2776155 w 2856692"/>
              <a:gd name="connsiteY8" fmla="*/ 217160 h 798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56692" h="7987238">
                <a:moveTo>
                  <a:pt x="2776155" y="217160"/>
                </a:moveTo>
                <a:cubicBezTo>
                  <a:pt x="2637124" y="1171665"/>
                  <a:pt x="1530219" y="6551118"/>
                  <a:pt x="1332366" y="7596528"/>
                </a:cubicBezTo>
                <a:cubicBezTo>
                  <a:pt x="1134513" y="8641939"/>
                  <a:pt x="1335039" y="7353223"/>
                  <a:pt x="1589039" y="6489623"/>
                </a:cubicBezTo>
                <a:cubicBezTo>
                  <a:pt x="1843039" y="5626023"/>
                  <a:pt x="2877755" y="2313328"/>
                  <a:pt x="2856366" y="2414928"/>
                </a:cubicBezTo>
                <a:cubicBezTo>
                  <a:pt x="2834977" y="2516528"/>
                  <a:pt x="1530219" y="7128634"/>
                  <a:pt x="1460703" y="7099223"/>
                </a:cubicBezTo>
                <a:cubicBezTo>
                  <a:pt x="1391187" y="7069813"/>
                  <a:pt x="2682576" y="3267833"/>
                  <a:pt x="2439271" y="2238465"/>
                </a:cubicBezTo>
                <a:cubicBezTo>
                  <a:pt x="2195966" y="1209097"/>
                  <a:pt x="46324" y="984508"/>
                  <a:pt x="871" y="923013"/>
                </a:cubicBezTo>
                <a:cubicBezTo>
                  <a:pt x="-44582" y="861518"/>
                  <a:pt x="1701334" y="1981792"/>
                  <a:pt x="2166555" y="1869497"/>
                </a:cubicBezTo>
                <a:cubicBezTo>
                  <a:pt x="2631776" y="1757202"/>
                  <a:pt x="2915186" y="-737345"/>
                  <a:pt x="2776155" y="21716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3" name="フリーフォーム 2072">
            <a:extLst>
              <a:ext uri="{FF2B5EF4-FFF2-40B4-BE49-F238E27FC236}">
                <a16:creationId xmlns:a16="http://schemas.microsoft.com/office/drawing/2014/main" id="{C59A176D-9F30-3EB6-CB79-A2141E4C19C7}"/>
              </a:ext>
            </a:extLst>
          </p:cNvPr>
          <p:cNvSpPr/>
          <p:nvPr/>
        </p:nvSpPr>
        <p:spPr>
          <a:xfrm>
            <a:off x="-112295" y="6673516"/>
            <a:ext cx="13434333" cy="198043"/>
          </a:xfrm>
          <a:custGeom>
            <a:avLst/>
            <a:gdLst>
              <a:gd name="connsiteX0" fmla="*/ 0 w 13434333"/>
              <a:gd name="connsiteY0" fmla="*/ 160421 h 198043"/>
              <a:gd name="connsiteX1" fmla="*/ 256674 w 13434333"/>
              <a:gd name="connsiteY1" fmla="*/ 176463 h 198043"/>
              <a:gd name="connsiteX2" fmla="*/ 12673263 w 13434333"/>
              <a:gd name="connsiteY2" fmla="*/ 112295 h 198043"/>
              <a:gd name="connsiteX3" fmla="*/ 11710737 w 13434333"/>
              <a:gd name="connsiteY3" fmla="*/ 48126 h 198043"/>
              <a:gd name="connsiteX4" fmla="*/ 8662737 w 13434333"/>
              <a:gd name="connsiteY4" fmla="*/ 16042 h 198043"/>
              <a:gd name="connsiteX5" fmla="*/ 2679032 w 13434333"/>
              <a:gd name="connsiteY5" fmla="*/ 0 h 198043"/>
              <a:gd name="connsiteX6" fmla="*/ 9641306 w 13434333"/>
              <a:gd name="connsiteY6" fmla="*/ 192505 h 198043"/>
              <a:gd name="connsiteX7" fmla="*/ 2342148 w 13434333"/>
              <a:gd name="connsiteY7" fmla="*/ 144379 h 198043"/>
              <a:gd name="connsiteX8" fmla="*/ 4411579 w 13434333"/>
              <a:gd name="connsiteY8" fmla="*/ 128337 h 198043"/>
              <a:gd name="connsiteX9" fmla="*/ 1235242 w 13434333"/>
              <a:gd name="connsiteY9" fmla="*/ 112295 h 198043"/>
              <a:gd name="connsiteX10" fmla="*/ 0 w 13434333"/>
              <a:gd name="connsiteY10" fmla="*/ 160421 h 198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34333" h="198043">
                <a:moveTo>
                  <a:pt x="0" y="160421"/>
                </a:moveTo>
                <a:lnTo>
                  <a:pt x="256674" y="176463"/>
                </a:lnTo>
                <a:lnTo>
                  <a:pt x="12673263" y="112295"/>
                </a:lnTo>
                <a:cubicBezTo>
                  <a:pt x="14582273" y="90906"/>
                  <a:pt x="12379158" y="64168"/>
                  <a:pt x="11710737" y="48126"/>
                </a:cubicBezTo>
                <a:cubicBezTo>
                  <a:pt x="11042316" y="32084"/>
                  <a:pt x="8662737" y="16042"/>
                  <a:pt x="8662737" y="16042"/>
                </a:cubicBezTo>
                <a:lnTo>
                  <a:pt x="2679032" y="0"/>
                </a:lnTo>
                <a:cubicBezTo>
                  <a:pt x="2842127" y="29410"/>
                  <a:pt x="9697453" y="168442"/>
                  <a:pt x="9641306" y="192505"/>
                </a:cubicBezTo>
                <a:cubicBezTo>
                  <a:pt x="9585159" y="216568"/>
                  <a:pt x="3213769" y="155074"/>
                  <a:pt x="2342148" y="144379"/>
                </a:cubicBezTo>
                <a:lnTo>
                  <a:pt x="4411579" y="128337"/>
                </a:lnTo>
                <a:cubicBezTo>
                  <a:pt x="4227095" y="122990"/>
                  <a:pt x="1973179" y="101600"/>
                  <a:pt x="1235242" y="112295"/>
                </a:cubicBezTo>
                <a:cubicBezTo>
                  <a:pt x="497305" y="122990"/>
                  <a:pt x="240631" y="157747"/>
                  <a:pt x="0" y="16042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4" name="フリーフォーム 2073">
            <a:extLst>
              <a:ext uri="{FF2B5EF4-FFF2-40B4-BE49-F238E27FC236}">
                <a16:creationId xmlns:a16="http://schemas.microsoft.com/office/drawing/2014/main" id="{659B1FC8-2F4B-B26C-CCB8-7C12BE44B464}"/>
              </a:ext>
            </a:extLst>
          </p:cNvPr>
          <p:cNvSpPr/>
          <p:nvPr/>
        </p:nvSpPr>
        <p:spPr>
          <a:xfrm>
            <a:off x="673346" y="-519592"/>
            <a:ext cx="340983" cy="6719392"/>
          </a:xfrm>
          <a:custGeom>
            <a:avLst/>
            <a:gdLst>
              <a:gd name="connsiteX0" fmla="*/ 64591 w 340983"/>
              <a:gd name="connsiteY0" fmla="*/ 102497 h 6719392"/>
              <a:gd name="connsiteX1" fmla="*/ 321265 w 340983"/>
              <a:gd name="connsiteY1" fmla="*/ 6407045 h 6719392"/>
              <a:gd name="connsiteX2" fmla="*/ 289180 w 340983"/>
              <a:gd name="connsiteY2" fmla="*/ 5364308 h 6719392"/>
              <a:gd name="connsiteX3" fmla="*/ 16465 w 340983"/>
              <a:gd name="connsiteY3" fmla="*/ 1915255 h 6719392"/>
              <a:gd name="connsiteX4" fmla="*/ 32507 w 340983"/>
              <a:gd name="connsiteY4" fmla="*/ 2460687 h 6719392"/>
              <a:gd name="connsiteX5" fmla="*/ 64591 w 340983"/>
              <a:gd name="connsiteY5" fmla="*/ 102497 h 6719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0983" h="6719392">
                <a:moveTo>
                  <a:pt x="64591" y="102497"/>
                </a:moveTo>
                <a:cubicBezTo>
                  <a:pt x="112717" y="760223"/>
                  <a:pt x="283834" y="5530077"/>
                  <a:pt x="321265" y="6407045"/>
                </a:cubicBezTo>
                <a:cubicBezTo>
                  <a:pt x="358696" y="7284013"/>
                  <a:pt x="339980" y="6112940"/>
                  <a:pt x="289180" y="5364308"/>
                </a:cubicBezTo>
                <a:cubicBezTo>
                  <a:pt x="238380" y="4615676"/>
                  <a:pt x="59244" y="2399192"/>
                  <a:pt x="16465" y="1915255"/>
                </a:cubicBezTo>
                <a:cubicBezTo>
                  <a:pt x="-26314" y="1431318"/>
                  <a:pt x="27160" y="2765487"/>
                  <a:pt x="32507" y="2460687"/>
                </a:cubicBezTo>
                <a:cubicBezTo>
                  <a:pt x="37854" y="2155887"/>
                  <a:pt x="16465" y="-555229"/>
                  <a:pt x="64591" y="10249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5" name="フリーフォーム 2074">
            <a:extLst>
              <a:ext uri="{FF2B5EF4-FFF2-40B4-BE49-F238E27FC236}">
                <a16:creationId xmlns:a16="http://schemas.microsoft.com/office/drawing/2014/main" id="{3B76C000-1AA6-4D7E-328A-43FD35E0356F}"/>
              </a:ext>
            </a:extLst>
          </p:cNvPr>
          <p:cNvSpPr/>
          <p:nvPr/>
        </p:nvSpPr>
        <p:spPr>
          <a:xfrm>
            <a:off x="5133361" y="765615"/>
            <a:ext cx="1614461" cy="1820725"/>
          </a:xfrm>
          <a:custGeom>
            <a:avLst/>
            <a:gdLst>
              <a:gd name="connsiteX0" fmla="*/ 529502 w 1614461"/>
              <a:gd name="connsiteY0" fmla="*/ 4406 h 1820725"/>
              <a:gd name="connsiteX1" fmla="*/ 1604323 w 1614461"/>
              <a:gd name="connsiteY1" fmla="*/ 678174 h 1820725"/>
              <a:gd name="connsiteX2" fmla="*/ 1058892 w 1614461"/>
              <a:gd name="connsiteY2" fmla="*/ 838596 h 1820725"/>
              <a:gd name="connsiteX3" fmla="*/ 882428 w 1614461"/>
              <a:gd name="connsiteY3" fmla="*/ 1817164 h 1820725"/>
              <a:gd name="connsiteX4" fmla="*/ 802218 w 1614461"/>
              <a:gd name="connsiteY4" fmla="*/ 1159438 h 1820725"/>
              <a:gd name="connsiteX5" fmla="*/ 417207 w 1614461"/>
              <a:gd name="connsiteY5" fmla="*/ 934848 h 1820725"/>
              <a:gd name="connsiteX6" fmla="*/ 481376 w 1614461"/>
              <a:gd name="connsiteY6" fmla="*/ 485669 h 1820725"/>
              <a:gd name="connsiteX7" fmla="*/ 113 w 1614461"/>
              <a:gd name="connsiteY7" fmla="*/ 790469 h 1820725"/>
              <a:gd name="connsiteX8" fmla="*/ 529502 w 1614461"/>
              <a:gd name="connsiteY8" fmla="*/ 405459 h 1820725"/>
              <a:gd name="connsiteX9" fmla="*/ 529502 w 1614461"/>
              <a:gd name="connsiteY9" fmla="*/ 4406 h 182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4461" h="1820725">
                <a:moveTo>
                  <a:pt x="529502" y="4406"/>
                </a:moveTo>
                <a:cubicBezTo>
                  <a:pt x="708639" y="49858"/>
                  <a:pt x="1516091" y="539142"/>
                  <a:pt x="1604323" y="678174"/>
                </a:cubicBezTo>
                <a:cubicBezTo>
                  <a:pt x="1692555" y="817206"/>
                  <a:pt x="1179208" y="648764"/>
                  <a:pt x="1058892" y="838596"/>
                </a:cubicBezTo>
                <a:cubicBezTo>
                  <a:pt x="938576" y="1028428"/>
                  <a:pt x="925207" y="1763690"/>
                  <a:pt x="882428" y="1817164"/>
                </a:cubicBezTo>
                <a:cubicBezTo>
                  <a:pt x="839649" y="1870638"/>
                  <a:pt x="879755" y="1306490"/>
                  <a:pt x="802218" y="1159438"/>
                </a:cubicBezTo>
                <a:cubicBezTo>
                  <a:pt x="724681" y="1012386"/>
                  <a:pt x="470681" y="1047143"/>
                  <a:pt x="417207" y="934848"/>
                </a:cubicBezTo>
                <a:cubicBezTo>
                  <a:pt x="363733" y="822553"/>
                  <a:pt x="550892" y="509732"/>
                  <a:pt x="481376" y="485669"/>
                </a:cubicBezTo>
                <a:cubicBezTo>
                  <a:pt x="411860" y="461606"/>
                  <a:pt x="-7908" y="803837"/>
                  <a:pt x="113" y="790469"/>
                </a:cubicBezTo>
                <a:cubicBezTo>
                  <a:pt x="8134" y="777101"/>
                  <a:pt x="438597" y="533796"/>
                  <a:pt x="529502" y="405459"/>
                </a:cubicBezTo>
                <a:cubicBezTo>
                  <a:pt x="620407" y="277122"/>
                  <a:pt x="350365" y="-41046"/>
                  <a:pt x="529502" y="4406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6" name="フリーフォーム 2075">
            <a:extLst>
              <a:ext uri="{FF2B5EF4-FFF2-40B4-BE49-F238E27FC236}">
                <a16:creationId xmlns:a16="http://schemas.microsoft.com/office/drawing/2014/main" id="{AA19A2D0-0AA6-63FF-3A1B-38F068DE628B}"/>
              </a:ext>
            </a:extLst>
          </p:cNvPr>
          <p:cNvSpPr/>
          <p:nvPr/>
        </p:nvSpPr>
        <p:spPr>
          <a:xfrm>
            <a:off x="317854" y="-430845"/>
            <a:ext cx="2713186" cy="7472190"/>
          </a:xfrm>
          <a:custGeom>
            <a:avLst/>
            <a:gdLst>
              <a:gd name="connsiteX0" fmla="*/ 67157 w 2713186"/>
              <a:gd name="connsiteY0" fmla="*/ 238340 h 7472190"/>
              <a:gd name="connsiteX1" fmla="*/ 2649935 w 2713186"/>
              <a:gd name="connsiteY1" fmla="*/ 7232698 h 7472190"/>
              <a:gd name="connsiteX2" fmla="*/ 1815746 w 2713186"/>
              <a:gd name="connsiteY2" fmla="*/ 5596403 h 7472190"/>
              <a:gd name="connsiteX3" fmla="*/ 644672 w 2713186"/>
              <a:gd name="connsiteY3" fmla="*/ 3109877 h 7472190"/>
              <a:gd name="connsiteX4" fmla="*/ 1671367 w 2713186"/>
              <a:gd name="connsiteY4" fmla="*/ 4280950 h 7472190"/>
              <a:gd name="connsiteX5" fmla="*/ 837178 w 2713186"/>
              <a:gd name="connsiteY5" fmla="*/ 1874634 h 7472190"/>
              <a:gd name="connsiteX6" fmla="*/ 67157 w 2713186"/>
              <a:gd name="connsiteY6" fmla="*/ 238340 h 747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3186" h="7472190">
                <a:moveTo>
                  <a:pt x="67157" y="238340"/>
                </a:moveTo>
                <a:cubicBezTo>
                  <a:pt x="369283" y="1131351"/>
                  <a:pt x="2358504" y="6339688"/>
                  <a:pt x="2649935" y="7232698"/>
                </a:cubicBezTo>
                <a:cubicBezTo>
                  <a:pt x="2941366" y="8125708"/>
                  <a:pt x="2149956" y="6283540"/>
                  <a:pt x="1815746" y="5596403"/>
                </a:cubicBezTo>
                <a:cubicBezTo>
                  <a:pt x="1481536" y="4909266"/>
                  <a:pt x="668735" y="3329119"/>
                  <a:pt x="644672" y="3109877"/>
                </a:cubicBezTo>
                <a:cubicBezTo>
                  <a:pt x="620609" y="2890635"/>
                  <a:pt x="1639283" y="4486824"/>
                  <a:pt x="1671367" y="4280950"/>
                </a:cubicBezTo>
                <a:cubicBezTo>
                  <a:pt x="1703451" y="4075076"/>
                  <a:pt x="1109894" y="2548402"/>
                  <a:pt x="837178" y="1874634"/>
                </a:cubicBezTo>
                <a:cubicBezTo>
                  <a:pt x="564462" y="1200866"/>
                  <a:pt x="-234969" y="-654671"/>
                  <a:pt x="67157" y="23834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7" name="フリーフォーム 2076">
            <a:extLst>
              <a:ext uri="{FF2B5EF4-FFF2-40B4-BE49-F238E27FC236}">
                <a16:creationId xmlns:a16="http://schemas.microsoft.com/office/drawing/2014/main" id="{827D5ACA-BCB1-4991-DE6A-912A89196D18}"/>
              </a:ext>
            </a:extLst>
          </p:cNvPr>
          <p:cNvSpPr/>
          <p:nvPr/>
        </p:nvSpPr>
        <p:spPr>
          <a:xfrm>
            <a:off x="8000609" y="-180044"/>
            <a:ext cx="2282930" cy="5263860"/>
          </a:xfrm>
          <a:custGeom>
            <a:avLst/>
            <a:gdLst>
              <a:gd name="connsiteX0" fmla="*/ 2282786 w 2282930"/>
              <a:gd name="connsiteY0" fmla="*/ 4347 h 5263860"/>
              <a:gd name="connsiteX1" fmla="*/ 1175880 w 2282930"/>
              <a:gd name="connsiteY1" fmla="*/ 3052347 h 5263860"/>
              <a:gd name="connsiteX2" fmla="*/ 1224007 w 2282930"/>
              <a:gd name="connsiteY2" fmla="*/ 2683379 h 5263860"/>
              <a:gd name="connsiteX3" fmla="*/ 1448596 w 2282930"/>
              <a:gd name="connsiteY3" fmla="*/ 5185947 h 5263860"/>
              <a:gd name="connsiteX4" fmla="*/ 1159838 w 2282930"/>
              <a:gd name="connsiteY4" fmla="*/ 4399884 h 5263860"/>
              <a:gd name="connsiteX5" fmla="*/ 165228 w 2282930"/>
              <a:gd name="connsiteY5" fmla="*/ 2089821 h 5263860"/>
              <a:gd name="connsiteX6" fmla="*/ 566280 w 2282930"/>
              <a:gd name="connsiteY6" fmla="*/ 2571084 h 5263860"/>
              <a:gd name="connsiteX7" fmla="*/ 4807 w 2282930"/>
              <a:gd name="connsiteY7" fmla="*/ 244979 h 5263860"/>
              <a:gd name="connsiteX8" fmla="*/ 951291 w 2282930"/>
              <a:gd name="connsiteY8" fmla="*/ 3726116 h 5263860"/>
              <a:gd name="connsiteX9" fmla="*/ 1224007 w 2282930"/>
              <a:gd name="connsiteY9" fmla="*/ 1849189 h 5263860"/>
              <a:gd name="connsiteX10" fmla="*/ 1528807 w 2282930"/>
              <a:gd name="connsiteY10" fmla="*/ 918747 h 5263860"/>
              <a:gd name="connsiteX11" fmla="*/ 1256091 w 2282930"/>
              <a:gd name="connsiteY11" fmla="*/ 2346495 h 5263860"/>
              <a:gd name="connsiteX12" fmla="*/ 2282786 w 2282930"/>
              <a:gd name="connsiteY12" fmla="*/ 4347 h 526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82930" h="5263860">
                <a:moveTo>
                  <a:pt x="2282786" y="4347"/>
                </a:moveTo>
                <a:cubicBezTo>
                  <a:pt x="2269417" y="121989"/>
                  <a:pt x="1352343" y="2605842"/>
                  <a:pt x="1175880" y="3052347"/>
                </a:cubicBezTo>
                <a:cubicBezTo>
                  <a:pt x="999417" y="3498852"/>
                  <a:pt x="1178554" y="2327779"/>
                  <a:pt x="1224007" y="2683379"/>
                </a:cubicBezTo>
                <a:cubicBezTo>
                  <a:pt x="1269460" y="3038979"/>
                  <a:pt x="1459291" y="4899863"/>
                  <a:pt x="1448596" y="5185947"/>
                </a:cubicBezTo>
                <a:cubicBezTo>
                  <a:pt x="1437901" y="5472031"/>
                  <a:pt x="1373733" y="4915905"/>
                  <a:pt x="1159838" y="4399884"/>
                </a:cubicBezTo>
                <a:cubicBezTo>
                  <a:pt x="945943" y="3883863"/>
                  <a:pt x="264154" y="2394621"/>
                  <a:pt x="165228" y="2089821"/>
                </a:cubicBezTo>
                <a:cubicBezTo>
                  <a:pt x="66302" y="1785021"/>
                  <a:pt x="593017" y="2878557"/>
                  <a:pt x="566280" y="2571084"/>
                </a:cubicBezTo>
                <a:cubicBezTo>
                  <a:pt x="539543" y="2263611"/>
                  <a:pt x="-59361" y="52474"/>
                  <a:pt x="4807" y="244979"/>
                </a:cubicBezTo>
                <a:cubicBezTo>
                  <a:pt x="68975" y="437484"/>
                  <a:pt x="748091" y="3458748"/>
                  <a:pt x="951291" y="3726116"/>
                </a:cubicBezTo>
                <a:cubicBezTo>
                  <a:pt x="1154491" y="3993484"/>
                  <a:pt x="1127754" y="2317084"/>
                  <a:pt x="1224007" y="1849189"/>
                </a:cubicBezTo>
                <a:cubicBezTo>
                  <a:pt x="1320260" y="1381294"/>
                  <a:pt x="1523460" y="835863"/>
                  <a:pt x="1528807" y="918747"/>
                </a:cubicBezTo>
                <a:cubicBezTo>
                  <a:pt x="1534154" y="1001631"/>
                  <a:pt x="1135775" y="2498895"/>
                  <a:pt x="1256091" y="2346495"/>
                </a:cubicBezTo>
                <a:cubicBezTo>
                  <a:pt x="1376407" y="2194095"/>
                  <a:pt x="2296155" y="-113295"/>
                  <a:pt x="2282786" y="434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8" name="フリーフォーム 2077">
            <a:extLst>
              <a:ext uri="{FF2B5EF4-FFF2-40B4-BE49-F238E27FC236}">
                <a16:creationId xmlns:a16="http://schemas.microsoft.com/office/drawing/2014/main" id="{9D3A8083-FAE8-8E5B-87E9-ACDF6EA7F5BF}"/>
              </a:ext>
            </a:extLst>
          </p:cNvPr>
          <p:cNvSpPr/>
          <p:nvPr/>
        </p:nvSpPr>
        <p:spPr>
          <a:xfrm>
            <a:off x="9287540" y="224261"/>
            <a:ext cx="2840668" cy="5952709"/>
          </a:xfrm>
          <a:custGeom>
            <a:avLst/>
            <a:gdLst>
              <a:gd name="connsiteX0" fmla="*/ 2310902 w 2840668"/>
              <a:gd name="connsiteY0" fmla="*/ 192834 h 5952709"/>
              <a:gd name="connsiteX1" fmla="*/ 2310902 w 2840668"/>
              <a:gd name="connsiteY1" fmla="*/ 305128 h 5952709"/>
              <a:gd name="connsiteX2" fmla="*/ 241471 w 2840668"/>
              <a:gd name="connsiteY2" fmla="*/ 2711444 h 5952709"/>
              <a:gd name="connsiteX3" fmla="*/ 1669218 w 2840668"/>
              <a:gd name="connsiteY3" fmla="*/ 3657928 h 5952709"/>
              <a:gd name="connsiteX4" fmla="*/ 1364418 w 2840668"/>
              <a:gd name="connsiteY4" fmla="*/ 3914602 h 5952709"/>
              <a:gd name="connsiteX5" fmla="*/ 2840292 w 2840668"/>
              <a:gd name="connsiteY5" fmla="*/ 5951950 h 5952709"/>
              <a:gd name="connsiteX6" fmla="*/ 1492755 w 2840668"/>
              <a:gd name="connsiteY6" fmla="*/ 4139192 h 5952709"/>
              <a:gd name="connsiteX7" fmla="*/ 839 w 2840668"/>
              <a:gd name="connsiteY7" fmla="*/ 2984160 h 5952709"/>
              <a:gd name="connsiteX8" fmla="*/ 1701302 w 2840668"/>
              <a:gd name="connsiteY8" fmla="*/ 1508286 h 5952709"/>
              <a:gd name="connsiteX9" fmla="*/ 738776 w 2840668"/>
              <a:gd name="connsiteY9" fmla="*/ 1764960 h 5952709"/>
              <a:gd name="connsiteX10" fmla="*/ 2310902 w 2840668"/>
              <a:gd name="connsiteY10" fmla="*/ 192834 h 595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40668" h="5952709">
                <a:moveTo>
                  <a:pt x="2310902" y="192834"/>
                </a:moveTo>
                <a:cubicBezTo>
                  <a:pt x="2572923" y="-50471"/>
                  <a:pt x="2655807" y="-114640"/>
                  <a:pt x="2310902" y="305128"/>
                </a:cubicBezTo>
                <a:cubicBezTo>
                  <a:pt x="1965997" y="724896"/>
                  <a:pt x="348418" y="2152644"/>
                  <a:pt x="241471" y="2711444"/>
                </a:cubicBezTo>
                <a:cubicBezTo>
                  <a:pt x="134524" y="3270244"/>
                  <a:pt x="1482060" y="3457402"/>
                  <a:pt x="1669218" y="3657928"/>
                </a:cubicBezTo>
                <a:cubicBezTo>
                  <a:pt x="1856376" y="3858454"/>
                  <a:pt x="1169239" y="3532265"/>
                  <a:pt x="1364418" y="3914602"/>
                </a:cubicBezTo>
                <a:cubicBezTo>
                  <a:pt x="1559597" y="4296939"/>
                  <a:pt x="2818903" y="5914518"/>
                  <a:pt x="2840292" y="5951950"/>
                </a:cubicBezTo>
                <a:cubicBezTo>
                  <a:pt x="2861681" y="5989382"/>
                  <a:pt x="1965997" y="4633824"/>
                  <a:pt x="1492755" y="4139192"/>
                </a:cubicBezTo>
                <a:cubicBezTo>
                  <a:pt x="1019513" y="3644560"/>
                  <a:pt x="-33919" y="3422644"/>
                  <a:pt x="839" y="2984160"/>
                </a:cubicBezTo>
                <a:cubicBezTo>
                  <a:pt x="35597" y="2545676"/>
                  <a:pt x="1578313" y="1711486"/>
                  <a:pt x="1701302" y="1508286"/>
                </a:cubicBezTo>
                <a:cubicBezTo>
                  <a:pt x="1824291" y="1305086"/>
                  <a:pt x="634502" y="1986876"/>
                  <a:pt x="738776" y="1764960"/>
                </a:cubicBezTo>
                <a:cubicBezTo>
                  <a:pt x="843050" y="1543044"/>
                  <a:pt x="2048881" y="436139"/>
                  <a:pt x="2310902" y="19283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9" name="フリーフォーム 2078">
            <a:extLst>
              <a:ext uri="{FF2B5EF4-FFF2-40B4-BE49-F238E27FC236}">
                <a16:creationId xmlns:a16="http://schemas.microsoft.com/office/drawing/2014/main" id="{4E5BC4EE-1537-1C29-B619-47EC6F2D27C8}"/>
              </a:ext>
            </a:extLst>
          </p:cNvPr>
          <p:cNvSpPr/>
          <p:nvPr/>
        </p:nvSpPr>
        <p:spPr>
          <a:xfrm>
            <a:off x="304800" y="64168"/>
            <a:ext cx="10988842" cy="32085"/>
          </a:xfrm>
          <a:custGeom>
            <a:avLst/>
            <a:gdLst>
              <a:gd name="connsiteX0" fmla="*/ 0 w 10988842"/>
              <a:gd name="connsiteY0" fmla="*/ 32085 h 32085"/>
              <a:gd name="connsiteX1" fmla="*/ 10988842 w 10988842"/>
              <a:gd name="connsiteY1" fmla="*/ 16043 h 32085"/>
              <a:gd name="connsiteX2" fmla="*/ 5935579 w 10988842"/>
              <a:gd name="connsiteY2" fmla="*/ 0 h 32085"/>
              <a:gd name="connsiteX3" fmla="*/ 0 w 10988842"/>
              <a:gd name="connsiteY3" fmla="*/ 32085 h 3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88842" h="32085">
                <a:moveTo>
                  <a:pt x="0" y="32085"/>
                </a:moveTo>
                <a:lnTo>
                  <a:pt x="10988842" y="16043"/>
                </a:lnTo>
                <a:lnTo>
                  <a:pt x="5935579" y="0"/>
                </a:lnTo>
                <a:lnTo>
                  <a:pt x="0" y="32085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0" name="フリーフォーム 2079">
            <a:extLst>
              <a:ext uri="{FF2B5EF4-FFF2-40B4-BE49-F238E27FC236}">
                <a16:creationId xmlns:a16="http://schemas.microsoft.com/office/drawing/2014/main" id="{6B8F176F-BD61-E9C0-91BA-580BF7A34E46}"/>
              </a:ext>
            </a:extLst>
          </p:cNvPr>
          <p:cNvSpPr/>
          <p:nvPr/>
        </p:nvSpPr>
        <p:spPr>
          <a:xfrm>
            <a:off x="5969986" y="263240"/>
            <a:ext cx="2119272" cy="1063977"/>
          </a:xfrm>
          <a:custGeom>
            <a:avLst/>
            <a:gdLst>
              <a:gd name="connsiteX0" fmla="*/ 4094 w 2119272"/>
              <a:gd name="connsiteY0" fmla="*/ 483520 h 1063977"/>
              <a:gd name="connsiteX1" fmla="*/ 771174 w 2119272"/>
              <a:gd name="connsiteY1" fmla="*/ 6000 h 1063977"/>
              <a:gd name="connsiteX2" fmla="*/ 1314734 w 2119272"/>
              <a:gd name="connsiteY2" fmla="*/ 204120 h 1063977"/>
              <a:gd name="connsiteX3" fmla="*/ 1223294 w 2119272"/>
              <a:gd name="connsiteY3" fmla="*/ 36480 h 1063977"/>
              <a:gd name="connsiteX4" fmla="*/ 2097054 w 2119272"/>
              <a:gd name="connsiteY4" fmla="*/ 884840 h 1063977"/>
              <a:gd name="connsiteX5" fmla="*/ 1797334 w 2119272"/>
              <a:gd name="connsiteY5" fmla="*/ 757840 h 1063977"/>
              <a:gd name="connsiteX6" fmla="*/ 1131854 w 2119272"/>
              <a:gd name="connsiteY6" fmla="*/ 1062640 h 1063977"/>
              <a:gd name="connsiteX7" fmla="*/ 1035334 w 2119272"/>
              <a:gd name="connsiteY7" fmla="*/ 615600 h 1063977"/>
              <a:gd name="connsiteX8" fmla="*/ 222534 w 2119272"/>
              <a:gd name="connsiteY8" fmla="*/ 762920 h 1063977"/>
              <a:gd name="connsiteX9" fmla="*/ 349534 w 2119272"/>
              <a:gd name="connsiteY9" fmla="*/ 646080 h 1063977"/>
              <a:gd name="connsiteX10" fmla="*/ 461294 w 2119272"/>
              <a:gd name="connsiteY10" fmla="*/ 351440 h 1063977"/>
              <a:gd name="connsiteX11" fmla="*/ 4094 w 2119272"/>
              <a:gd name="connsiteY11" fmla="*/ 483520 h 1063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19272" h="1063977">
                <a:moveTo>
                  <a:pt x="4094" y="483520"/>
                </a:moveTo>
                <a:cubicBezTo>
                  <a:pt x="55741" y="425947"/>
                  <a:pt x="552734" y="52567"/>
                  <a:pt x="771174" y="6000"/>
                </a:cubicBezTo>
                <a:cubicBezTo>
                  <a:pt x="989614" y="-40567"/>
                  <a:pt x="1239381" y="199040"/>
                  <a:pt x="1314734" y="204120"/>
                </a:cubicBezTo>
                <a:cubicBezTo>
                  <a:pt x="1390087" y="209200"/>
                  <a:pt x="1092907" y="-76973"/>
                  <a:pt x="1223294" y="36480"/>
                </a:cubicBezTo>
                <a:cubicBezTo>
                  <a:pt x="1353681" y="149933"/>
                  <a:pt x="2001381" y="764613"/>
                  <a:pt x="2097054" y="884840"/>
                </a:cubicBezTo>
                <a:cubicBezTo>
                  <a:pt x="2192727" y="1005067"/>
                  <a:pt x="1958201" y="728207"/>
                  <a:pt x="1797334" y="757840"/>
                </a:cubicBezTo>
                <a:cubicBezTo>
                  <a:pt x="1636467" y="787473"/>
                  <a:pt x="1258854" y="1086347"/>
                  <a:pt x="1131854" y="1062640"/>
                </a:cubicBezTo>
                <a:cubicBezTo>
                  <a:pt x="1004854" y="1038933"/>
                  <a:pt x="1186887" y="665553"/>
                  <a:pt x="1035334" y="615600"/>
                </a:cubicBezTo>
                <a:cubicBezTo>
                  <a:pt x="883781" y="565647"/>
                  <a:pt x="336834" y="757840"/>
                  <a:pt x="222534" y="762920"/>
                </a:cubicBezTo>
                <a:cubicBezTo>
                  <a:pt x="108234" y="768000"/>
                  <a:pt x="309741" y="714660"/>
                  <a:pt x="349534" y="646080"/>
                </a:cubicBezTo>
                <a:cubicBezTo>
                  <a:pt x="389327" y="577500"/>
                  <a:pt x="517174" y="379380"/>
                  <a:pt x="461294" y="351440"/>
                </a:cubicBezTo>
                <a:cubicBezTo>
                  <a:pt x="405414" y="323500"/>
                  <a:pt x="-47553" y="541093"/>
                  <a:pt x="4094" y="483520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1" name="フリーフォーム 2080">
            <a:extLst>
              <a:ext uri="{FF2B5EF4-FFF2-40B4-BE49-F238E27FC236}">
                <a16:creationId xmlns:a16="http://schemas.microsoft.com/office/drawing/2014/main" id="{37792A2C-39B4-B32D-3A0E-CC2444490697}"/>
              </a:ext>
            </a:extLst>
          </p:cNvPr>
          <p:cNvSpPr/>
          <p:nvPr/>
        </p:nvSpPr>
        <p:spPr>
          <a:xfrm>
            <a:off x="6278356" y="399807"/>
            <a:ext cx="1155601" cy="2140727"/>
          </a:xfrm>
          <a:custGeom>
            <a:avLst/>
            <a:gdLst>
              <a:gd name="connsiteX0" fmla="*/ 345964 w 1155601"/>
              <a:gd name="connsiteY0" fmla="*/ 31993 h 2140727"/>
              <a:gd name="connsiteX1" fmla="*/ 452644 w 1155601"/>
              <a:gd name="connsiteY1" fmla="*/ 204713 h 2140727"/>
              <a:gd name="connsiteX2" fmla="*/ 1082564 w 1155601"/>
              <a:gd name="connsiteY2" fmla="*/ 1393433 h 2140727"/>
              <a:gd name="connsiteX3" fmla="*/ 1087644 w 1155601"/>
              <a:gd name="connsiteY3" fmla="*/ 1256273 h 2140727"/>
              <a:gd name="connsiteX4" fmla="*/ 1143524 w 1155601"/>
              <a:gd name="connsiteY4" fmla="*/ 2140193 h 2140727"/>
              <a:gd name="connsiteX5" fmla="*/ 823484 w 1155601"/>
              <a:gd name="connsiteY5" fmla="*/ 1373113 h 2140727"/>
              <a:gd name="connsiteX6" fmla="*/ 208804 w 1155601"/>
              <a:gd name="connsiteY6" fmla="*/ 524753 h 2140727"/>
              <a:gd name="connsiteX7" fmla="*/ 274844 w 1155601"/>
              <a:gd name="connsiteY7" fmla="*/ 595873 h 2140727"/>
              <a:gd name="connsiteX8" fmla="*/ 524 w 1155601"/>
              <a:gd name="connsiteY8" fmla="*/ 214873 h 2140727"/>
              <a:gd name="connsiteX9" fmla="*/ 356124 w 1155601"/>
              <a:gd name="connsiteY9" fmla="*/ 560313 h 2140727"/>
              <a:gd name="connsiteX10" fmla="*/ 345964 w 1155601"/>
              <a:gd name="connsiteY10" fmla="*/ 31993 h 2140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5601" h="2140727">
                <a:moveTo>
                  <a:pt x="345964" y="31993"/>
                </a:moveTo>
                <a:cubicBezTo>
                  <a:pt x="362051" y="-27274"/>
                  <a:pt x="329877" y="-22194"/>
                  <a:pt x="452644" y="204713"/>
                </a:cubicBezTo>
                <a:cubicBezTo>
                  <a:pt x="575411" y="431620"/>
                  <a:pt x="976731" y="1218173"/>
                  <a:pt x="1082564" y="1393433"/>
                </a:cubicBezTo>
                <a:cubicBezTo>
                  <a:pt x="1188397" y="1568693"/>
                  <a:pt x="1077484" y="1131813"/>
                  <a:pt x="1087644" y="1256273"/>
                </a:cubicBezTo>
                <a:cubicBezTo>
                  <a:pt x="1097804" y="1380733"/>
                  <a:pt x="1187551" y="2120720"/>
                  <a:pt x="1143524" y="2140193"/>
                </a:cubicBezTo>
                <a:cubicBezTo>
                  <a:pt x="1099497" y="2159666"/>
                  <a:pt x="979271" y="1642353"/>
                  <a:pt x="823484" y="1373113"/>
                </a:cubicBezTo>
                <a:cubicBezTo>
                  <a:pt x="667697" y="1103873"/>
                  <a:pt x="300244" y="654293"/>
                  <a:pt x="208804" y="524753"/>
                </a:cubicBezTo>
                <a:cubicBezTo>
                  <a:pt x="117364" y="395213"/>
                  <a:pt x="309557" y="647520"/>
                  <a:pt x="274844" y="595873"/>
                </a:cubicBezTo>
                <a:cubicBezTo>
                  <a:pt x="240131" y="544226"/>
                  <a:pt x="-13023" y="220800"/>
                  <a:pt x="524" y="214873"/>
                </a:cubicBezTo>
                <a:cubicBezTo>
                  <a:pt x="14071" y="208946"/>
                  <a:pt x="302784" y="590793"/>
                  <a:pt x="356124" y="560313"/>
                </a:cubicBezTo>
                <a:cubicBezTo>
                  <a:pt x="409464" y="529833"/>
                  <a:pt x="329877" y="91260"/>
                  <a:pt x="345964" y="31993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2" name="フリーフォーム 2081">
            <a:extLst>
              <a:ext uri="{FF2B5EF4-FFF2-40B4-BE49-F238E27FC236}">
                <a16:creationId xmlns:a16="http://schemas.microsoft.com/office/drawing/2014/main" id="{6E62F957-4BB1-720B-9978-7028EA3D7C9F}"/>
              </a:ext>
            </a:extLst>
          </p:cNvPr>
          <p:cNvSpPr/>
          <p:nvPr/>
        </p:nvSpPr>
        <p:spPr>
          <a:xfrm>
            <a:off x="5400010" y="394146"/>
            <a:ext cx="1200773" cy="1577223"/>
          </a:xfrm>
          <a:custGeom>
            <a:avLst/>
            <a:gdLst>
              <a:gd name="connsiteX0" fmla="*/ 1198910 w 1200773"/>
              <a:gd name="connsiteY0" fmla="*/ 17334 h 1577223"/>
              <a:gd name="connsiteX1" fmla="*/ 391190 w 1200773"/>
              <a:gd name="connsiteY1" fmla="*/ 499934 h 1577223"/>
              <a:gd name="connsiteX2" fmla="*/ 137190 w 1200773"/>
              <a:gd name="connsiteY2" fmla="*/ 967294 h 1577223"/>
              <a:gd name="connsiteX3" fmla="*/ 238790 w 1200773"/>
              <a:gd name="connsiteY3" fmla="*/ 845374 h 1577223"/>
              <a:gd name="connsiteX4" fmla="*/ 106710 w 1200773"/>
              <a:gd name="connsiteY4" fmla="*/ 1576894 h 1577223"/>
              <a:gd name="connsiteX5" fmla="*/ 50830 w 1200773"/>
              <a:gd name="connsiteY5" fmla="*/ 931734 h 1577223"/>
              <a:gd name="connsiteX6" fmla="*/ 5110 w 1200773"/>
              <a:gd name="connsiteY6" fmla="*/ 383094 h 1577223"/>
              <a:gd name="connsiteX7" fmla="*/ 40670 w 1200773"/>
              <a:gd name="connsiteY7" fmla="*/ 494854 h 1577223"/>
              <a:gd name="connsiteX8" fmla="*/ 355630 w 1200773"/>
              <a:gd name="connsiteY8" fmla="*/ 32574 h 1577223"/>
              <a:gd name="connsiteX9" fmla="*/ 294670 w 1200773"/>
              <a:gd name="connsiteY9" fmla="*/ 256094 h 1577223"/>
              <a:gd name="connsiteX10" fmla="*/ 604550 w 1200773"/>
              <a:gd name="connsiteY10" fmla="*/ 118934 h 1577223"/>
              <a:gd name="connsiteX11" fmla="*/ 1198910 w 1200773"/>
              <a:gd name="connsiteY11" fmla="*/ 17334 h 1577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00773" h="1577223">
                <a:moveTo>
                  <a:pt x="1198910" y="17334"/>
                </a:moveTo>
                <a:cubicBezTo>
                  <a:pt x="1163350" y="80834"/>
                  <a:pt x="568143" y="341607"/>
                  <a:pt x="391190" y="499934"/>
                </a:cubicBezTo>
                <a:cubicBezTo>
                  <a:pt x="214237" y="658261"/>
                  <a:pt x="162590" y="909721"/>
                  <a:pt x="137190" y="967294"/>
                </a:cubicBezTo>
                <a:cubicBezTo>
                  <a:pt x="111790" y="1024867"/>
                  <a:pt x="243870" y="743774"/>
                  <a:pt x="238790" y="845374"/>
                </a:cubicBezTo>
                <a:cubicBezTo>
                  <a:pt x="233710" y="946974"/>
                  <a:pt x="138037" y="1562501"/>
                  <a:pt x="106710" y="1576894"/>
                </a:cubicBezTo>
                <a:cubicBezTo>
                  <a:pt x="75383" y="1591287"/>
                  <a:pt x="67763" y="1130701"/>
                  <a:pt x="50830" y="931734"/>
                </a:cubicBezTo>
                <a:cubicBezTo>
                  <a:pt x="33897" y="732767"/>
                  <a:pt x="6803" y="455907"/>
                  <a:pt x="5110" y="383094"/>
                </a:cubicBezTo>
                <a:cubicBezTo>
                  <a:pt x="3417" y="310281"/>
                  <a:pt x="-17750" y="553274"/>
                  <a:pt x="40670" y="494854"/>
                </a:cubicBezTo>
                <a:cubicBezTo>
                  <a:pt x="99090" y="436434"/>
                  <a:pt x="313297" y="72367"/>
                  <a:pt x="355630" y="32574"/>
                </a:cubicBezTo>
                <a:cubicBezTo>
                  <a:pt x="397963" y="-7219"/>
                  <a:pt x="253184" y="241701"/>
                  <a:pt x="294670" y="256094"/>
                </a:cubicBezTo>
                <a:cubicBezTo>
                  <a:pt x="336156" y="270487"/>
                  <a:pt x="458077" y="155341"/>
                  <a:pt x="604550" y="118934"/>
                </a:cubicBezTo>
                <a:cubicBezTo>
                  <a:pt x="751023" y="82527"/>
                  <a:pt x="1234470" y="-46166"/>
                  <a:pt x="1198910" y="17334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3" name="フリーフォーム 2082">
            <a:extLst>
              <a:ext uri="{FF2B5EF4-FFF2-40B4-BE49-F238E27FC236}">
                <a16:creationId xmlns:a16="http://schemas.microsoft.com/office/drawing/2014/main" id="{836FC16D-B020-4198-E595-B597D1B3FAFF}"/>
              </a:ext>
            </a:extLst>
          </p:cNvPr>
          <p:cNvSpPr/>
          <p:nvPr/>
        </p:nvSpPr>
        <p:spPr>
          <a:xfrm>
            <a:off x="6685180" y="980719"/>
            <a:ext cx="924180" cy="1667008"/>
          </a:xfrm>
          <a:custGeom>
            <a:avLst/>
            <a:gdLst>
              <a:gd name="connsiteX0" fmla="*/ 100 w 924180"/>
              <a:gd name="connsiteY0" fmla="*/ 20041 h 1667008"/>
              <a:gd name="connsiteX1" fmla="*/ 528420 w 924180"/>
              <a:gd name="connsiteY1" fmla="*/ 964921 h 1667008"/>
              <a:gd name="connsiteX2" fmla="*/ 655420 w 924180"/>
              <a:gd name="connsiteY2" fmla="*/ 1650721 h 1667008"/>
              <a:gd name="connsiteX3" fmla="*/ 604620 w 924180"/>
              <a:gd name="connsiteY3" fmla="*/ 1330681 h 1667008"/>
              <a:gd name="connsiteX4" fmla="*/ 919580 w 924180"/>
              <a:gd name="connsiteY4" fmla="*/ 30201 h 1667008"/>
              <a:gd name="connsiteX5" fmla="*/ 777340 w 924180"/>
              <a:gd name="connsiteY5" fmla="*/ 589001 h 1667008"/>
              <a:gd name="connsiteX6" fmla="*/ 574140 w 924180"/>
              <a:gd name="connsiteY6" fmla="*/ 340081 h 1667008"/>
              <a:gd name="connsiteX7" fmla="*/ 100 w 924180"/>
              <a:gd name="connsiteY7" fmla="*/ 20041 h 166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4180" h="1667008">
                <a:moveTo>
                  <a:pt x="100" y="20041"/>
                </a:moveTo>
                <a:cubicBezTo>
                  <a:pt x="-7520" y="124181"/>
                  <a:pt x="419200" y="693141"/>
                  <a:pt x="528420" y="964921"/>
                </a:cubicBezTo>
                <a:cubicBezTo>
                  <a:pt x="637640" y="1236701"/>
                  <a:pt x="642720" y="1589761"/>
                  <a:pt x="655420" y="1650721"/>
                </a:cubicBezTo>
                <a:cubicBezTo>
                  <a:pt x="668120" y="1711681"/>
                  <a:pt x="560593" y="1600768"/>
                  <a:pt x="604620" y="1330681"/>
                </a:cubicBezTo>
                <a:cubicBezTo>
                  <a:pt x="648647" y="1060594"/>
                  <a:pt x="890793" y="153814"/>
                  <a:pt x="919580" y="30201"/>
                </a:cubicBezTo>
                <a:cubicBezTo>
                  <a:pt x="948367" y="-93412"/>
                  <a:pt x="834913" y="537354"/>
                  <a:pt x="777340" y="589001"/>
                </a:cubicBezTo>
                <a:cubicBezTo>
                  <a:pt x="719767" y="640648"/>
                  <a:pt x="699447" y="433214"/>
                  <a:pt x="574140" y="340081"/>
                </a:cubicBezTo>
                <a:cubicBezTo>
                  <a:pt x="448833" y="246948"/>
                  <a:pt x="7720" y="-84099"/>
                  <a:pt x="100" y="20041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4" name="フリーフォーム 2083">
            <a:extLst>
              <a:ext uri="{FF2B5EF4-FFF2-40B4-BE49-F238E27FC236}">
                <a16:creationId xmlns:a16="http://schemas.microsoft.com/office/drawing/2014/main" id="{65E221A4-B60C-557A-31A7-A4C4CBC02646}"/>
              </a:ext>
            </a:extLst>
          </p:cNvPr>
          <p:cNvSpPr/>
          <p:nvPr/>
        </p:nvSpPr>
        <p:spPr>
          <a:xfrm>
            <a:off x="7484529" y="1238201"/>
            <a:ext cx="959541" cy="2593773"/>
          </a:xfrm>
          <a:custGeom>
            <a:avLst/>
            <a:gdLst>
              <a:gd name="connsiteX0" fmla="*/ 389471 w 959541"/>
              <a:gd name="connsiteY0" fmla="*/ 52119 h 2593773"/>
              <a:gd name="connsiteX1" fmla="*/ 18631 w 959541"/>
              <a:gd name="connsiteY1" fmla="*/ 1682799 h 2593773"/>
              <a:gd name="connsiteX2" fmla="*/ 84671 w 959541"/>
              <a:gd name="connsiteY2" fmla="*/ 1672639 h 2593773"/>
              <a:gd name="connsiteX3" fmla="*/ 338671 w 959541"/>
              <a:gd name="connsiteY3" fmla="*/ 2358439 h 2593773"/>
              <a:gd name="connsiteX4" fmla="*/ 409791 w 959541"/>
              <a:gd name="connsiteY4" fmla="*/ 2114599 h 2593773"/>
              <a:gd name="connsiteX5" fmla="*/ 953351 w 959541"/>
              <a:gd name="connsiteY5" fmla="*/ 2592119 h 2593773"/>
              <a:gd name="connsiteX6" fmla="*/ 699351 w 959541"/>
              <a:gd name="connsiteY6" fmla="*/ 1916479 h 2593773"/>
              <a:gd name="connsiteX7" fmla="*/ 628231 w 959541"/>
              <a:gd name="connsiteY7" fmla="*/ 488999 h 2593773"/>
              <a:gd name="connsiteX8" fmla="*/ 582511 w 959541"/>
              <a:gd name="connsiteY8" fmla="*/ 854759 h 2593773"/>
              <a:gd name="connsiteX9" fmla="*/ 399631 w 959541"/>
              <a:gd name="connsiteY9" fmla="*/ 356919 h 2593773"/>
              <a:gd name="connsiteX10" fmla="*/ 343751 w 959541"/>
              <a:gd name="connsiteY10" fmla="*/ 397559 h 2593773"/>
              <a:gd name="connsiteX11" fmla="*/ 389471 w 959541"/>
              <a:gd name="connsiteY11" fmla="*/ 52119 h 2593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59541" h="2593773">
                <a:moveTo>
                  <a:pt x="389471" y="52119"/>
                </a:moveTo>
                <a:cubicBezTo>
                  <a:pt x="335284" y="266326"/>
                  <a:pt x="69431" y="1412712"/>
                  <a:pt x="18631" y="1682799"/>
                </a:cubicBezTo>
                <a:cubicBezTo>
                  <a:pt x="-32169" y="1952886"/>
                  <a:pt x="31331" y="1560032"/>
                  <a:pt x="84671" y="1672639"/>
                </a:cubicBezTo>
                <a:cubicBezTo>
                  <a:pt x="138011" y="1785246"/>
                  <a:pt x="284484" y="2284779"/>
                  <a:pt x="338671" y="2358439"/>
                </a:cubicBezTo>
                <a:cubicBezTo>
                  <a:pt x="392858" y="2432099"/>
                  <a:pt x="307344" y="2075652"/>
                  <a:pt x="409791" y="2114599"/>
                </a:cubicBezTo>
                <a:cubicBezTo>
                  <a:pt x="512238" y="2153546"/>
                  <a:pt x="905091" y="2625139"/>
                  <a:pt x="953351" y="2592119"/>
                </a:cubicBezTo>
                <a:cubicBezTo>
                  <a:pt x="1001611" y="2559099"/>
                  <a:pt x="753538" y="2266999"/>
                  <a:pt x="699351" y="1916479"/>
                </a:cubicBezTo>
                <a:cubicBezTo>
                  <a:pt x="645164" y="1565959"/>
                  <a:pt x="647704" y="665952"/>
                  <a:pt x="628231" y="488999"/>
                </a:cubicBezTo>
                <a:cubicBezTo>
                  <a:pt x="608758" y="312046"/>
                  <a:pt x="620611" y="876772"/>
                  <a:pt x="582511" y="854759"/>
                </a:cubicBezTo>
                <a:cubicBezTo>
                  <a:pt x="544411" y="832746"/>
                  <a:pt x="439424" y="433119"/>
                  <a:pt x="399631" y="356919"/>
                </a:cubicBezTo>
                <a:cubicBezTo>
                  <a:pt x="359838" y="280719"/>
                  <a:pt x="348831" y="444972"/>
                  <a:pt x="343751" y="397559"/>
                </a:cubicBezTo>
                <a:cubicBezTo>
                  <a:pt x="338671" y="350146"/>
                  <a:pt x="443658" y="-162088"/>
                  <a:pt x="389471" y="52119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5" name="フリーフォーム 2084">
            <a:extLst>
              <a:ext uri="{FF2B5EF4-FFF2-40B4-BE49-F238E27FC236}">
                <a16:creationId xmlns:a16="http://schemas.microsoft.com/office/drawing/2014/main" id="{89CA5D55-5F3E-7F5C-9966-0B77313BE0CB}"/>
              </a:ext>
            </a:extLst>
          </p:cNvPr>
          <p:cNvSpPr/>
          <p:nvPr/>
        </p:nvSpPr>
        <p:spPr>
          <a:xfrm>
            <a:off x="6482605" y="893830"/>
            <a:ext cx="1300706" cy="405210"/>
          </a:xfrm>
          <a:custGeom>
            <a:avLst/>
            <a:gdLst>
              <a:gd name="connsiteX0" fmla="*/ 29955 w 1300706"/>
              <a:gd name="connsiteY0" fmla="*/ 76450 h 405210"/>
              <a:gd name="connsiteX1" fmla="*/ 167115 w 1300706"/>
              <a:gd name="connsiteY1" fmla="*/ 81530 h 405210"/>
              <a:gd name="connsiteX2" fmla="*/ 984995 w 1300706"/>
              <a:gd name="connsiteY2" fmla="*/ 250 h 405210"/>
              <a:gd name="connsiteX3" fmla="*/ 1228835 w 1300706"/>
              <a:gd name="connsiteY3" fmla="*/ 112010 h 405210"/>
              <a:gd name="connsiteX4" fmla="*/ 852915 w 1300706"/>
              <a:gd name="connsiteY4" fmla="*/ 91690 h 405210"/>
              <a:gd name="connsiteX5" fmla="*/ 1208515 w 1300706"/>
              <a:gd name="connsiteY5" fmla="*/ 284730 h 405210"/>
              <a:gd name="connsiteX6" fmla="*/ 873235 w 1300706"/>
              <a:gd name="connsiteY6" fmla="*/ 284730 h 405210"/>
              <a:gd name="connsiteX7" fmla="*/ 1299955 w 1300706"/>
              <a:gd name="connsiteY7" fmla="*/ 401570 h 405210"/>
              <a:gd name="connsiteX8" fmla="*/ 746235 w 1300706"/>
              <a:gd name="connsiteY8" fmla="*/ 127250 h 405210"/>
              <a:gd name="connsiteX9" fmla="*/ 568435 w 1300706"/>
              <a:gd name="connsiteY9" fmla="*/ 25650 h 405210"/>
              <a:gd name="connsiteX10" fmla="*/ 29955 w 1300706"/>
              <a:gd name="connsiteY10" fmla="*/ 76450 h 405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00706" h="405210">
                <a:moveTo>
                  <a:pt x="29955" y="76450"/>
                </a:moveTo>
                <a:cubicBezTo>
                  <a:pt x="-36932" y="85763"/>
                  <a:pt x="7942" y="94230"/>
                  <a:pt x="167115" y="81530"/>
                </a:cubicBezTo>
                <a:cubicBezTo>
                  <a:pt x="326288" y="68830"/>
                  <a:pt x="808042" y="-4830"/>
                  <a:pt x="984995" y="250"/>
                </a:cubicBezTo>
                <a:cubicBezTo>
                  <a:pt x="1161948" y="5330"/>
                  <a:pt x="1250848" y="96770"/>
                  <a:pt x="1228835" y="112010"/>
                </a:cubicBezTo>
                <a:cubicBezTo>
                  <a:pt x="1206822" y="127250"/>
                  <a:pt x="856302" y="62903"/>
                  <a:pt x="852915" y="91690"/>
                </a:cubicBezTo>
                <a:cubicBezTo>
                  <a:pt x="849528" y="120477"/>
                  <a:pt x="1205128" y="252557"/>
                  <a:pt x="1208515" y="284730"/>
                </a:cubicBezTo>
                <a:cubicBezTo>
                  <a:pt x="1211902" y="316903"/>
                  <a:pt x="857995" y="265257"/>
                  <a:pt x="873235" y="284730"/>
                </a:cubicBezTo>
                <a:cubicBezTo>
                  <a:pt x="888475" y="304203"/>
                  <a:pt x="1321122" y="427817"/>
                  <a:pt x="1299955" y="401570"/>
                </a:cubicBezTo>
                <a:cubicBezTo>
                  <a:pt x="1278788" y="375323"/>
                  <a:pt x="868155" y="189903"/>
                  <a:pt x="746235" y="127250"/>
                </a:cubicBezTo>
                <a:cubicBezTo>
                  <a:pt x="624315" y="64597"/>
                  <a:pt x="681042" y="32423"/>
                  <a:pt x="568435" y="25650"/>
                </a:cubicBezTo>
                <a:cubicBezTo>
                  <a:pt x="455828" y="18877"/>
                  <a:pt x="96842" y="67137"/>
                  <a:pt x="29955" y="76450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6" name="フリーフォーム 2085">
            <a:extLst>
              <a:ext uri="{FF2B5EF4-FFF2-40B4-BE49-F238E27FC236}">
                <a16:creationId xmlns:a16="http://schemas.microsoft.com/office/drawing/2014/main" id="{F6CBE444-A18F-17BF-0591-BE550E6118F0}"/>
              </a:ext>
            </a:extLst>
          </p:cNvPr>
          <p:cNvSpPr/>
          <p:nvPr/>
        </p:nvSpPr>
        <p:spPr>
          <a:xfrm>
            <a:off x="7335830" y="1391030"/>
            <a:ext cx="579731" cy="1025182"/>
          </a:xfrm>
          <a:custGeom>
            <a:avLst/>
            <a:gdLst>
              <a:gd name="connsiteX0" fmla="*/ 4770 w 579731"/>
              <a:gd name="connsiteY0" fmla="*/ 280290 h 1025182"/>
              <a:gd name="connsiteX1" fmla="*/ 279090 w 579731"/>
              <a:gd name="connsiteY1" fmla="*/ 178690 h 1025182"/>
              <a:gd name="connsiteX2" fmla="*/ 238450 w 579731"/>
              <a:gd name="connsiteY2" fmla="*/ 890 h 1025182"/>
              <a:gd name="connsiteX3" fmla="*/ 578810 w 579731"/>
              <a:gd name="connsiteY3" fmla="*/ 259970 h 1025182"/>
              <a:gd name="connsiteX4" fmla="*/ 334970 w 579731"/>
              <a:gd name="connsiteY4" fmla="*/ 762890 h 1025182"/>
              <a:gd name="connsiteX5" fmla="*/ 213050 w 579731"/>
              <a:gd name="connsiteY5" fmla="*/ 1021970 h 1025182"/>
              <a:gd name="connsiteX6" fmla="*/ 131770 w 579731"/>
              <a:gd name="connsiteY6" fmla="*/ 595250 h 1025182"/>
              <a:gd name="connsiteX7" fmla="*/ 106370 w 579731"/>
              <a:gd name="connsiteY7" fmla="*/ 412370 h 1025182"/>
              <a:gd name="connsiteX8" fmla="*/ 4770 w 579731"/>
              <a:gd name="connsiteY8" fmla="*/ 280290 h 1025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9731" h="1025182">
                <a:moveTo>
                  <a:pt x="4770" y="280290"/>
                </a:moveTo>
                <a:cubicBezTo>
                  <a:pt x="33557" y="241343"/>
                  <a:pt x="240143" y="225257"/>
                  <a:pt x="279090" y="178690"/>
                </a:cubicBezTo>
                <a:cubicBezTo>
                  <a:pt x="318037" y="132123"/>
                  <a:pt x="188497" y="-12657"/>
                  <a:pt x="238450" y="890"/>
                </a:cubicBezTo>
                <a:cubicBezTo>
                  <a:pt x="288403" y="14437"/>
                  <a:pt x="562723" y="132970"/>
                  <a:pt x="578810" y="259970"/>
                </a:cubicBezTo>
                <a:cubicBezTo>
                  <a:pt x="594897" y="386970"/>
                  <a:pt x="395930" y="635890"/>
                  <a:pt x="334970" y="762890"/>
                </a:cubicBezTo>
                <a:cubicBezTo>
                  <a:pt x="274010" y="889890"/>
                  <a:pt x="246917" y="1049910"/>
                  <a:pt x="213050" y="1021970"/>
                </a:cubicBezTo>
                <a:cubicBezTo>
                  <a:pt x="179183" y="994030"/>
                  <a:pt x="149550" y="696850"/>
                  <a:pt x="131770" y="595250"/>
                </a:cubicBezTo>
                <a:cubicBezTo>
                  <a:pt x="113990" y="493650"/>
                  <a:pt x="126690" y="459783"/>
                  <a:pt x="106370" y="412370"/>
                </a:cubicBezTo>
                <a:cubicBezTo>
                  <a:pt x="86050" y="364957"/>
                  <a:pt x="-24017" y="319237"/>
                  <a:pt x="4770" y="280290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7" name="フリーフォーム 2086">
            <a:extLst>
              <a:ext uri="{FF2B5EF4-FFF2-40B4-BE49-F238E27FC236}">
                <a16:creationId xmlns:a16="http://schemas.microsoft.com/office/drawing/2014/main" id="{E1F5A5DA-3E48-AA6C-AFDF-122A23C5EEE1}"/>
              </a:ext>
            </a:extLst>
          </p:cNvPr>
          <p:cNvSpPr/>
          <p:nvPr/>
        </p:nvSpPr>
        <p:spPr>
          <a:xfrm>
            <a:off x="7369381" y="1462944"/>
            <a:ext cx="428510" cy="846046"/>
          </a:xfrm>
          <a:custGeom>
            <a:avLst/>
            <a:gdLst>
              <a:gd name="connsiteX0" fmla="*/ 199819 w 428510"/>
              <a:gd name="connsiteY0" fmla="*/ 96 h 846046"/>
              <a:gd name="connsiteX1" fmla="*/ 428419 w 428510"/>
              <a:gd name="connsiteY1" fmla="*/ 350616 h 846046"/>
              <a:gd name="connsiteX2" fmla="*/ 169339 w 428510"/>
              <a:gd name="connsiteY2" fmla="*/ 645256 h 846046"/>
              <a:gd name="connsiteX3" fmla="*/ 1699 w 428510"/>
              <a:gd name="connsiteY3" fmla="*/ 843376 h 846046"/>
              <a:gd name="connsiteX4" fmla="*/ 270939 w 428510"/>
              <a:gd name="connsiteY4" fmla="*/ 503016 h 846046"/>
              <a:gd name="connsiteX5" fmla="*/ 225219 w 428510"/>
              <a:gd name="connsiteY5" fmla="*/ 325216 h 846046"/>
              <a:gd name="connsiteX6" fmla="*/ 281099 w 428510"/>
              <a:gd name="connsiteY6" fmla="*/ 315056 h 846046"/>
              <a:gd name="connsiteX7" fmla="*/ 199819 w 428510"/>
              <a:gd name="connsiteY7" fmla="*/ 96 h 846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8510" h="846046">
                <a:moveTo>
                  <a:pt x="199819" y="96"/>
                </a:moveTo>
                <a:cubicBezTo>
                  <a:pt x="224372" y="6023"/>
                  <a:pt x="433499" y="243089"/>
                  <a:pt x="428419" y="350616"/>
                </a:cubicBezTo>
                <a:cubicBezTo>
                  <a:pt x="423339" y="458143"/>
                  <a:pt x="240459" y="563129"/>
                  <a:pt x="169339" y="645256"/>
                </a:cubicBezTo>
                <a:cubicBezTo>
                  <a:pt x="98219" y="727383"/>
                  <a:pt x="-15234" y="867083"/>
                  <a:pt x="1699" y="843376"/>
                </a:cubicBezTo>
                <a:cubicBezTo>
                  <a:pt x="18632" y="819669"/>
                  <a:pt x="233686" y="589376"/>
                  <a:pt x="270939" y="503016"/>
                </a:cubicBezTo>
                <a:cubicBezTo>
                  <a:pt x="308192" y="416656"/>
                  <a:pt x="223526" y="356543"/>
                  <a:pt x="225219" y="325216"/>
                </a:cubicBezTo>
                <a:cubicBezTo>
                  <a:pt x="226912" y="293889"/>
                  <a:pt x="284486" y="367549"/>
                  <a:pt x="281099" y="315056"/>
                </a:cubicBezTo>
                <a:cubicBezTo>
                  <a:pt x="277712" y="262563"/>
                  <a:pt x="175266" y="-5831"/>
                  <a:pt x="199819" y="96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8" name="フリーフォーム 2087">
            <a:extLst>
              <a:ext uri="{FF2B5EF4-FFF2-40B4-BE49-F238E27FC236}">
                <a16:creationId xmlns:a16="http://schemas.microsoft.com/office/drawing/2014/main" id="{A6A62E40-E8BB-6E58-BECB-AD08B1BBCD1D}"/>
              </a:ext>
            </a:extLst>
          </p:cNvPr>
          <p:cNvSpPr/>
          <p:nvPr/>
        </p:nvSpPr>
        <p:spPr>
          <a:xfrm>
            <a:off x="7066044" y="999077"/>
            <a:ext cx="341624" cy="1634316"/>
          </a:xfrm>
          <a:custGeom>
            <a:avLst/>
            <a:gdLst>
              <a:gd name="connsiteX0" fmla="*/ 5316 w 341624"/>
              <a:gd name="connsiteY0" fmla="*/ 22003 h 1634316"/>
              <a:gd name="connsiteX1" fmla="*/ 330436 w 341624"/>
              <a:gd name="connsiteY1" fmla="*/ 1581563 h 1634316"/>
              <a:gd name="connsiteX2" fmla="*/ 259316 w 341624"/>
              <a:gd name="connsiteY2" fmla="*/ 1175163 h 1634316"/>
              <a:gd name="connsiteX3" fmla="*/ 188196 w 341624"/>
              <a:gd name="connsiteY3" fmla="*/ 260763 h 1634316"/>
              <a:gd name="connsiteX4" fmla="*/ 132316 w 341624"/>
              <a:gd name="connsiteY4" fmla="*/ 636683 h 1634316"/>
              <a:gd name="connsiteX5" fmla="*/ 5316 w 341624"/>
              <a:gd name="connsiteY5" fmla="*/ 22003 h 163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1624" h="1634316">
                <a:moveTo>
                  <a:pt x="5316" y="22003"/>
                </a:moveTo>
                <a:cubicBezTo>
                  <a:pt x="38336" y="179483"/>
                  <a:pt x="288103" y="1389370"/>
                  <a:pt x="330436" y="1581563"/>
                </a:cubicBezTo>
                <a:cubicBezTo>
                  <a:pt x="372769" y="1773756"/>
                  <a:pt x="283023" y="1395296"/>
                  <a:pt x="259316" y="1175163"/>
                </a:cubicBezTo>
                <a:cubicBezTo>
                  <a:pt x="235609" y="955030"/>
                  <a:pt x="209363" y="350510"/>
                  <a:pt x="188196" y="260763"/>
                </a:cubicBezTo>
                <a:cubicBezTo>
                  <a:pt x="167029" y="171016"/>
                  <a:pt x="161949" y="670550"/>
                  <a:pt x="132316" y="636683"/>
                </a:cubicBezTo>
                <a:cubicBezTo>
                  <a:pt x="102683" y="602816"/>
                  <a:pt x="-27704" y="-135477"/>
                  <a:pt x="5316" y="22003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9" name="フリーフォーム 2088">
            <a:extLst>
              <a:ext uri="{FF2B5EF4-FFF2-40B4-BE49-F238E27FC236}">
                <a16:creationId xmlns:a16="http://schemas.microsoft.com/office/drawing/2014/main" id="{E595C788-D990-CEFF-8D5B-FF7F9769949C}"/>
              </a:ext>
            </a:extLst>
          </p:cNvPr>
          <p:cNvSpPr/>
          <p:nvPr/>
        </p:nvSpPr>
        <p:spPr>
          <a:xfrm>
            <a:off x="7203085" y="1160569"/>
            <a:ext cx="203704" cy="1716501"/>
          </a:xfrm>
          <a:custGeom>
            <a:avLst/>
            <a:gdLst>
              <a:gd name="connsiteX0" fmla="*/ 71475 w 203704"/>
              <a:gd name="connsiteY0" fmla="*/ 241511 h 1716501"/>
              <a:gd name="connsiteX1" fmla="*/ 355 w 203704"/>
              <a:gd name="connsiteY1" fmla="*/ 1689311 h 1716501"/>
              <a:gd name="connsiteX2" fmla="*/ 46075 w 203704"/>
              <a:gd name="connsiteY2" fmla="*/ 1191471 h 1716501"/>
              <a:gd name="connsiteX3" fmla="*/ 91795 w 203704"/>
              <a:gd name="connsiteY3" fmla="*/ 1714711 h 1716501"/>
              <a:gd name="connsiteX4" fmla="*/ 101955 w 203704"/>
              <a:gd name="connsiteY4" fmla="*/ 967951 h 1716501"/>
              <a:gd name="connsiteX5" fmla="*/ 203555 w 203704"/>
              <a:gd name="connsiteY5" fmla="*/ 2751 h 1716501"/>
              <a:gd name="connsiteX6" fmla="*/ 76555 w 203704"/>
              <a:gd name="connsiteY6" fmla="*/ 663151 h 1716501"/>
              <a:gd name="connsiteX7" fmla="*/ 71475 w 203704"/>
              <a:gd name="connsiteY7" fmla="*/ 241511 h 1716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704" h="1716501">
                <a:moveTo>
                  <a:pt x="71475" y="241511"/>
                </a:moveTo>
                <a:cubicBezTo>
                  <a:pt x="58775" y="412537"/>
                  <a:pt x="4588" y="1530984"/>
                  <a:pt x="355" y="1689311"/>
                </a:cubicBezTo>
                <a:cubicBezTo>
                  <a:pt x="-3878" y="1847638"/>
                  <a:pt x="30835" y="1187238"/>
                  <a:pt x="46075" y="1191471"/>
                </a:cubicBezTo>
                <a:cubicBezTo>
                  <a:pt x="61315" y="1195704"/>
                  <a:pt x="82482" y="1751964"/>
                  <a:pt x="91795" y="1714711"/>
                </a:cubicBezTo>
                <a:cubicBezTo>
                  <a:pt x="101108" y="1677458"/>
                  <a:pt x="83328" y="1253278"/>
                  <a:pt x="101955" y="967951"/>
                </a:cubicBezTo>
                <a:cubicBezTo>
                  <a:pt x="120582" y="682624"/>
                  <a:pt x="207788" y="53551"/>
                  <a:pt x="203555" y="2751"/>
                </a:cubicBezTo>
                <a:cubicBezTo>
                  <a:pt x="199322" y="-48049"/>
                  <a:pt x="100262" y="620818"/>
                  <a:pt x="76555" y="663151"/>
                </a:cubicBezTo>
                <a:cubicBezTo>
                  <a:pt x="52848" y="705484"/>
                  <a:pt x="84175" y="70485"/>
                  <a:pt x="71475" y="241511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0" name="フリーフォーム 2089">
            <a:extLst>
              <a:ext uri="{FF2B5EF4-FFF2-40B4-BE49-F238E27FC236}">
                <a16:creationId xmlns:a16="http://schemas.microsoft.com/office/drawing/2014/main" id="{6B379D1C-3316-149A-40F5-98202954F525}"/>
              </a:ext>
            </a:extLst>
          </p:cNvPr>
          <p:cNvSpPr/>
          <p:nvPr/>
        </p:nvSpPr>
        <p:spPr>
          <a:xfrm>
            <a:off x="6161789" y="2358824"/>
            <a:ext cx="1477319" cy="1095562"/>
          </a:xfrm>
          <a:custGeom>
            <a:avLst/>
            <a:gdLst>
              <a:gd name="connsiteX0" fmla="*/ 1442971 w 1477319"/>
              <a:gd name="connsiteY0" fmla="*/ 13536 h 1095562"/>
              <a:gd name="connsiteX1" fmla="*/ 25651 w 1477319"/>
              <a:gd name="connsiteY1" fmla="*/ 1070176 h 1095562"/>
              <a:gd name="connsiteX2" fmla="*/ 584451 w 1477319"/>
              <a:gd name="connsiteY2" fmla="*/ 734896 h 1095562"/>
              <a:gd name="connsiteX3" fmla="*/ 1280411 w 1477319"/>
              <a:gd name="connsiteY3" fmla="*/ 374216 h 1095562"/>
              <a:gd name="connsiteX4" fmla="*/ 1056891 w 1477319"/>
              <a:gd name="connsiteY4" fmla="*/ 465656 h 1095562"/>
              <a:gd name="connsiteX5" fmla="*/ 1442971 w 1477319"/>
              <a:gd name="connsiteY5" fmla="*/ 13536 h 1095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7319" h="1095562">
                <a:moveTo>
                  <a:pt x="1442971" y="13536"/>
                </a:moveTo>
                <a:cubicBezTo>
                  <a:pt x="1271098" y="114289"/>
                  <a:pt x="168738" y="949949"/>
                  <a:pt x="25651" y="1070176"/>
                </a:cubicBezTo>
                <a:cubicBezTo>
                  <a:pt x="-117436" y="1190403"/>
                  <a:pt x="375324" y="850889"/>
                  <a:pt x="584451" y="734896"/>
                </a:cubicBezTo>
                <a:cubicBezTo>
                  <a:pt x="793578" y="618903"/>
                  <a:pt x="1201671" y="419089"/>
                  <a:pt x="1280411" y="374216"/>
                </a:cubicBezTo>
                <a:cubicBezTo>
                  <a:pt x="1359151" y="329343"/>
                  <a:pt x="1026411" y="525769"/>
                  <a:pt x="1056891" y="465656"/>
                </a:cubicBezTo>
                <a:cubicBezTo>
                  <a:pt x="1087371" y="405543"/>
                  <a:pt x="1614844" y="-87217"/>
                  <a:pt x="1442971" y="1353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1" name="フリーフォーム 2090">
            <a:extLst>
              <a:ext uri="{FF2B5EF4-FFF2-40B4-BE49-F238E27FC236}">
                <a16:creationId xmlns:a16="http://schemas.microsoft.com/office/drawing/2014/main" id="{11B1457E-3E61-C323-AC4A-FDE3D8B31E57}"/>
              </a:ext>
            </a:extLst>
          </p:cNvPr>
          <p:cNvSpPr/>
          <p:nvPr/>
        </p:nvSpPr>
        <p:spPr>
          <a:xfrm>
            <a:off x="5596310" y="2218794"/>
            <a:ext cx="305041" cy="726923"/>
          </a:xfrm>
          <a:custGeom>
            <a:avLst/>
            <a:gdLst>
              <a:gd name="connsiteX0" fmla="*/ 12010 w 305041"/>
              <a:gd name="connsiteY0" fmla="*/ 26566 h 726923"/>
              <a:gd name="connsiteX1" fmla="*/ 42490 w 305041"/>
              <a:gd name="connsiteY1" fmla="*/ 107846 h 726923"/>
              <a:gd name="connsiteX2" fmla="*/ 301570 w 305041"/>
              <a:gd name="connsiteY2" fmla="*/ 712366 h 726923"/>
              <a:gd name="connsiteX3" fmla="*/ 179650 w 305041"/>
              <a:gd name="connsiteY3" fmla="*/ 519326 h 726923"/>
              <a:gd name="connsiteX4" fmla="*/ 6930 w 305041"/>
              <a:gd name="connsiteY4" fmla="*/ 295806 h 726923"/>
              <a:gd name="connsiteX5" fmla="*/ 164410 w 305041"/>
              <a:gd name="connsiteY5" fmla="*/ 407566 h 726923"/>
              <a:gd name="connsiteX6" fmla="*/ 12010 w 305041"/>
              <a:gd name="connsiteY6" fmla="*/ 26566 h 726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041" h="726923">
                <a:moveTo>
                  <a:pt x="12010" y="26566"/>
                </a:moveTo>
                <a:cubicBezTo>
                  <a:pt x="-8310" y="-23387"/>
                  <a:pt x="-5770" y="-6454"/>
                  <a:pt x="42490" y="107846"/>
                </a:cubicBezTo>
                <a:cubicBezTo>
                  <a:pt x="90750" y="222146"/>
                  <a:pt x="278710" y="643786"/>
                  <a:pt x="301570" y="712366"/>
                </a:cubicBezTo>
                <a:cubicBezTo>
                  <a:pt x="324430" y="780946"/>
                  <a:pt x="228757" y="588753"/>
                  <a:pt x="179650" y="519326"/>
                </a:cubicBezTo>
                <a:cubicBezTo>
                  <a:pt x="130543" y="449899"/>
                  <a:pt x="9470" y="314433"/>
                  <a:pt x="6930" y="295806"/>
                </a:cubicBezTo>
                <a:cubicBezTo>
                  <a:pt x="4390" y="277179"/>
                  <a:pt x="167797" y="450746"/>
                  <a:pt x="164410" y="407566"/>
                </a:cubicBezTo>
                <a:cubicBezTo>
                  <a:pt x="161023" y="364386"/>
                  <a:pt x="32330" y="76519"/>
                  <a:pt x="12010" y="2656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2" name="フリーフォーム 2091">
            <a:extLst>
              <a:ext uri="{FF2B5EF4-FFF2-40B4-BE49-F238E27FC236}">
                <a16:creationId xmlns:a16="http://schemas.microsoft.com/office/drawing/2014/main" id="{87C07D49-2815-EE43-5EA7-8318B6BB0D5C}"/>
              </a:ext>
            </a:extLst>
          </p:cNvPr>
          <p:cNvSpPr/>
          <p:nvPr/>
        </p:nvSpPr>
        <p:spPr>
          <a:xfrm>
            <a:off x="6062282" y="1340895"/>
            <a:ext cx="883519" cy="388871"/>
          </a:xfrm>
          <a:custGeom>
            <a:avLst/>
            <a:gdLst>
              <a:gd name="connsiteX0" fmla="*/ 241998 w 883519"/>
              <a:gd name="connsiteY0" fmla="*/ 101825 h 388871"/>
              <a:gd name="connsiteX1" fmla="*/ 3238 w 883519"/>
              <a:gd name="connsiteY1" fmla="*/ 381225 h 388871"/>
              <a:gd name="connsiteX2" fmla="*/ 104838 w 883519"/>
              <a:gd name="connsiteY2" fmla="*/ 315185 h 388871"/>
              <a:gd name="connsiteX3" fmla="*/ 120078 w 883519"/>
              <a:gd name="connsiteY3" fmla="*/ 371065 h 388871"/>
              <a:gd name="connsiteX4" fmla="*/ 490918 w 883519"/>
              <a:gd name="connsiteY4" fmla="*/ 244065 h 388871"/>
              <a:gd name="connsiteX5" fmla="*/ 882078 w 883519"/>
              <a:gd name="connsiteY5" fmla="*/ 294865 h 388871"/>
              <a:gd name="connsiteX6" fmla="*/ 612838 w 883519"/>
              <a:gd name="connsiteY6" fmla="*/ 172945 h 388871"/>
              <a:gd name="connsiteX7" fmla="*/ 343598 w 883519"/>
              <a:gd name="connsiteY7" fmla="*/ 225 h 388871"/>
              <a:gd name="connsiteX8" fmla="*/ 495998 w 883519"/>
              <a:gd name="connsiteY8" fmla="*/ 137385 h 388871"/>
              <a:gd name="connsiteX9" fmla="*/ 226758 w 883519"/>
              <a:gd name="connsiteY9" fmla="*/ 183105 h 388871"/>
              <a:gd name="connsiteX10" fmla="*/ 241998 w 883519"/>
              <a:gd name="connsiteY10" fmla="*/ 101825 h 388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3519" h="388871">
                <a:moveTo>
                  <a:pt x="241998" y="101825"/>
                </a:moveTo>
                <a:cubicBezTo>
                  <a:pt x="204745" y="134845"/>
                  <a:pt x="26098" y="345665"/>
                  <a:pt x="3238" y="381225"/>
                </a:cubicBezTo>
                <a:cubicBezTo>
                  <a:pt x="-19622" y="416785"/>
                  <a:pt x="85365" y="316878"/>
                  <a:pt x="104838" y="315185"/>
                </a:cubicBezTo>
                <a:cubicBezTo>
                  <a:pt x="124311" y="313492"/>
                  <a:pt x="55731" y="382918"/>
                  <a:pt x="120078" y="371065"/>
                </a:cubicBezTo>
                <a:cubicBezTo>
                  <a:pt x="184425" y="359212"/>
                  <a:pt x="363918" y="256765"/>
                  <a:pt x="490918" y="244065"/>
                </a:cubicBezTo>
                <a:cubicBezTo>
                  <a:pt x="617918" y="231365"/>
                  <a:pt x="861758" y="306718"/>
                  <a:pt x="882078" y="294865"/>
                </a:cubicBezTo>
                <a:cubicBezTo>
                  <a:pt x="902398" y="283012"/>
                  <a:pt x="702585" y="222052"/>
                  <a:pt x="612838" y="172945"/>
                </a:cubicBezTo>
                <a:cubicBezTo>
                  <a:pt x="523091" y="123838"/>
                  <a:pt x="363071" y="6152"/>
                  <a:pt x="343598" y="225"/>
                </a:cubicBezTo>
                <a:cubicBezTo>
                  <a:pt x="324125" y="-5702"/>
                  <a:pt x="515471" y="106905"/>
                  <a:pt x="495998" y="137385"/>
                </a:cubicBezTo>
                <a:cubicBezTo>
                  <a:pt x="476525" y="167865"/>
                  <a:pt x="271631" y="182258"/>
                  <a:pt x="226758" y="183105"/>
                </a:cubicBezTo>
                <a:cubicBezTo>
                  <a:pt x="181885" y="183952"/>
                  <a:pt x="279251" y="68805"/>
                  <a:pt x="241998" y="10182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3" name="フリーフォーム 2092">
            <a:extLst>
              <a:ext uri="{FF2B5EF4-FFF2-40B4-BE49-F238E27FC236}">
                <a16:creationId xmlns:a16="http://schemas.microsoft.com/office/drawing/2014/main" id="{61FD63D8-881D-F0BC-F3A9-4560C521145C}"/>
              </a:ext>
            </a:extLst>
          </p:cNvPr>
          <p:cNvSpPr/>
          <p:nvPr/>
        </p:nvSpPr>
        <p:spPr>
          <a:xfrm>
            <a:off x="7123442" y="3949053"/>
            <a:ext cx="772639" cy="2784429"/>
          </a:xfrm>
          <a:custGeom>
            <a:avLst/>
            <a:gdLst>
              <a:gd name="connsiteX0" fmla="*/ 13958 w 772639"/>
              <a:gd name="connsiteY0" fmla="*/ 64147 h 2784429"/>
              <a:gd name="connsiteX1" fmla="*/ 720078 w 772639"/>
              <a:gd name="connsiteY1" fmla="*/ 2609227 h 2784429"/>
              <a:gd name="connsiteX2" fmla="*/ 664198 w 772639"/>
              <a:gd name="connsiteY2" fmla="*/ 2334907 h 2784429"/>
              <a:gd name="connsiteX3" fmla="*/ 212078 w 772639"/>
              <a:gd name="connsiteY3" fmla="*/ 501027 h 2784429"/>
              <a:gd name="connsiteX4" fmla="*/ 247638 w 772639"/>
              <a:gd name="connsiteY4" fmla="*/ 739787 h 2784429"/>
              <a:gd name="connsiteX5" fmla="*/ 13958 w 772639"/>
              <a:gd name="connsiteY5" fmla="*/ 64147 h 278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2639" h="2784429">
                <a:moveTo>
                  <a:pt x="13958" y="64147"/>
                </a:moveTo>
                <a:cubicBezTo>
                  <a:pt x="92698" y="375720"/>
                  <a:pt x="611705" y="2230767"/>
                  <a:pt x="720078" y="2609227"/>
                </a:cubicBezTo>
                <a:cubicBezTo>
                  <a:pt x="828451" y="2987687"/>
                  <a:pt x="748865" y="2686274"/>
                  <a:pt x="664198" y="2334907"/>
                </a:cubicBezTo>
                <a:cubicBezTo>
                  <a:pt x="579531" y="1983540"/>
                  <a:pt x="281505" y="766880"/>
                  <a:pt x="212078" y="501027"/>
                </a:cubicBezTo>
                <a:cubicBezTo>
                  <a:pt x="142651" y="235174"/>
                  <a:pt x="281505" y="805827"/>
                  <a:pt x="247638" y="739787"/>
                </a:cubicBezTo>
                <a:cubicBezTo>
                  <a:pt x="213771" y="673747"/>
                  <a:pt x="-64782" y="-247426"/>
                  <a:pt x="13958" y="6414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4" name="フリーフォーム 2093">
            <a:extLst>
              <a:ext uri="{FF2B5EF4-FFF2-40B4-BE49-F238E27FC236}">
                <a16:creationId xmlns:a16="http://schemas.microsoft.com/office/drawing/2014/main" id="{CC0944EA-F75D-518D-4D46-DEC59A623FA2}"/>
              </a:ext>
            </a:extLst>
          </p:cNvPr>
          <p:cNvSpPr/>
          <p:nvPr/>
        </p:nvSpPr>
        <p:spPr>
          <a:xfrm>
            <a:off x="7916728" y="3575428"/>
            <a:ext cx="734852" cy="1932411"/>
          </a:xfrm>
          <a:custGeom>
            <a:avLst/>
            <a:gdLst>
              <a:gd name="connsiteX0" fmla="*/ 729432 w 734852"/>
              <a:gd name="connsiteY0" fmla="*/ 16132 h 1932411"/>
              <a:gd name="connsiteX1" fmla="*/ 23312 w 734852"/>
              <a:gd name="connsiteY1" fmla="*/ 1844932 h 1932411"/>
              <a:gd name="connsiteX2" fmla="*/ 190952 w 734852"/>
              <a:gd name="connsiteY2" fmla="*/ 1514732 h 1932411"/>
              <a:gd name="connsiteX3" fmla="*/ 404312 w 734852"/>
              <a:gd name="connsiteY3" fmla="*/ 407292 h 1932411"/>
              <a:gd name="connsiteX4" fmla="*/ 353512 w 734852"/>
              <a:gd name="connsiteY4" fmla="*/ 920372 h 1932411"/>
              <a:gd name="connsiteX5" fmla="*/ 729432 w 734852"/>
              <a:gd name="connsiteY5" fmla="*/ 16132 h 1932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4852" h="1932411">
                <a:moveTo>
                  <a:pt x="729432" y="16132"/>
                </a:moveTo>
                <a:cubicBezTo>
                  <a:pt x="674399" y="170225"/>
                  <a:pt x="113059" y="1595165"/>
                  <a:pt x="23312" y="1844932"/>
                </a:cubicBezTo>
                <a:cubicBezTo>
                  <a:pt x="-66435" y="2094699"/>
                  <a:pt x="127452" y="1754339"/>
                  <a:pt x="190952" y="1514732"/>
                </a:cubicBezTo>
                <a:cubicBezTo>
                  <a:pt x="254452" y="1275125"/>
                  <a:pt x="377219" y="506352"/>
                  <a:pt x="404312" y="407292"/>
                </a:cubicBezTo>
                <a:cubicBezTo>
                  <a:pt x="431405" y="308232"/>
                  <a:pt x="303559" y="979639"/>
                  <a:pt x="353512" y="920372"/>
                </a:cubicBezTo>
                <a:cubicBezTo>
                  <a:pt x="403465" y="861105"/>
                  <a:pt x="784465" y="-137961"/>
                  <a:pt x="729432" y="1613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5" name="フリーフォーム 2094">
            <a:extLst>
              <a:ext uri="{FF2B5EF4-FFF2-40B4-BE49-F238E27FC236}">
                <a16:creationId xmlns:a16="http://schemas.microsoft.com/office/drawing/2014/main" id="{6E23E466-0A0F-67CC-9E6F-7FA9769A816A}"/>
              </a:ext>
            </a:extLst>
          </p:cNvPr>
          <p:cNvSpPr/>
          <p:nvPr/>
        </p:nvSpPr>
        <p:spPr>
          <a:xfrm>
            <a:off x="3385581" y="3319557"/>
            <a:ext cx="80701" cy="444062"/>
          </a:xfrm>
          <a:custGeom>
            <a:avLst/>
            <a:gdLst>
              <a:gd name="connsiteX0" fmla="*/ 1855 w 80701"/>
              <a:gd name="connsiteY0" fmla="*/ 2070 h 444062"/>
              <a:gd name="connsiteX1" fmla="*/ 74592 w 80701"/>
              <a:gd name="connsiteY1" fmla="*/ 424634 h 444062"/>
              <a:gd name="connsiteX2" fmla="*/ 71128 w 80701"/>
              <a:gd name="connsiteY2" fmla="*/ 362288 h 444062"/>
              <a:gd name="connsiteX3" fmla="*/ 26101 w 80701"/>
              <a:gd name="connsiteY3" fmla="*/ 265307 h 444062"/>
              <a:gd name="connsiteX4" fmla="*/ 1855 w 80701"/>
              <a:gd name="connsiteY4" fmla="*/ 2070 h 44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701" h="444062">
                <a:moveTo>
                  <a:pt x="1855" y="2070"/>
                </a:moveTo>
                <a:cubicBezTo>
                  <a:pt x="9937" y="28624"/>
                  <a:pt x="63047" y="364598"/>
                  <a:pt x="74592" y="424634"/>
                </a:cubicBezTo>
                <a:cubicBezTo>
                  <a:pt x="86137" y="484670"/>
                  <a:pt x="79210" y="388842"/>
                  <a:pt x="71128" y="362288"/>
                </a:cubicBezTo>
                <a:cubicBezTo>
                  <a:pt x="63046" y="335734"/>
                  <a:pt x="38224" y="318416"/>
                  <a:pt x="26101" y="265307"/>
                </a:cubicBezTo>
                <a:cubicBezTo>
                  <a:pt x="13978" y="212198"/>
                  <a:pt x="-6227" y="-24484"/>
                  <a:pt x="1855" y="2070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6" name="フリーフォーム 2095">
            <a:extLst>
              <a:ext uri="{FF2B5EF4-FFF2-40B4-BE49-F238E27FC236}">
                <a16:creationId xmlns:a16="http://schemas.microsoft.com/office/drawing/2014/main" id="{61236D26-2259-F0BC-2458-AE902F897020}"/>
              </a:ext>
            </a:extLst>
          </p:cNvPr>
          <p:cNvSpPr/>
          <p:nvPr/>
        </p:nvSpPr>
        <p:spPr>
          <a:xfrm>
            <a:off x="5451764" y="4880224"/>
            <a:ext cx="355881" cy="257236"/>
          </a:xfrm>
          <a:custGeom>
            <a:avLst/>
            <a:gdLst>
              <a:gd name="connsiteX0" fmla="*/ 0 w 355881"/>
              <a:gd name="connsiteY0" fmla="*/ 40 h 257236"/>
              <a:gd name="connsiteX1" fmla="*/ 325581 w 355881"/>
              <a:gd name="connsiteY1" fmla="*/ 138585 h 257236"/>
              <a:gd name="connsiteX2" fmla="*/ 342900 w 355881"/>
              <a:gd name="connsiteY2" fmla="*/ 256349 h 257236"/>
              <a:gd name="connsiteX3" fmla="*/ 335972 w 355881"/>
              <a:gd name="connsiteY3" fmla="*/ 190540 h 257236"/>
              <a:gd name="connsiteX4" fmla="*/ 322118 w 355881"/>
              <a:gd name="connsiteY4" fmla="*/ 152440 h 257236"/>
              <a:gd name="connsiteX5" fmla="*/ 0 w 355881"/>
              <a:gd name="connsiteY5" fmla="*/ 40 h 257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881" h="257236">
                <a:moveTo>
                  <a:pt x="0" y="40"/>
                </a:moveTo>
                <a:cubicBezTo>
                  <a:pt x="577" y="-2269"/>
                  <a:pt x="268431" y="95867"/>
                  <a:pt x="325581" y="138585"/>
                </a:cubicBezTo>
                <a:cubicBezTo>
                  <a:pt x="382731" y="181303"/>
                  <a:pt x="341168" y="247690"/>
                  <a:pt x="342900" y="256349"/>
                </a:cubicBezTo>
                <a:cubicBezTo>
                  <a:pt x="344632" y="265008"/>
                  <a:pt x="339436" y="207858"/>
                  <a:pt x="335972" y="190540"/>
                </a:cubicBezTo>
                <a:cubicBezTo>
                  <a:pt x="332508" y="173222"/>
                  <a:pt x="377536" y="183035"/>
                  <a:pt x="322118" y="152440"/>
                </a:cubicBezTo>
                <a:cubicBezTo>
                  <a:pt x="266700" y="121845"/>
                  <a:pt x="-577" y="2349"/>
                  <a:pt x="0" y="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7" name="フリーフォーム 2096">
            <a:extLst>
              <a:ext uri="{FF2B5EF4-FFF2-40B4-BE49-F238E27FC236}">
                <a16:creationId xmlns:a16="http://schemas.microsoft.com/office/drawing/2014/main" id="{30F778CA-9913-5429-C0A5-285878063CBF}"/>
              </a:ext>
            </a:extLst>
          </p:cNvPr>
          <p:cNvSpPr/>
          <p:nvPr/>
        </p:nvSpPr>
        <p:spPr>
          <a:xfrm>
            <a:off x="6070043" y="570990"/>
            <a:ext cx="1791677" cy="602018"/>
          </a:xfrm>
          <a:custGeom>
            <a:avLst/>
            <a:gdLst>
              <a:gd name="connsiteX0" fmla="*/ 1712 w 1791677"/>
              <a:gd name="connsiteY0" fmla="*/ 187546 h 602018"/>
              <a:gd name="connsiteX1" fmla="*/ 864157 w 1791677"/>
              <a:gd name="connsiteY1" fmla="*/ 510 h 602018"/>
              <a:gd name="connsiteX2" fmla="*/ 1536102 w 1791677"/>
              <a:gd name="connsiteY2" fmla="*/ 249892 h 602018"/>
              <a:gd name="connsiteX3" fmla="*/ 1345602 w 1791677"/>
              <a:gd name="connsiteY3" fmla="*/ 184083 h 602018"/>
              <a:gd name="connsiteX4" fmla="*/ 1788948 w 1791677"/>
              <a:gd name="connsiteY4" fmla="*/ 599719 h 602018"/>
              <a:gd name="connsiteX5" fmla="*/ 1477221 w 1791677"/>
              <a:gd name="connsiteY5" fmla="*/ 350337 h 602018"/>
              <a:gd name="connsiteX6" fmla="*/ 451984 w 1791677"/>
              <a:gd name="connsiteY6" fmla="*/ 322628 h 602018"/>
              <a:gd name="connsiteX7" fmla="*/ 687512 w 1791677"/>
              <a:gd name="connsiteY7" fmla="*/ 315701 h 602018"/>
              <a:gd name="connsiteX8" fmla="*/ 1099684 w 1791677"/>
              <a:gd name="connsiteY8" fmla="*/ 277601 h 602018"/>
              <a:gd name="connsiteX9" fmla="*/ 1712 w 1791677"/>
              <a:gd name="connsiteY9" fmla="*/ 187546 h 602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91677" h="602018">
                <a:moveTo>
                  <a:pt x="1712" y="187546"/>
                </a:moveTo>
                <a:cubicBezTo>
                  <a:pt x="-37542" y="141364"/>
                  <a:pt x="608425" y="-9881"/>
                  <a:pt x="864157" y="510"/>
                </a:cubicBezTo>
                <a:cubicBezTo>
                  <a:pt x="1119889" y="10901"/>
                  <a:pt x="1455861" y="219296"/>
                  <a:pt x="1536102" y="249892"/>
                </a:cubicBezTo>
                <a:cubicBezTo>
                  <a:pt x="1616343" y="280488"/>
                  <a:pt x="1303461" y="125779"/>
                  <a:pt x="1345602" y="184083"/>
                </a:cubicBezTo>
                <a:cubicBezTo>
                  <a:pt x="1387743" y="242387"/>
                  <a:pt x="1767012" y="572010"/>
                  <a:pt x="1788948" y="599719"/>
                </a:cubicBezTo>
                <a:cubicBezTo>
                  <a:pt x="1810884" y="627428"/>
                  <a:pt x="1700048" y="396519"/>
                  <a:pt x="1477221" y="350337"/>
                </a:cubicBezTo>
                <a:cubicBezTo>
                  <a:pt x="1254394" y="304155"/>
                  <a:pt x="583602" y="328401"/>
                  <a:pt x="451984" y="322628"/>
                </a:cubicBezTo>
                <a:cubicBezTo>
                  <a:pt x="320366" y="316855"/>
                  <a:pt x="579562" y="323205"/>
                  <a:pt x="687512" y="315701"/>
                </a:cubicBezTo>
                <a:cubicBezTo>
                  <a:pt x="795462" y="308197"/>
                  <a:pt x="1207634" y="297805"/>
                  <a:pt x="1099684" y="277601"/>
                </a:cubicBezTo>
                <a:cubicBezTo>
                  <a:pt x="991734" y="257397"/>
                  <a:pt x="40966" y="233728"/>
                  <a:pt x="1712" y="187546"/>
                </a:cubicBezTo>
                <a:close/>
              </a:path>
            </a:pathLst>
          </a:custGeom>
          <a:solidFill>
            <a:srgbClr val="156082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8" name="フリーフォーム 2097">
            <a:extLst>
              <a:ext uri="{FF2B5EF4-FFF2-40B4-BE49-F238E27FC236}">
                <a16:creationId xmlns:a16="http://schemas.microsoft.com/office/drawing/2014/main" id="{98D68B59-935D-55FD-51AE-E769F65A270C}"/>
              </a:ext>
            </a:extLst>
          </p:cNvPr>
          <p:cNvSpPr/>
          <p:nvPr/>
        </p:nvSpPr>
        <p:spPr>
          <a:xfrm>
            <a:off x="4482381" y="2422346"/>
            <a:ext cx="812651" cy="3645026"/>
          </a:xfrm>
          <a:custGeom>
            <a:avLst/>
            <a:gdLst>
              <a:gd name="connsiteX0" fmla="*/ 811514 w 812651"/>
              <a:gd name="connsiteY0" fmla="*/ 22471 h 3645026"/>
              <a:gd name="connsiteX1" fmla="*/ 137745 w 812651"/>
              <a:gd name="connsiteY1" fmla="*/ 2457662 h 3645026"/>
              <a:gd name="connsiteX2" fmla="*/ 272499 w 812651"/>
              <a:gd name="connsiteY2" fmla="*/ 1860896 h 3645026"/>
              <a:gd name="connsiteX3" fmla="*/ 2992 w 812651"/>
              <a:gd name="connsiteY3" fmla="*/ 3343187 h 3645026"/>
              <a:gd name="connsiteX4" fmla="*/ 128120 w 812651"/>
              <a:gd name="connsiteY4" fmla="*/ 3102555 h 3645026"/>
              <a:gd name="connsiteX5" fmla="*/ 128120 w 812651"/>
              <a:gd name="connsiteY5" fmla="*/ 3631945 h 3645026"/>
              <a:gd name="connsiteX6" fmla="*/ 99244 w 812651"/>
              <a:gd name="connsiteY6" fmla="*/ 2457662 h 3645026"/>
              <a:gd name="connsiteX7" fmla="*/ 397627 w 812651"/>
              <a:gd name="connsiteY7" fmla="*/ 898370 h 3645026"/>
              <a:gd name="connsiteX8" fmla="*/ 301375 w 812651"/>
              <a:gd name="connsiteY8" fmla="*/ 1225629 h 3645026"/>
              <a:gd name="connsiteX9" fmla="*/ 811514 w 812651"/>
              <a:gd name="connsiteY9" fmla="*/ 22471 h 3645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12651" h="3645026">
                <a:moveTo>
                  <a:pt x="811514" y="22471"/>
                </a:moveTo>
                <a:cubicBezTo>
                  <a:pt x="784242" y="227810"/>
                  <a:pt x="227581" y="2151258"/>
                  <a:pt x="137745" y="2457662"/>
                </a:cubicBezTo>
                <a:cubicBezTo>
                  <a:pt x="47909" y="2764066"/>
                  <a:pt x="294958" y="1713309"/>
                  <a:pt x="272499" y="1860896"/>
                </a:cubicBezTo>
                <a:cubicBezTo>
                  <a:pt x="250040" y="2008483"/>
                  <a:pt x="27055" y="3136244"/>
                  <a:pt x="2992" y="3343187"/>
                </a:cubicBezTo>
                <a:cubicBezTo>
                  <a:pt x="-21071" y="3550130"/>
                  <a:pt x="107265" y="3054429"/>
                  <a:pt x="128120" y="3102555"/>
                </a:cubicBezTo>
                <a:cubicBezTo>
                  <a:pt x="148975" y="3150681"/>
                  <a:pt x="132933" y="3739427"/>
                  <a:pt x="128120" y="3631945"/>
                </a:cubicBezTo>
                <a:cubicBezTo>
                  <a:pt x="123307" y="3524463"/>
                  <a:pt x="54326" y="2913258"/>
                  <a:pt x="99244" y="2457662"/>
                </a:cubicBezTo>
                <a:cubicBezTo>
                  <a:pt x="144162" y="2002066"/>
                  <a:pt x="363939" y="1103709"/>
                  <a:pt x="397627" y="898370"/>
                </a:cubicBezTo>
                <a:cubicBezTo>
                  <a:pt x="431315" y="693031"/>
                  <a:pt x="235602" y="1368404"/>
                  <a:pt x="301375" y="1225629"/>
                </a:cubicBezTo>
                <a:cubicBezTo>
                  <a:pt x="367148" y="1082854"/>
                  <a:pt x="838786" y="-182868"/>
                  <a:pt x="811514" y="2247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9" name="フリーフォーム 2098">
            <a:extLst>
              <a:ext uri="{FF2B5EF4-FFF2-40B4-BE49-F238E27FC236}">
                <a16:creationId xmlns:a16="http://schemas.microsoft.com/office/drawing/2014/main" id="{06CAC82A-CDE5-33C4-CBE8-4F5886B3EAB1}"/>
              </a:ext>
            </a:extLst>
          </p:cNvPr>
          <p:cNvSpPr/>
          <p:nvPr/>
        </p:nvSpPr>
        <p:spPr>
          <a:xfrm>
            <a:off x="7077810" y="4358885"/>
            <a:ext cx="613146" cy="2032674"/>
          </a:xfrm>
          <a:custGeom>
            <a:avLst/>
            <a:gdLst>
              <a:gd name="connsiteX0" fmla="*/ 35259 w 613146"/>
              <a:gd name="connsiteY0" fmla="*/ 155363 h 2032674"/>
              <a:gd name="connsiteX1" fmla="*/ 612775 w 613146"/>
              <a:gd name="connsiteY1" fmla="*/ 2032290 h 2032674"/>
              <a:gd name="connsiteX2" fmla="*/ 121887 w 613146"/>
              <a:gd name="connsiteY2" fmla="*/ 318993 h 2032674"/>
              <a:gd name="connsiteX3" fmla="*/ 35259 w 613146"/>
              <a:gd name="connsiteY3" fmla="*/ 155363 h 2032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3146" h="2032674">
                <a:moveTo>
                  <a:pt x="35259" y="155363"/>
                </a:moveTo>
                <a:cubicBezTo>
                  <a:pt x="117074" y="440913"/>
                  <a:pt x="598337" y="2005018"/>
                  <a:pt x="612775" y="2032290"/>
                </a:cubicBezTo>
                <a:cubicBezTo>
                  <a:pt x="627213" y="2059562"/>
                  <a:pt x="216535" y="628606"/>
                  <a:pt x="121887" y="318993"/>
                </a:cubicBezTo>
                <a:cubicBezTo>
                  <a:pt x="27239" y="9380"/>
                  <a:pt x="-46556" y="-130187"/>
                  <a:pt x="35259" y="155363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6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スパシャン2022CM「 だって、私が乗るんだから。 」30秒篇 / SPASHAN(スパシャン) 武田玲奈 - YAYAFA">
            <a:extLst>
              <a:ext uri="{FF2B5EF4-FFF2-40B4-BE49-F238E27FC236}">
                <a16:creationId xmlns:a16="http://schemas.microsoft.com/office/drawing/2014/main" id="{3374B990-24F7-3FB2-9F83-21032BFAF7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7" r="27411"/>
          <a:stretch/>
        </p:blipFill>
        <p:spPr bwMode="auto">
          <a:xfrm>
            <a:off x="2683328" y="0"/>
            <a:ext cx="6825344" cy="6858000"/>
          </a:xfrm>
          <a:prstGeom prst="rect">
            <a:avLst/>
          </a:prstGeom>
          <a:solidFill>
            <a:srgbClr val="FF8AD8"/>
          </a:solidFill>
        </p:spPr>
      </p:pic>
    </p:spTree>
    <p:extLst>
      <p:ext uri="{BB962C8B-B14F-4D97-AF65-F5344CB8AC3E}">
        <p14:creationId xmlns:p14="http://schemas.microsoft.com/office/powerpoint/2010/main" val="259571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スパシャン2022CM「 だって、私が乗るんだから。 」30秒篇 / SPASHAN(スパシャン) 武田玲奈 - YAYAFA" hidden="1">
            <a:extLst>
              <a:ext uri="{FF2B5EF4-FFF2-40B4-BE49-F238E27FC236}">
                <a16:creationId xmlns:a16="http://schemas.microsoft.com/office/drawing/2014/main" id="{3374B990-24F7-3FB2-9F83-21032BFAF7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7" r="27411"/>
          <a:stretch/>
        </p:blipFill>
        <p:spPr bwMode="auto">
          <a:xfrm>
            <a:off x="2683328" y="0"/>
            <a:ext cx="6825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58" name="グループ化 1157">
            <a:extLst>
              <a:ext uri="{FF2B5EF4-FFF2-40B4-BE49-F238E27FC236}">
                <a16:creationId xmlns:a16="http://schemas.microsoft.com/office/drawing/2014/main" id="{A17006EA-B103-C97C-1EA4-D61737954519}"/>
              </a:ext>
            </a:extLst>
          </p:cNvPr>
          <p:cNvGrpSpPr/>
          <p:nvPr/>
        </p:nvGrpSpPr>
        <p:grpSpPr>
          <a:xfrm>
            <a:off x="2917820" y="1310515"/>
            <a:ext cx="2347779" cy="3783326"/>
            <a:chOff x="2917820" y="1310515"/>
            <a:chExt cx="2347779" cy="3783326"/>
          </a:xfrm>
        </p:grpSpPr>
        <p:grpSp>
          <p:nvGrpSpPr>
            <p:cNvPr id="1156" name="グループ化 1155">
              <a:extLst>
                <a:ext uri="{FF2B5EF4-FFF2-40B4-BE49-F238E27FC236}">
                  <a16:creationId xmlns:a16="http://schemas.microsoft.com/office/drawing/2014/main" id="{9472871D-AD93-D779-2EFE-34E663497F6B}"/>
                </a:ext>
              </a:extLst>
            </p:cNvPr>
            <p:cNvGrpSpPr/>
            <p:nvPr/>
          </p:nvGrpSpPr>
          <p:grpSpPr>
            <a:xfrm>
              <a:off x="2917820" y="1310515"/>
              <a:ext cx="2347779" cy="3783326"/>
              <a:chOff x="2917820" y="1310515"/>
              <a:chExt cx="2347779" cy="3783326"/>
            </a:xfrm>
          </p:grpSpPr>
          <p:sp>
            <p:nvSpPr>
              <p:cNvPr id="1072" name="フリーフォーム 1071">
                <a:extLst>
                  <a:ext uri="{FF2B5EF4-FFF2-40B4-BE49-F238E27FC236}">
                    <a16:creationId xmlns:a16="http://schemas.microsoft.com/office/drawing/2014/main" id="{FA87C70C-621C-CE35-6809-B2856F235D99}"/>
                  </a:ext>
                </a:extLst>
              </p:cNvPr>
              <p:cNvSpPr/>
              <p:nvPr/>
            </p:nvSpPr>
            <p:spPr>
              <a:xfrm>
                <a:off x="3993566" y="2551363"/>
                <a:ext cx="845286" cy="461686"/>
              </a:xfrm>
              <a:custGeom>
                <a:avLst/>
                <a:gdLst>
                  <a:gd name="connsiteX0" fmla="*/ 25984 w 845286"/>
                  <a:gd name="connsiteY0" fmla="*/ 55312 h 461686"/>
                  <a:gd name="connsiteX1" fmla="*/ 737184 w 845286"/>
                  <a:gd name="connsiteY1" fmla="*/ 42612 h 461686"/>
                  <a:gd name="connsiteX2" fmla="*/ 775284 w 845286"/>
                  <a:gd name="connsiteY2" fmla="*/ 58487 h 461686"/>
                  <a:gd name="connsiteX3" fmla="*/ 772109 w 845286"/>
                  <a:gd name="connsiteY3" fmla="*/ 4512 h 461686"/>
                  <a:gd name="connsiteX4" fmla="*/ 845134 w 845286"/>
                  <a:gd name="connsiteY4" fmla="*/ 195012 h 461686"/>
                  <a:gd name="connsiteX5" fmla="*/ 749884 w 845286"/>
                  <a:gd name="connsiteY5" fmla="*/ 452187 h 461686"/>
                  <a:gd name="connsiteX6" fmla="*/ 689559 w 845286"/>
                  <a:gd name="connsiteY6" fmla="*/ 395037 h 461686"/>
                  <a:gd name="connsiteX7" fmla="*/ 499059 w 845286"/>
                  <a:gd name="connsiteY7" fmla="*/ 287087 h 461686"/>
                  <a:gd name="connsiteX8" fmla="*/ 187909 w 845286"/>
                  <a:gd name="connsiteY8" fmla="*/ 134687 h 461686"/>
                  <a:gd name="connsiteX9" fmla="*/ 25984 w 845286"/>
                  <a:gd name="connsiteY9" fmla="*/ 55312 h 461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45286" h="461686">
                    <a:moveTo>
                      <a:pt x="25984" y="55312"/>
                    </a:moveTo>
                    <a:cubicBezTo>
                      <a:pt x="117530" y="39966"/>
                      <a:pt x="612301" y="42083"/>
                      <a:pt x="737184" y="42612"/>
                    </a:cubicBezTo>
                    <a:cubicBezTo>
                      <a:pt x="862067" y="43141"/>
                      <a:pt x="769463" y="64837"/>
                      <a:pt x="775284" y="58487"/>
                    </a:cubicBezTo>
                    <a:cubicBezTo>
                      <a:pt x="781105" y="52137"/>
                      <a:pt x="760467" y="-18242"/>
                      <a:pt x="772109" y="4512"/>
                    </a:cubicBezTo>
                    <a:cubicBezTo>
                      <a:pt x="783751" y="27266"/>
                      <a:pt x="848838" y="120400"/>
                      <a:pt x="845134" y="195012"/>
                    </a:cubicBezTo>
                    <a:cubicBezTo>
                      <a:pt x="841430" y="269625"/>
                      <a:pt x="775813" y="418850"/>
                      <a:pt x="749884" y="452187"/>
                    </a:cubicBezTo>
                    <a:cubicBezTo>
                      <a:pt x="723955" y="485524"/>
                      <a:pt x="731363" y="422554"/>
                      <a:pt x="689559" y="395037"/>
                    </a:cubicBezTo>
                    <a:cubicBezTo>
                      <a:pt x="647755" y="367520"/>
                      <a:pt x="582667" y="330479"/>
                      <a:pt x="499059" y="287087"/>
                    </a:cubicBezTo>
                    <a:cubicBezTo>
                      <a:pt x="415451" y="243695"/>
                      <a:pt x="267813" y="169612"/>
                      <a:pt x="187909" y="134687"/>
                    </a:cubicBezTo>
                    <a:cubicBezTo>
                      <a:pt x="108005" y="99762"/>
                      <a:pt x="-65562" y="70658"/>
                      <a:pt x="25984" y="55312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6" name="フリーフォーム 1065">
                <a:extLst>
                  <a:ext uri="{FF2B5EF4-FFF2-40B4-BE49-F238E27FC236}">
                    <a16:creationId xmlns:a16="http://schemas.microsoft.com/office/drawing/2014/main" id="{BD1FBD30-2761-ECE2-48FD-4C326FFD7E4A}"/>
                  </a:ext>
                </a:extLst>
              </p:cNvPr>
              <p:cNvSpPr/>
              <p:nvPr/>
            </p:nvSpPr>
            <p:spPr>
              <a:xfrm>
                <a:off x="4022321" y="2574748"/>
                <a:ext cx="803902" cy="19405"/>
              </a:xfrm>
              <a:custGeom>
                <a:avLst/>
                <a:gdLst>
                  <a:gd name="connsiteX0" fmla="*/ 13104 w 803902"/>
                  <a:gd name="connsiteY0" fmla="*/ 16052 h 19405"/>
                  <a:gd name="connsiteX1" fmla="*/ 711604 w 803902"/>
                  <a:gd name="connsiteY1" fmla="*/ 19227 h 19405"/>
                  <a:gd name="connsiteX2" fmla="*/ 663979 w 803902"/>
                  <a:gd name="connsiteY2" fmla="*/ 12877 h 19405"/>
                  <a:gd name="connsiteX3" fmla="*/ 803679 w 803902"/>
                  <a:gd name="connsiteY3" fmla="*/ 9702 h 19405"/>
                  <a:gd name="connsiteX4" fmla="*/ 625879 w 803902"/>
                  <a:gd name="connsiteY4" fmla="*/ 9702 h 19405"/>
                  <a:gd name="connsiteX5" fmla="*/ 282979 w 803902"/>
                  <a:gd name="connsiteY5" fmla="*/ 177 h 19405"/>
                  <a:gd name="connsiteX6" fmla="*/ 13104 w 803902"/>
                  <a:gd name="connsiteY6" fmla="*/ 16052 h 19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03902" h="19405">
                    <a:moveTo>
                      <a:pt x="13104" y="16052"/>
                    </a:moveTo>
                    <a:cubicBezTo>
                      <a:pt x="84541" y="19227"/>
                      <a:pt x="603125" y="19756"/>
                      <a:pt x="711604" y="19227"/>
                    </a:cubicBezTo>
                    <a:cubicBezTo>
                      <a:pt x="820083" y="18698"/>
                      <a:pt x="648633" y="14464"/>
                      <a:pt x="663979" y="12877"/>
                    </a:cubicBezTo>
                    <a:cubicBezTo>
                      <a:pt x="679325" y="11289"/>
                      <a:pt x="810029" y="10231"/>
                      <a:pt x="803679" y="9702"/>
                    </a:cubicBezTo>
                    <a:cubicBezTo>
                      <a:pt x="797329" y="9173"/>
                      <a:pt x="625879" y="9702"/>
                      <a:pt x="625879" y="9702"/>
                    </a:cubicBezTo>
                    <a:cubicBezTo>
                      <a:pt x="539096" y="8115"/>
                      <a:pt x="385108" y="-1410"/>
                      <a:pt x="282979" y="177"/>
                    </a:cubicBezTo>
                    <a:cubicBezTo>
                      <a:pt x="180850" y="1764"/>
                      <a:pt x="-58333" y="12877"/>
                      <a:pt x="13104" y="16052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7" name="フリーフォーム 1066">
                <a:extLst>
                  <a:ext uri="{FF2B5EF4-FFF2-40B4-BE49-F238E27FC236}">
                    <a16:creationId xmlns:a16="http://schemas.microsoft.com/office/drawing/2014/main" id="{D4697E10-9872-A756-5B71-3D4E0CB0531B}"/>
                  </a:ext>
                </a:extLst>
              </p:cNvPr>
              <p:cNvSpPr/>
              <p:nvPr/>
            </p:nvSpPr>
            <p:spPr>
              <a:xfrm>
                <a:off x="4723921" y="2566228"/>
                <a:ext cx="133885" cy="399762"/>
              </a:xfrm>
              <a:custGeom>
                <a:avLst/>
                <a:gdLst>
                  <a:gd name="connsiteX0" fmla="*/ 63979 w 133885"/>
                  <a:gd name="connsiteY0" fmla="*/ 5522 h 399762"/>
                  <a:gd name="connsiteX1" fmla="*/ 102079 w 133885"/>
                  <a:gd name="connsiteY1" fmla="*/ 53147 h 399762"/>
                  <a:gd name="connsiteX2" fmla="*/ 79854 w 133885"/>
                  <a:gd name="connsiteY2" fmla="*/ 176972 h 399762"/>
                  <a:gd name="connsiteX3" fmla="*/ 124304 w 133885"/>
                  <a:gd name="connsiteY3" fmla="*/ 148397 h 399762"/>
                  <a:gd name="connsiteX4" fmla="*/ 63979 w 133885"/>
                  <a:gd name="connsiteY4" fmla="*/ 303972 h 399762"/>
                  <a:gd name="connsiteX5" fmla="*/ 479 w 133885"/>
                  <a:gd name="connsiteY5" fmla="*/ 399222 h 399762"/>
                  <a:gd name="connsiteX6" fmla="*/ 98904 w 133885"/>
                  <a:gd name="connsiteY6" fmla="*/ 262697 h 399762"/>
                  <a:gd name="connsiteX7" fmla="*/ 133829 w 133885"/>
                  <a:gd name="connsiteY7" fmla="*/ 173797 h 399762"/>
                  <a:gd name="connsiteX8" fmla="*/ 63979 w 133885"/>
                  <a:gd name="connsiteY8" fmla="*/ 5522 h 399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3885" h="399762">
                    <a:moveTo>
                      <a:pt x="63979" y="5522"/>
                    </a:moveTo>
                    <a:cubicBezTo>
                      <a:pt x="58687" y="-14586"/>
                      <a:pt x="99433" y="24572"/>
                      <a:pt x="102079" y="53147"/>
                    </a:cubicBezTo>
                    <a:cubicBezTo>
                      <a:pt x="104725" y="81722"/>
                      <a:pt x="76150" y="161097"/>
                      <a:pt x="79854" y="176972"/>
                    </a:cubicBezTo>
                    <a:cubicBezTo>
                      <a:pt x="83558" y="192847"/>
                      <a:pt x="126950" y="127230"/>
                      <a:pt x="124304" y="148397"/>
                    </a:cubicBezTo>
                    <a:cubicBezTo>
                      <a:pt x="121658" y="169564"/>
                      <a:pt x="84617" y="262168"/>
                      <a:pt x="63979" y="303972"/>
                    </a:cubicBezTo>
                    <a:cubicBezTo>
                      <a:pt x="43341" y="345776"/>
                      <a:pt x="-5342" y="406101"/>
                      <a:pt x="479" y="399222"/>
                    </a:cubicBezTo>
                    <a:cubicBezTo>
                      <a:pt x="6300" y="392343"/>
                      <a:pt x="76679" y="300268"/>
                      <a:pt x="98904" y="262697"/>
                    </a:cubicBezTo>
                    <a:cubicBezTo>
                      <a:pt x="121129" y="225126"/>
                      <a:pt x="134887" y="216130"/>
                      <a:pt x="133829" y="173797"/>
                    </a:cubicBezTo>
                    <a:cubicBezTo>
                      <a:pt x="132771" y="131464"/>
                      <a:pt x="69271" y="25630"/>
                      <a:pt x="63979" y="5522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8" name="フリーフォーム 1067">
                <a:extLst>
                  <a:ext uri="{FF2B5EF4-FFF2-40B4-BE49-F238E27FC236}">
                    <a16:creationId xmlns:a16="http://schemas.microsoft.com/office/drawing/2014/main" id="{3DC31AAB-101D-9A4A-3A03-81862C67E69F}"/>
                  </a:ext>
                </a:extLst>
              </p:cNvPr>
              <p:cNvSpPr/>
              <p:nvPr/>
            </p:nvSpPr>
            <p:spPr>
              <a:xfrm>
                <a:off x="4465607" y="2633554"/>
                <a:ext cx="154430" cy="139567"/>
              </a:xfrm>
              <a:custGeom>
                <a:avLst/>
                <a:gdLst>
                  <a:gd name="connsiteX0" fmla="*/ 154018 w 154430"/>
                  <a:gd name="connsiteY0" fmla="*/ 1696 h 139567"/>
                  <a:gd name="connsiteX1" fmla="*/ 33368 w 154430"/>
                  <a:gd name="connsiteY1" fmla="*/ 90596 h 139567"/>
                  <a:gd name="connsiteX2" fmla="*/ 1618 w 154430"/>
                  <a:gd name="connsiteY2" fmla="*/ 138221 h 139567"/>
                  <a:gd name="connsiteX3" fmla="*/ 71468 w 154430"/>
                  <a:gd name="connsiteY3" fmla="*/ 39796 h 139567"/>
                  <a:gd name="connsiteX4" fmla="*/ 154018 w 154430"/>
                  <a:gd name="connsiteY4" fmla="*/ 1696 h 139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4430" h="139567">
                    <a:moveTo>
                      <a:pt x="154018" y="1696"/>
                    </a:moveTo>
                    <a:cubicBezTo>
                      <a:pt x="147668" y="10163"/>
                      <a:pt x="58768" y="67842"/>
                      <a:pt x="33368" y="90596"/>
                    </a:cubicBezTo>
                    <a:cubicBezTo>
                      <a:pt x="7968" y="113350"/>
                      <a:pt x="-4732" y="146688"/>
                      <a:pt x="1618" y="138221"/>
                    </a:cubicBezTo>
                    <a:cubicBezTo>
                      <a:pt x="7968" y="129754"/>
                      <a:pt x="51360" y="61492"/>
                      <a:pt x="71468" y="39796"/>
                    </a:cubicBezTo>
                    <a:cubicBezTo>
                      <a:pt x="91576" y="18100"/>
                      <a:pt x="160368" y="-6771"/>
                      <a:pt x="154018" y="1696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9" name="フリーフォーム 1068">
                <a:extLst>
                  <a:ext uri="{FF2B5EF4-FFF2-40B4-BE49-F238E27FC236}">
                    <a16:creationId xmlns:a16="http://schemas.microsoft.com/office/drawing/2014/main" id="{9F3831F8-207B-305A-30BD-708B26AE12CD}"/>
                  </a:ext>
                </a:extLst>
              </p:cNvPr>
              <p:cNvSpPr/>
              <p:nvPr/>
            </p:nvSpPr>
            <p:spPr>
              <a:xfrm>
                <a:off x="4571234" y="2651106"/>
                <a:ext cx="165942" cy="193703"/>
              </a:xfrm>
              <a:custGeom>
                <a:avLst/>
                <a:gdLst>
                  <a:gd name="connsiteX0" fmla="*/ 165866 w 165942"/>
                  <a:gd name="connsiteY0" fmla="*/ 19 h 193703"/>
                  <a:gd name="connsiteX1" fmla="*/ 45216 w 165942"/>
                  <a:gd name="connsiteY1" fmla="*/ 73044 h 193703"/>
                  <a:gd name="connsiteX2" fmla="*/ 766 w 165942"/>
                  <a:gd name="connsiteY2" fmla="*/ 193694 h 193703"/>
                  <a:gd name="connsiteX3" fmla="*/ 26166 w 165942"/>
                  <a:gd name="connsiteY3" fmla="*/ 79394 h 193703"/>
                  <a:gd name="connsiteX4" fmla="*/ 165866 w 165942"/>
                  <a:gd name="connsiteY4" fmla="*/ 19 h 193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5942" h="193703">
                    <a:moveTo>
                      <a:pt x="165866" y="19"/>
                    </a:moveTo>
                    <a:cubicBezTo>
                      <a:pt x="169041" y="-1039"/>
                      <a:pt x="72733" y="40765"/>
                      <a:pt x="45216" y="73044"/>
                    </a:cubicBezTo>
                    <a:cubicBezTo>
                      <a:pt x="17699" y="105323"/>
                      <a:pt x="3941" y="192636"/>
                      <a:pt x="766" y="193694"/>
                    </a:cubicBezTo>
                    <a:cubicBezTo>
                      <a:pt x="-2409" y="194752"/>
                      <a:pt x="3941" y="105852"/>
                      <a:pt x="26166" y="79394"/>
                    </a:cubicBezTo>
                    <a:cubicBezTo>
                      <a:pt x="48391" y="52936"/>
                      <a:pt x="162691" y="1077"/>
                      <a:pt x="165866" y="19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1" name="フリーフォーム 1070">
                <a:extLst>
                  <a:ext uri="{FF2B5EF4-FFF2-40B4-BE49-F238E27FC236}">
                    <a16:creationId xmlns:a16="http://schemas.microsoft.com/office/drawing/2014/main" id="{65B3D94A-5A42-CC9B-7333-19946D94F0D8}"/>
                  </a:ext>
                </a:extLst>
              </p:cNvPr>
              <p:cNvSpPr/>
              <p:nvPr/>
            </p:nvSpPr>
            <p:spPr>
              <a:xfrm>
                <a:off x="4607849" y="2698412"/>
                <a:ext cx="113963" cy="225905"/>
              </a:xfrm>
              <a:custGeom>
                <a:avLst/>
                <a:gdLst>
                  <a:gd name="connsiteX0" fmla="*/ 94326 w 113963"/>
                  <a:gd name="connsiteY0" fmla="*/ 338 h 225905"/>
                  <a:gd name="connsiteX1" fmla="*/ 2251 w 113963"/>
                  <a:gd name="connsiteY1" fmla="*/ 105113 h 225905"/>
                  <a:gd name="connsiteX2" fmla="*/ 30826 w 113963"/>
                  <a:gd name="connsiteY2" fmla="*/ 174963 h 225905"/>
                  <a:gd name="connsiteX3" fmla="*/ 59401 w 113963"/>
                  <a:gd name="connsiteY3" fmla="*/ 133688 h 225905"/>
                  <a:gd name="connsiteX4" fmla="*/ 87976 w 113963"/>
                  <a:gd name="connsiteY4" fmla="*/ 225763 h 225905"/>
                  <a:gd name="connsiteX5" fmla="*/ 110201 w 113963"/>
                  <a:gd name="connsiteY5" fmla="*/ 152738 h 225905"/>
                  <a:gd name="connsiteX6" fmla="*/ 113376 w 113963"/>
                  <a:gd name="connsiteY6" fmla="*/ 73363 h 225905"/>
                  <a:gd name="connsiteX7" fmla="*/ 94326 w 113963"/>
                  <a:gd name="connsiteY7" fmla="*/ 338 h 225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3963" h="225905">
                    <a:moveTo>
                      <a:pt x="94326" y="338"/>
                    </a:moveTo>
                    <a:cubicBezTo>
                      <a:pt x="75805" y="5630"/>
                      <a:pt x="12834" y="76009"/>
                      <a:pt x="2251" y="105113"/>
                    </a:cubicBezTo>
                    <a:cubicBezTo>
                      <a:pt x="-8332" y="134217"/>
                      <a:pt x="21301" y="170200"/>
                      <a:pt x="30826" y="174963"/>
                    </a:cubicBezTo>
                    <a:cubicBezTo>
                      <a:pt x="40351" y="179726"/>
                      <a:pt x="49876" y="125221"/>
                      <a:pt x="59401" y="133688"/>
                    </a:cubicBezTo>
                    <a:cubicBezTo>
                      <a:pt x="68926" y="142155"/>
                      <a:pt x="79509" y="222588"/>
                      <a:pt x="87976" y="225763"/>
                    </a:cubicBezTo>
                    <a:cubicBezTo>
                      <a:pt x="96443" y="228938"/>
                      <a:pt x="105968" y="178138"/>
                      <a:pt x="110201" y="152738"/>
                    </a:cubicBezTo>
                    <a:cubicBezTo>
                      <a:pt x="114434" y="127338"/>
                      <a:pt x="114434" y="93471"/>
                      <a:pt x="113376" y="73363"/>
                    </a:cubicBezTo>
                    <a:cubicBezTo>
                      <a:pt x="112318" y="53255"/>
                      <a:pt x="112847" y="-4954"/>
                      <a:pt x="94326" y="33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073" name="グループ化 1072">
                <a:extLst>
                  <a:ext uri="{FF2B5EF4-FFF2-40B4-BE49-F238E27FC236}">
                    <a16:creationId xmlns:a16="http://schemas.microsoft.com/office/drawing/2014/main" id="{6B9184AA-3B8F-3475-1244-A44D2585F43B}"/>
                  </a:ext>
                </a:extLst>
              </p:cNvPr>
              <p:cNvGrpSpPr/>
              <p:nvPr/>
            </p:nvGrpSpPr>
            <p:grpSpPr>
              <a:xfrm>
                <a:off x="2917820" y="1310515"/>
                <a:ext cx="2347779" cy="3783326"/>
                <a:chOff x="2917820" y="1310515"/>
                <a:chExt cx="2347779" cy="3783326"/>
              </a:xfrm>
              <a:solidFill>
                <a:srgbClr val="FFC000"/>
              </a:solidFill>
            </p:grpSpPr>
            <p:sp>
              <p:nvSpPr>
                <p:cNvPr id="1074" name="フリーフォーム 1073">
                  <a:extLst>
                    <a:ext uri="{FF2B5EF4-FFF2-40B4-BE49-F238E27FC236}">
                      <a16:creationId xmlns:a16="http://schemas.microsoft.com/office/drawing/2014/main" id="{B4E633DB-3CFF-CA57-A371-3368845B4222}"/>
                    </a:ext>
                  </a:extLst>
                </p:cNvPr>
                <p:cNvSpPr/>
                <p:nvPr/>
              </p:nvSpPr>
              <p:spPr>
                <a:xfrm>
                  <a:off x="3575658" y="2631656"/>
                  <a:ext cx="403096" cy="778869"/>
                </a:xfrm>
                <a:custGeom>
                  <a:avLst/>
                  <a:gdLst>
                    <a:gd name="connsiteX0" fmla="*/ 396267 w 403096"/>
                    <a:gd name="connsiteY0" fmla="*/ 16294 h 778869"/>
                    <a:gd name="connsiteX1" fmla="*/ 2567 w 403096"/>
                    <a:gd name="connsiteY1" fmla="*/ 775119 h 778869"/>
                    <a:gd name="connsiteX2" fmla="*/ 234342 w 403096"/>
                    <a:gd name="connsiteY2" fmla="*/ 295694 h 778869"/>
                    <a:gd name="connsiteX3" fmla="*/ 396267 w 403096"/>
                    <a:gd name="connsiteY3" fmla="*/ 16294 h 77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03096" h="778869">
                      <a:moveTo>
                        <a:pt x="396267" y="16294"/>
                      </a:moveTo>
                      <a:cubicBezTo>
                        <a:pt x="357638" y="96198"/>
                        <a:pt x="29554" y="728552"/>
                        <a:pt x="2567" y="775119"/>
                      </a:cubicBezTo>
                      <a:cubicBezTo>
                        <a:pt x="-24420" y="821686"/>
                        <a:pt x="168725" y="421636"/>
                        <a:pt x="234342" y="295694"/>
                      </a:cubicBezTo>
                      <a:cubicBezTo>
                        <a:pt x="299959" y="169752"/>
                        <a:pt x="434896" y="-63610"/>
                        <a:pt x="396267" y="1629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5" name="フリーフォーム 1074">
                  <a:extLst>
                    <a:ext uri="{FF2B5EF4-FFF2-40B4-BE49-F238E27FC236}">
                      <a16:creationId xmlns:a16="http://schemas.microsoft.com/office/drawing/2014/main" id="{FAEA84EB-604B-146E-D6BC-89B0E8EA92DC}"/>
                    </a:ext>
                  </a:extLst>
                </p:cNvPr>
                <p:cNvSpPr/>
                <p:nvPr/>
              </p:nvSpPr>
              <p:spPr>
                <a:xfrm>
                  <a:off x="3392564" y="3391101"/>
                  <a:ext cx="194612" cy="376839"/>
                </a:xfrm>
                <a:custGeom>
                  <a:avLst/>
                  <a:gdLst>
                    <a:gd name="connsiteX0" fmla="*/ 192011 w 194612"/>
                    <a:gd name="connsiteY0" fmla="*/ 6149 h 376839"/>
                    <a:gd name="connsiteX1" fmla="*/ 1511 w 194612"/>
                    <a:gd name="connsiteY1" fmla="*/ 374449 h 376839"/>
                    <a:gd name="connsiteX2" fmla="*/ 106286 w 194612"/>
                    <a:gd name="connsiteY2" fmla="*/ 158549 h 376839"/>
                    <a:gd name="connsiteX3" fmla="*/ 192011 w 194612"/>
                    <a:gd name="connsiteY3" fmla="*/ 6149 h 3768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94612" h="376839">
                      <a:moveTo>
                        <a:pt x="192011" y="6149"/>
                      </a:moveTo>
                      <a:cubicBezTo>
                        <a:pt x="174549" y="42132"/>
                        <a:pt x="15798" y="349049"/>
                        <a:pt x="1511" y="374449"/>
                      </a:cubicBezTo>
                      <a:cubicBezTo>
                        <a:pt x="-12776" y="399849"/>
                        <a:pt x="78240" y="215699"/>
                        <a:pt x="106286" y="158549"/>
                      </a:cubicBezTo>
                      <a:cubicBezTo>
                        <a:pt x="134332" y="101399"/>
                        <a:pt x="209473" y="-29834"/>
                        <a:pt x="192011" y="614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6" name="フリーフォーム 1075">
                  <a:extLst>
                    <a:ext uri="{FF2B5EF4-FFF2-40B4-BE49-F238E27FC236}">
                      <a16:creationId xmlns:a16="http://schemas.microsoft.com/office/drawing/2014/main" id="{99B3286F-24C6-34AF-E91E-BDB8D52A52EB}"/>
                    </a:ext>
                  </a:extLst>
                </p:cNvPr>
                <p:cNvSpPr/>
                <p:nvPr/>
              </p:nvSpPr>
              <p:spPr>
                <a:xfrm>
                  <a:off x="3227094" y="3980627"/>
                  <a:ext cx="52780" cy="120009"/>
                </a:xfrm>
                <a:custGeom>
                  <a:avLst/>
                  <a:gdLst>
                    <a:gd name="connsiteX0" fmla="*/ 52681 w 52780"/>
                    <a:gd name="connsiteY0" fmla="*/ 823 h 120009"/>
                    <a:gd name="connsiteX1" fmla="*/ 1881 w 52780"/>
                    <a:gd name="connsiteY1" fmla="*/ 118298 h 120009"/>
                    <a:gd name="connsiteX2" fmla="*/ 14581 w 52780"/>
                    <a:gd name="connsiteY2" fmla="*/ 67498 h 120009"/>
                    <a:gd name="connsiteX3" fmla="*/ 52681 w 52780"/>
                    <a:gd name="connsiteY3" fmla="*/ 823 h 1200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2780" h="120009">
                      <a:moveTo>
                        <a:pt x="52681" y="823"/>
                      </a:moveTo>
                      <a:cubicBezTo>
                        <a:pt x="50564" y="9290"/>
                        <a:pt x="8231" y="107186"/>
                        <a:pt x="1881" y="118298"/>
                      </a:cubicBezTo>
                      <a:cubicBezTo>
                        <a:pt x="-4469" y="129410"/>
                        <a:pt x="6644" y="83373"/>
                        <a:pt x="14581" y="67498"/>
                      </a:cubicBezTo>
                      <a:cubicBezTo>
                        <a:pt x="22518" y="51623"/>
                        <a:pt x="54798" y="-7644"/>
                        <a:pt x="52681" y="82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7" name="フリーフォーム 1076">
                  <a:extLst>
                    <a:ext uri="{FF2B5EF4-FFF2-40B4-BE49-F238E27FC236}">
                      <a16:creationId xmlns:a16="http://schemas.microsoft.com/office/drawing/2014/main" id="{19C3C37C-D38B-22D1-564F-8FA995622C3C}"/>
                    </a:ext>
                  </a:extLst>
                </p:cNvPr>
                <p:cNvSpPr/>
                <p:nvPr/>
              </p:nvSpPr>
              <p:spPr>
                <a:xfrm>
                  <a:off x="3090763" y="4270314"/>
                  <a:ext cx="36644" cy="78298"/>
                </a:xfrm>
                <a:custGeom>
                  <a:avLst/>
                  <a:gdLst>
                    <a:gd name="connsiteX0" fmla="*/ 36612 w 36644"/>
                    <a:gd name="connsiteY0" fmla="*/ 61 h 78298"/>
                    <a:gd name="connsiteX1" fmla="*/ 1687 w 36644"/>
                    <a:gd name="connsiteY1" fmla="*/ 63561 h 78298"/>
                    <a:gd name="connsiteX2" fmla="*/ 8037 w 36644"/>
                    <a:gd name="connsiteY2" fmla="*/ 76261 h 78298"/>
                    <a:gd name="connsiteX3" fmla="*/ 36612 w 36644"/>
                    <a:gd name="connsiteY3" fmla="*/ 61 h 78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644" h="78298">
                      <a:moveTo>
                        <a:pt x="36612" y="61"/>
                      </a:moveTo>
                      <a:cubicBezTo>
                        <a:pt x="35554" y="-2056"/>
                        <a:pt x="6450" y="50861"/>
                        <a:pt x="1687" y="63561"/>
                      </a:cubicBezTo>
                      <a:cubicBezTo>
                        <a:pt x="-3076" y="76261"/>
                        <a:pt x="3274" y="81553"/>
                        <a:pt x="8037" y="76261"/>
                      </a:cubicBezTo>
                      <a:cubicBezTo>
                        <a:pt x="12799" y="70969"/>
                        <a:pt x="37670" y="2178"/>
                        <a:pt x="36612" y="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8" name="フリーフォーム 1077">
                  <a:extLst>
                    <a:ext uri="{FF2B5EF4-FFF2-40B4-BE49-F238E27FC236}">
                      <a16:creationId xmlns:a16="http://schemas.microsoft.com/office/drawing/2014/main" id="{39123898-D534-BC49-4F7F-8EC8090374F4}"/>
                    </a:ext>
                  </a:extLst>
                </p:cNvPr>
                <p:cNvSpPr/>
                <p:nvPr/>
              </p:nvSpPr>
              <p:spPr>
                <a:xfrm>
                  <a:off x="2918202" y="4504729"/>
                  <a:ext cx="98320" cy="251881"/>
                </a:xfrm>
                <a:custGeom>
                  <a:avLst/>
                  <a:gdLst>
                    <a:gd name="connsiteX0" fmla="*/ 98048 w 98320"/>
                    <a:gd name="connsiteY0" fmla="*/ 596 h 251881"/>
                    <a:gd name="connsiteX1" fmla="*/ 9148 w 98320"/>
                    <a:gd name="connsiteY1" fmla="*/ 181571 h 251881"/>
                    <a:gd name="connsiteX2" fmla="*/ 5973 w 98320"/>
                    <a:gd name="connsiteY2" fmla="*/ 251421 h 251881"/>
                    <a:gd name="connsiteX3" fmla="*/ 2798 w 98320"/>
                    <a:gd name="connsiteY3" fmla="*/ 152996 h 251881"/>
                    <a:gd name="connsiteX4" fmla="*/ 50423 w 98320"/>
                    <a:gd name="connsiteY4" fmla="*/ 99021 h 251881"/>
                    <a:gd name="connsiteX5" fmla="*/ 37723 w 98320"/>
                    <a:gd name="connsiteY5" fmla="*/ 121246 h 251881"/>
                    <a:gd name="connsiteX6" fmla="*/ 98048 w 98320"/>
                    <a:gd name="connsiteY6" fmla="*/ 596 h 2518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8320" h="251881">
                      <a:moveTo>
                        <a:pt x="98048" y="596"/>
                      </a:moveTo>
                      <a:cubicBezTo>
                        <a:pt x="93285" y="10650"/>
                        <a:pt x="24494" y="139767"/>
                        <a:pt x="9148" y="181571"/>
                      </a:cubicBezTo>
                      <a:cubicBezTo>
                        <a:pt x="-6198" y="223375"/>
                        <a:pt x="7031" y="256183"/>
                        <a:pt x="5973" y="251421"/>
                      </a:cubicBezTo>
                      <a:cubicBezTo>
                        <a:pt x="4915" y="246659"/>
                        <a:pt x="-4610" y="178396"/>
                        <a:pt x="2798" y="152996"/>
                      </a:cubicBezTo>
                      <a:cubicBezTo>
                        <a:pt x="10206" y="127596"/>
                        <a:pt x="44602" y="104313"/>
                        <a:pt x="50423" y="99021"/>
                      </a:cubicBezTo>
                      <a:cubicBezTo>
                        <a:pt x="56244" y="93729"/>
                        <a:pt x="31902" y="131829"/>
                        <a:pt x="37723" y="121246"/>
                      </a:cubicBezTo>
                      <a:cubicBezTo>
                        <a:pt x="43544" y="110663"/>
                        <a:pt x="102811" y="-9458"/>
                        <a:pt x="98048" y="59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9" name="フリーフォーム 1078">
                  <a:extLst>
                    <a:ext uri="{FF2B5EF4-FFF2-40B4-BE49-F238E27FC236}">
                      <a16:creationId xmlns:a16="http://schemas.microsoft.com/office/drawing/2014/main" id="{0CCF2252-35A1-AAEF-1E44-3EB8C2098F30}"/>
                    </a:ext>
                  </a:extLst>
                </p:cNvPr>
                <p:cNvSpPr/>
                <p:nvPr/>
              </p:nvSpPr>
              <p:spPr>
                <a:xfrm>
                  <a:off x="2944890" y="4504547"/>
                  <a:ext cx="78090" cy="126682"/>
                </a:xfrm>
                <a:custGeom>
                  <a:avLst/>
                  <a:gdLst>
                    <a:gd name="connsiteX0" fmla="*/ 77710 w 78090"/>
                    <a:gd name="connsiteY0" fmla="*/ 778 h 126682"/>
                    <a:gd name="connsiteX1" fmla="*/ 1510 w 78090"/>
                    <a:gd name="connsiteY1" fmla="*/ 124603 h 126682"/>
                    <a:gd name="connsiteX2" fmla="*/ 30085 w 78090"/>
                    <a:gd name="connsiteY2" fmla="*/ 73803 h 126682"/>
                    <a:gd name="connsiteX3" fmla="*/ 77710 w 78090"/>
                    <a:gd name="connsiteY3" fmla="*/ 778 h 1266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8090" h="126682">
                      <a:moveTo>
                        <a:pt x="77710" y="778"/>
                      </a:moveTo>
                      <a:cubicBezTo>
                        <a:pt x="72947" y="9245"/>
                        <a:pt x="9447" y="112432"/>
                        <a:pt x="1510" y="124603"/>
                      </a:cubicBezTo>
                      <a:cubicBezTo>
                        <a:pt x="-6427" y="136774"/>
                        <a:pt x="18972" y="92324"/>
                        <a:pt x="30085" y="73803"/>
                      </a:cubicBezTo>
                      <a:cubicBezTo>
                        <a:pt x="41197" y="55282"/>
                        <a:pt x="82473" y="-7689"/>
                        <a:pt x="77710" y="77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0" name="フリーフォーム 1079">
                  <a:extLst>
                    <a:ext uri="{FF2B5EF4-FFF2-40B4-BE49-F238E27FC236}">
                      <a16:creationId xmlns:a16="http://schemas.microsoft.com/office/drawing/2014/main" id="{E2A7C232-F33C-EB23-51A6-D225F2305003}"/>
                    </a:ext>
                  </a:extLst>
                </p:cNvPr>
                <p:cNvSpPr/>
                <p:nvPr/>
              </p:nvSpPr>
              <p:spPr>
                <a:xfrm>
                  <a:off x="2917820" y="4521127"/>
                  <a:ext cx="152408" cy="216199"/>
                </a:xfrm>
                <a:custGeom>
                  <a:avLst/>
                  <a:gdLst>
                    <a:gd name="connsiteX0" fmla="*/ 152405 w 152408"/>
                    <a:gd name="connsiteY0" fmla="*/ 73 h 216199"/>
                    <a:gd name="connsiteX1" fmla="*/ 69855 w 152408"/>
                    <a:gd name="connsiteY1" fmla="*/ 152473 h 216199"/>
                    <a:gd name="connsiteX2" fmla="*/ 5 w 152408"/>
                    <a:gd name="connsiteY2" fmla="*/ 215973 h 216199"/>
                    <a:gd name="connsiteX3" fmla="*/ 66680 w 152408"/>
                    <a:gd name="connsiteY3" fmla="*/ 133423 h 216199"/>
                    <a:gd name="connsiteX4" fmla="*/ 152405 w 152408"/>
                    <a:gd name="connsiteY4" fmla="*/ 73 h 2161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2408" h="216199">
                      <a:moveTo>
                        <a:pt x="152405" y="73"/>
                      </a:moveTo>
                      <a:cubicBezTo>
                        <a:pt x="152934" y="3248"/>
                        <a:pt x="95255" y="116490"/>
                        <a:pt x="69855" y="152473"/>
                      </a:cubicBezTo>
                      <a:cubicBezTo>
                        <a:pt x="44455" y="188456"/>
                        <a:pt x="534" y="219148"/>
                        <a:pt x="5" y="215973"/>
                      </a:cubicBezTo>
                      <a:cubicBezTo>
                        <a:pt x="-524" y="212798"/>
                        <a:pt x="36517" y="169406"/>
                        <a:pt x="66680" y="133423"/>
                      </a:cubicBezTo>
                      <a:cubicBezTo>
                        <a:pt x="96843" y="97440"/>
                        <a:pt x="151876" y="-3102"/>
                        <a:pt x="152405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1" name="フリーフォーム 1080">
                  <a:extLst>
                    <a:ext uri="{FF2B5EF4-FFF2-40B4-BE49-F238E27FC236}">
                      <a16:creationId xmlns:a16="http://schemas.microsoft.com/office/drawing/2014/main" id="{F9255892-2478-1205-AF7B-3176D82285C0}"/>
                    </a:ext>
                  </a:extLst>
                </p:cNvPr>
                <p:cNvSpPr/>
                <p:nvPr/>
              </p:nvSpPr>
              <p:spPr>
                <a:xfrm>
                  <a:off x="2927159" y="4502148"/>
                  <a:ext cx="111348" cy="215926"/>
                </a:xfrm>
                <a:custGeom>
                  <a:avLst/>
                  <a:gdLst>
                    <a:gd name="connsiteX0" fmla="*/ 111316 w 111348"/>
                    <a:gd name="connsiteY0" fmla="*/ 2 h 215926"/>
                    <a:gd name="connsiteX1" fmla="*/ 41466 w 111348"/>
                    <a:gd name="connsiteY1" fmla="*/ 117477 h 215926"/>
                    <a:gd name="connsiteX2" fmla="*/ 191 w 111348"/>
                    <a:gd name="connsiteY2" fmla="*/ 215902 h 215926"/>
                    <a:gd name="connsiteX3" fmla="*/ 57341 w 111348"/>
                    <a:gd name="connsiteY3" fmla="*/ 127002 h 215926"/>
                    <a:gd name="connsiteX4" fmla="*/ 50991 w 111348"/>
                    <a:gd name="connsiteY4" fmla="*/ 120652 h 215926"/>
                    <a:gd name="connsiteX5" fmla="*/ 111316 w 111348"/>
                    <a:gd name="connsiteY5" fmla="*/ 2 h 2159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1348" h="215926">
                      <a:moveTo>
                        <a:pt x="111316" y="2"/>
                      </a:moveTo>
                      <a:cubicBezTo>
                        <a:pt x="109729" y="-527"/>
                        <a:pt x="59987" y="81494"/>
                        <a:pt x="41466" y="117477"/>
                      </a:cubicBezTo>
                      <a:cubicBezTo>
                        <a:pt x="22945" y="153460"/>
                        <a:pt x="-2455" y="214315"/>
                        <a:pt x="191" y="215902"/>
                      </a:cubicBezTo>
                      <a:cubicBezTo>
                        <a:pt x="2837" y="217490"/>
                        <a:pt x="48874" y="142877"/>
                        <a:pt x="57341" y="127002"/>
                      </a:cubicBezTo>
                      <a:cubicBezTo>
                        <a:pt x="65808" y="111127"/>
                        <a:pt x="46229" y="136527"/>
                        <a:pt x="50991" y="120652"/>
                      </a:cubicBezTo>
                      <a:cubicBezTo>
                        <a:pt x="55753" y="104777"/>
                        <a:pt x="112903" y="531"/>
                        <a:pt x="111316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2" name="フリーフォーム 1081">
                  <a:extLst>
                    <a:ext uri="{FF2B5EF4-FFF2-40B4-BE49-F238E27FC236}">
                      <a16:creationId xmlns:a16="http://schemas.microsoft.com/office/drawing/2014/main" id="{FB569AAA-92FF-0AAB-5C33-5261979AD886}"/>
                    </a:ext>
                  </a:extLst>
                </p:cNvPr>
                <p:cNvSpPr/>
                <p:nvPr/>
              </p:nvSpPr>
              <p:spPr>
                <a:xfrm>
                  <a:off x="2937499" y="4708807"/>
                  <a:ext cx="718415" cy="374849"/>
                </a:xfrm>
                <a:custGeom>
                  <a:avLst/>
                  <a:gdLst>
                    <a:gd name="connsiteX0" fmla="*/ 5726 w 718415"/>
                    <a:gd name="connsiteY0" fmla="*/ 2893 h 374849"/>
                    <a:gd name="connsiteX1" fmla="*/ 221626 w 718415"/>
                    <a:gd name="connsiteY1" fmla="*/ 91793 h 374849"/>
                    <a:gd name="connsiteX2" fmla="*/ 434351 w 718415"/>
                    <a:gd name="connsiteY2" fmla="*/ 199743 h 374849"/>
                    <a:gd name="connsiteX3" fmla="*/ 424826 w 718415"/>
                    <a:gd name="connsiteY3" fmla="*/ 183868 h 374849"/>
                    <a:gd name="connsiteX4" fmla="*/ 704226 w 718415"/>
                    <a:gd name="connsiteY4" fmla="*/ 368018 h 374849"/>
                    <a:gd name="connsiteX5" fmla="*/ 647076 w 718415"/>
                    <a:gd name="connsiteY5" fmla="*/ 317218 h 374849"/>
                    <a:gd name="connsiteX6" fmla="*/ 386726 w 718415"/>
                    <a:gd name="connsiteY6" fmla="*/ 145768 h 374849"/>
                    <a:gd name="connsiteX7" fmla="*/ 415301 w 718415"/>
                    <a:gd name="connsiteY7" fmla="*/ 164818 h 374849"/>
                    <a:gd name="connsiteX8" fmla="*/ 189876 w 718415"/>
                    <a:gd name="connsiteY8" fmla="*/ 69568 h 374849"/>
                    <a:gd name="connsiteX9" fmla="*/ 72401 w 718415"/>
                    <a:gd name="connsiteY9" fmla="*/ 25118 h 374849"/>
                    <a:gd name="connsiteX10" fmla="*/ 5726 w 718415"/>
                    <a:gd name="connsiteY10" fmla="*/ 2893 h 3748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718415" h="374849">
                      <a:moveTo>
                        <a:pt x="5726" y="2893"/>
                      </a:moveTo>
                      <a:cubicBezTo>
                        <a:pt x="30597" y="14005"/>
                        <a:pt x="150189" y="58985"/>
                        <a:pt x="221626" y="91793"/>
                      </a:cubicBezTo>
                      <a:cubicBezTo>
                        <a:pt x="293064" y="124601"/>
                        <a:pt x="434351" y="199743"/>
                        <a:pt x="434351" y="199743"/>
                      </a:cubicBezTo>
                      <a:cubicBezTo>
                        <a:pt x="468218" y="215089"/>
                        <a:pt x="379847" y="155822"/>
                        <a:pt x="424826" y="183868"/>
                      </a:cubicBezTo>
                      <a:cubicBezTo>
                        <a:pt x="469805" y="211914"/>
                        <a:pt x="667185" y="345793"/>
                        <a:pt x="704226" y="368018"/>
                      </a:cubicBezTo>
                      <a:cubicBezTo>
                        <a:pt x="741267" y="390243"/>
                        <a:pt x="699993" y="354260"/>
                        <a:pt x="647076" y="317218"/>
                      </a:cubicBezTo>
                      <a:cubicBezTo>
                        <a:pt x="594159" y="280176"/>
                        <a:pt x="425355" y="171168"/>
                        <a:pt x="386726" y="145768"/>
                      </a:cubicBezTo>
                      <a:cubicBezTo>
                        <a:pt x="348097" y="120368"/>
                        <a:pt x="448109" y="177518"/>
                        <a:pt x="415301" y="164818"/>
                      </a:cubicBezTo>
                      <a:cubicBezTo>
                        <a:pt x="382493" y="152118"/>
                        <a:pt x="247026" y="92851"/>
                        <a:pt x="189876" y="69568"/>
                      </a:cubicBezTo>
                      <a:cubicBezTo>
                        <a:pt x="132726" y="46285"/>
                        <a:pt x="101505" y="34643"/>
                        <a:pt x="72401" y="25118"/>
                      </a:cubicBezTo>
                      <a:cubicBezTo>
                        <a:pt x="43297" y="15593"/>
                        <a:pt x="-19145" y="-8219"/>
                        <a:pt x="5726" y="289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3" name="フリーフォーム 1082">
                  <a:extLst>
                    <a:ext uri="{FF2B5EF4-FFF2-40B4-BE49-F238E27FC236}">
                      <a16:creationId xmlns:a16="http://schemas.microsoft.com/office/drawing/2014/main" id="{F44D550B-5D96-7446-6DC8-7C015DA212C4}"/>
                    </a:ext>
                  </a:extLst>
                </p:cNvPr>
                <p:cNvSpPr/>
                <p:nvPr/>
              </p:nvSpPr>
              <p:spPr>
                <a:xfrm>
                  <a:off x="2933877" y="4750911"/>
                  <a:ext cx="749413" cy="342930"/>
                </a:xfrm>
                <a:custGeom>
                  <a:avLst/>
                  <a:gdLst>
                    <a:gd name="connsiteX0" fmla="*/ 6173 w 749413"/>
                    <a:gd name="connsiteY0" fmla="*/ 2064 h 342930"/>
                    <a:gd name="connsiteX1" fmla="*/ 79198 w 749413"/>
                    <a:gd name="connsiteY1" fmla="*/ 71914 h 342930"/>
                    <a:gd name="connsiteX2" fmla="*/ 304623 w 749413"/>
                    <a:gd name="connsiteY2" fmla="*/ 205264 h 342930"/>
                    <a:gd name="connsiteX3" fmla="*/ 250648 w 749413"/>
                    <a:gd name="connsiteY3" fmla="*/ 154464 h 342930"/>
                    <a:gd name="connsiteX4" fmla="*/ 377648 w 749413"/>
                    <a:gd name="connsiteY4" fmla="*/ 249714 h 342930"/>
                    <a:gd name="connsiteX5" fmla="*/ 498298 w 749413"/>
                    <a:gd name="connsiteY5" fmla="*/ 297339 h 342930"/>
                    <a:gd name="connsiteX6" fmla="*/ 603073 w 749413"/>
                    <a:gd name="connsiteY6" fmla="*/ 329089 h 342930"/>
                    <a:gd name="connsiteX7" fmla="*/ 663398 w 749413"/>
                    <a:gd name="connsiteY7" fmla="*/ 338614 h 342930"/>
                    <a:gd name="connsiteX8" fmla="*/ 653873 w 749413"/>
                    <a:gd name="connsiteY8" fmla="*/ 341789 h 342930"/>
                    <a:gd name="connsiteX9" fmla="*/ 749123 w 749413"/>
                    <a:gd name="connsiteY9" fmla="*/ 319564 h 342930"/>
                    <a:gd name="connsiteX10" fmla="*/ 679273 w 749413"/>
                    <a:gd name="connsiteY10" fmla="*/ 341789 h 342930"/>
                    <a:gd name="connsiteX11" fmla="*/ 561798 w 749413"/>
                    <a:gd name="connsiteY11" fmla="*/ 303689 h 342930"/>
                    <a:gd name="connsiteX12" fmla="*/ 342723 w 749413"/>
                    <a:gd name="connsiteY12" fmla="*/ 217964 h 342930"/>
                    <a:gd name="connsiteX13" fmla="*/ 218898 w 749413"/>
                    <a:gd name="connsiteY13" fmla="*/ 148114 h 342930"/>
                    <a:gd name="connsiteX14" fmla="*/ 6173 w 749413"/>
                    <a:gd name="connsiteY14" fmla="*/ 2064 h 3429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749413" h="342930">
                      <a:moveTo>
                        <a:pt x="6173" y="2064"/>
                      </a:moveTo>
                      <a:cubicBezTo>
                        <a:pt x="-17110" y="-10636"/>
                        <a:pt x="29456" y="38047"/>
                        <a:pt x="79198" y="71914"/>
                      </a:cubicBezTo>
                      <a:cubicBezTo>
                        <a:pt x="128940" y="105781"/>
                        <a:pt x="276048" y="191506"/>
                        <a:pt x="304623" y="205264"/>
                      </a:cubicBezTo>
                      <a:cubicBezTo>
                        <a:pt x="333198" y="219022"/>
                        <a:pt x="238477" y="147056"/>
                        <a:pt x="250648" y="154464"/>
                      </a:cubicBezTo>
                      <a:cubicBezTo>
                        <a:pt x="262819" y="161872"/>
                        <a:pt x="336373" y="225902"/>
                        <a:pt x="377648" y="249714"/>
                      </a:cubicBezTo>
                      <a:cubicBezTo>
                        <a:pt x="418923" y="273526"/>
                        <a:pt x="460727" y="284110"/>
                        <a:pt x="498298" y="297339"/>
                      </a:cubicBezTo>
                      <a:cubicBezTo>
                        <a:pt x="535869" y="310568"/>
                        <a:pt x="575556" y="322210"/>
                        <a:pt x="603073" y="329089"/>
                      </a:cubicBezTo>
                      <a:cubicBezTo>
                        <a:pt x="630590" y="335968"/>
                        <a:pt x="654931" y="336497"/>
                        <a:pt x="663398" y="338614"/>
                      </a:cubicBezTo>
                      <a:cubicBezTo>
                        <a:pt x="671865" y="340731"/>
                        <a:pt x="639586" y="344964"/>
                        <a:pt x="653873" y="341789"/>
                      </a:cubicBezTo>
                      <a:cubicBezTo>
                        <a:pt x="668160" y="338614"/>
                        <a:pt x="744890" y="319564"/>
                        <a:pt x="749123" y="319564"/>
                      </a:cubicBezTo>
                      <a:cubicBezTo>
                        <a:pt x="753356" y="319564"/>
                        <a:pt x="710494" y="344435"/>
                        <a:pt x="679273" y="341789"/>
                      </a:cubicBezTo>
                      <a:cubicBezTo>
                        <a:pt x="648052" y="339143"/>
                        <a:pt x="617890" y="324326"/>
                        <a:pt x="561798" y="303689"/>
                      </a:cubicBezTo>
                      <a:cubicBezTo>
                        <a:pt x="505706" y="283052"/>
                        <a:pt x="399873" y="243893"/>
                        <a:pt x="342723" y="217964"/>
                      </a:cubicBezTo>
                      <a:cubicBezTo>
                        <a:pt x="285573" y="192035"/>
                        <a:pt x="269169" y="181451"/>
                        <a:pt x="218898" y="148114"/>
                      </a:cubicBezTo>
                      <a:cubicBezTo>
                        <a:pt x="168627" y="114777"/>
                        <a:pt x="29456" y="14764"/>
                        <a:pt x="6173" y="20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4" name="フリーフォーム 1083">
                  <a:extLst>
                    <a:ext uri="{FF2B5EF4-FFF2-40B4-BE49-F238E27FC236}">
                      <a16:creationId xmlns:a16="http://schemas.microsoft.com/office/drawing/2014/main" id="{BE588CEC-97EC-ECC2-E715-27A9066934F6}"/>
                    </a:ext>
                  </a:extLst>
                </p:cNvPr>
                <p:cNvSpPr/>
                <p:nvPr/>
              </p:nvSpPr>
              <p:spPr>
                <a:xfrm>
                  <a:off x="3447976" y="4965678"/>
                  <a:ext cx="170146" cy="116332"/>
                </a:xfrm>
                <a:custGeom>
                  <a:avLst/>
                  <a:gdLst>
                    <a:gd name="connsiteX0" fmla="*/ 74 w 170146"/>
                    <a:gd name="connsiteY0" fmla="*/ 22 h 116332"/>
                    <a:gd name="connsiteX1" fmla="*/ 168349 w 170146"/>
                    <a:gd name="connsiteY1" fmla="*/ 107972 h 116332"/>
                    <a:gd name="connsiteX2" fmla="*/ 92149 w 170146"/>
                    <a:gd name="connsiteY2" fmla="*/ 107972 h 116332"/>
                    <a:gd name="connsiteX3" fmla="*/ 146124 w 170146"/>
                    <a:gd name="connsiteY3" fmla="*/ 98447 h 116332"/>
                    <a:gd name="connsiteX4" fmla="*/ 74 w 170146"/>
                    <a:gd name="connsiteY4" fmla="*/ 22 h 1163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0146" h="116332">
                      <a:moveTo>
                        <a:pt x="74" y="22"/>
                      </a:moveTo>
                      <a:cubicBezTo>
                        <a:pt x="3778" y="1609"/>
                        <a:pt x="153003" y="89980"/>
                        <a:pt x="168349" y="107972"/>
                      </a:cubicBezTo>
                      <a:cubicBezTo>
                        <a:pt x="183695" y="125964"/>
                        <a:pt x="95853" y="109559"/>
                        <a:pt x="92149" y="107972"/>
                      </a:cubicBezTo>
                      <a:cubicBezTo>
                        <a:pt x="88445" y="106385"/>
                        <a:pt x="159882" y="115909"/>
                        <a:pt x="146124" y="98447"/>
                      </a:cubicBezTo>
                      <a:cubicBezTo>
                        <a:pt x="132366" y="80985"/>
                        <a:pt x="-3630" y="-1565"/>
                        <a:pt x="74" y="2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5" name="フリーフォーム 1084">
                  <a:extLst>
                    <a:ext uri="{FF2B5EF4-FFF2-40B4-BE49-F238E27FC236}">
                      <a16:creationId xmlns:a16="http://schemas.microsoft.com/office/drawing/2014/main" id="{EC91228E-DED6-66C2-64C1-E166CDFE17DA}"/>
                    </a:ext>
                  </a:extLst>
                </p:cNvPr>
                <p:cNvSpPr/>
                <p:nvPr/>
              </p:nvSpPr>
              <p:spPr>
                <a:xfrm>
                  <a:off x="2981325" y="4756150"/>
                  <a:ext cx="561977" cy="266703"/>
                </a:xfrm>
                <a:custGeom>
                  <a:avLst/>
                  <a:gdLst>
                    <a:gd name="connsiteX0" fmla="*/ 0 w 561977"/>
                    <a:gd name="connsiteY0" fmla="*/ 0 h 266703"/>
                    <a:gd name="connsiteX1" fmla="*/ 215900 w 561977"/>
                    <a:gd name="connsiteY1" fmla="*/ 92075 h 266703"/>
                    <a:gd name="connsiteX2" fmla="*/ 425450 w 561977"/>
                    <a:gd name="connsiteY2" fmla="*/ 203200 h 266703"/>
                    <a:gd name="connsiteX3" fmla="*/ 419100 w 561977"/>
                    <a:gd name="connsiteY3" fmla="*/ 184150 h 266703"/>
                    <a:gd name="connsiteX4" fmla="*/ 561975 w 561977"/>
                    <a:gd name="connsiteY4" fmla="*/ 266700 h 266703"/>
                    <a:gd name="connsiteX5" fmla="*/ 422275 w 561977"/>
                    <a:gd name="connsiteY5" fmla="*/ 187325 h 266703"/>
                    <a:gd name="connsiteX6" fmla="*/ 295275 w 561977"/>
                    <a:gd name="connsiteY6" fmla="*/ 123825 h 266703"/>
                    <a:gd name="connsiteX7" fmla="*/ 225425 w 561977"/>
                    <a:gd name="connsiteY7" fmla="*/ 98425 h 266703"/>
                    <a:gd name="connsiteX8" fmla="*/ 0 w 561977"/>
                    <a:gd name="connsiteY8" fmla="*/ 0 h 2667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61977" h="266703">
                      <a:moveTo>
                        <a:pt x="0" y="0"/>
                      </a:moveTo>
                      <a:cubicBezTo>
                        <a:pt x="72496" y="29104"/>
                        <a:pt x="144992" y="58208"/>
                        <a:pt x="215900" y="92075"/>
                      </a:cubicBezTo>
                      <a:cubicBezTo>
                        <a:pt x="286808" y="125942"/>
                        <a:pt x="425450" y="203200"/>
                        <a:pt x="425450" y="203200"/>
                      </a:cubicBezTo>
                      <a:cubicBezTo>
                        <a:pt x="459317" y="218546"/>
                        <a:pt x="396346" y="173567"/>
                        <a:pt x="419100" y="184150"/>
                      </a:cubicBezTo>
                      <a:cubicBezTo>
                        <a:pt x="441854" y="194733"/>
                        <a:pt x="561446" y="266171"/>
                        <a:pt x="561975" y="266700"/>
                      </a:cubicBezTo>
                      <a:cubicBezTo>
                        <a:pt x="562504" y="267229"/>
                        <a:pt x="466725" y="211137"/>
                        <a:pt x="422275" y="187325"/>
                      </a:cubicBezTo>
                      <a:cubicBezTo>
                        <a:pt x="377825" y="163513"/>
                        <a:pt x="328083" y="138642"/>
                        <a:pt x="295275" y="123825"/>
                      </a:cubicBezTo>
                      <a:cubicBezTo>
                        <a:pt x="262467" y="109008"/>
                        <a:pt x="225425" y="98425"/>
                        <a:pt x="225425" y="98425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6" name="フリーフォーム 1085">
                  <a:extLst>
                    <a:ext uri="{FF2B5EF4-FFF2-40B4-BE49-F238E27FC236}">
                      <a16:creationId xmlns:a16="http://schemas.microsoft.com/office/drawing/2014/main" id="{CE6F1521-E745-825F-4646-EB09DB8A0459}"/>
                    </a:ext>
                  </a:extLst>
                </p:cNvPr>
                <p:cNvSpPr/>
                <p:nvPr/>
              </p:nvSpPr>
              <p:spPr>
                <a:xfrm>
                  <a:off x="3671780" y="4151886"/>
                  <a:ext cx="487725" cy="921651"/>
                </a:xfrm>
                <a:custGeom>
                  <a:avLst/>
                  <a:gdLst>
                    <a:gd name="connsiteX0" fmla="*/ 487470 w 487725"/>
                    <a:gd name="connsiteY0" fmla="*/ 1014 h 921651"/>
                    <a:gd name="connsiteX1" fmla="*/ 103295 w 487725"/>
                    <a:gd name="connsiteY1" fmla="*/ 737614 h 921651"/>
                    <a:gd name="connsiteX2" fmla="*/ 1695 w 487725"/>
                    <a:gd name="connsiteY2" fmla="*/ 915414 h 921651"/>
                    <a:gd name="connsiteX3" fmla="*/ 160445 w 487725"/>
                    <a:gd name="connsiteY3" fmla="*/ 585214 h 921651"/>
                    <a:gd name="connsiteX4" fmla="*/ 487470 w 487725"/>
                    <a:gd name="connsiteY4" fmla="*/ 1014 h 9216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87725" h="921651">
                      <a:moveTo>
                        <a:pt x="487470" y="1014"/>
                      </a:moveTo>
                      <a:cubicBezTo>
                        <a:pt x="477945" y="26414"/>
                        <a:pt x="184257" y="585214"/>
                        <a:pt x="103295" y="737614"/>
                      </a:cubicBezTo>
                      <a:cubicBezTo>
                        <a:pt x="22332" y="890014"/>
                        <a:pt x="-7830" y="940814"/>
                        <a:pt x="1695" y="915414"/>
                      </a:cubicBezTo>
                      <a:cubicBezTo>
                        <a:pt x="11220" y="890014"/>
                        <a:pt x="83187" y="736027"/>
                        <a:pt x="160445" y="585214"/>
                      </a:cubicBezTo>
                      <a:cubicBezTo>
                        <a:pt x="237703" y="434402"/>
                        <a:pt x="496995" y="-24386"/>
                        <a:pt x="487470" y="101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7" name="フリーフォーム 1086">
                  <a:extLst>
                    <a:ext uri="{FF2B5EF4-FFF2-40B4-BE49-F238E27FC236}">
                      <a16:creationId xmlns:a16="http://schemas.microsoft.com/office/drawing/2014/main" id="{9F03356D-FEC6-170B-7A11-0E78200A3053}"/>
                    </a:ext>
                  </a:extLst>
                </p:cNvPr>
                <p:cNvSpPr/>
                <p:nvPr/>
              </p:nvSpPr>
              <p:spPr>
                <a:xfrm>
                  <a:off x="4335678" y="3020341"/>
                  <a:ext cx="408728" cy="788490"/>
                </a:xfrm>
                <a:custGeom>
                  <a:avLst/>
                  <a:gdLst>
                    <a:gd name="connsiteX0" fmla="*/ 398247 w 408728"/>
                    <a:gd name="connsiteY0" fmla="*/ 24484 h 788490"/>
                    <a:gd name="connsiteX1" fmla="*/ 1372 w 408728"/>
                    <a:gd name="connsiteY1" fmla="*/ 786484 h 788490"/>
                    <a:gd name="connsiteX2" fmla="*/ 271247 w 408728"/>
                    <a:gd name="connsiteY2" fmla="*/ 240384 h 788490"/>
                    <a:gd name="connsiteX3" fmla="*/ 398247 w 408728"/>
                    <a:gd name="connsiteY3" fmla="*/ 24484 h 7884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08728" h="788490">
                      <a:moveTo>
                        <a:pt x="398247" y="24484"/>
                      </a:moveTo>
                      <a:cubicBezTo>
                        <a:pt x="353268" y="115501"/>
                        <a:pt x="22539" y="750501"/>
                        <a:pt x="1372" y="786484"/>
                      </a:cubicBezTo>
                      <a:cubicBezTo>
                        <a:pt x="-19795" y="822467"/>
                        <a:pt x="209864" y="364209"/>
                        <a:pt x="271247" y="240384"/>
                      </a:cubicBezTo>
                      <a:cubicBezTo>
                        <a:pt x="332630" y="116559"/>
                        <a:pt x="443226" y="-66533"/>
                        <a:pt x="398247" y="2448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8" name="フリーフォーム 1087">
                  <a:extLst>
                    <a:ext uri="{FF2B5EF4-FFF2-40B4-BE49-F238E27FC236}">
                      <a16:creationId xmlns:a16="http://schemas.microsoft.com/office/drawing/2014/main" id="{9DA88781-4CEE-7AFD-E789-544D34C2D879}"/>
                    </a:ext>
                  </a:extLst>
                </p:cNvPr>
                <p:cNvSpPr/>
                <p:nvPr/>
              </p:nvSpPr>
              <p:spPr>
                <a:xfrm>
                  <a:off x="4003618" y="2250614"/>
                  <a:ext cx="391220" cy="312009"/>
                </a:xfrm>
                <a:custGeom>
                  <a:avLst/>
                  <a:gdLst>
                    <a:gd name="connsiteX0" fmla="*/ 390582 w 391220"/>
                    <a:gd name="connsiteY0" fmla="*/ 461 h 312009"/>
                    <a:gd name="connsiteX1" fmla="*/ 206432 w 391220"/>
                    <a:gd name="connsiteY1" fmla="*/ 83011 h 312009"/>
                    <a:gd name="connsiteX2" fmla="*/ 120707 w 391220"/>
                    <a:gd name="connsiteY2" fmla="*/ 168736 h 312009"/>
                    <a:gd name="connsiteX3" fmla="*/ 57 w 391220"/>
                    <a:gd name="connsiteY3" fmla="*/ 311611 h 312009"/>
                    <a:gd name="connsiteX4" fmla="*/ 136582 w 391220"/>
                    <a:gd name="connsiteY4" fmla="*/ 121111 h 312009"/>
                    <a:gd name="connsiteX5" fmla="*/ 390582 w 391220"/>
                    <a:gd name="connsiteY5" fmla="*/ 461 h 3120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91220" h="312009">
                      <a:moveTo>
                        <a:pt x="390582" y="461"/>
                      </a:moveTo>
                      <a:cubicBezTo>
                        <a:pt x="402224" y="-5889"/>
                        <a:pt x="251411" y="54965"/>
                        <a:pt x="206432" y="83011"/>
                      </a:cubicBezTo>
                      <a:cubicBezTo>
                        <a:pt x="161453" y="111057"/>
                        <a:pt x="155103" y="130636"/>
                        <a:pt x="120707" y="168736"/>
                      </a:cubicBezTo>
                      <a:cubicBezTo>
                        <a:pt x="86311" y="206836"/>
                        <a:pt x="-2589" y="319548"/>
                        <a:pt x="57" y="311611"/>
                      </a:cubicBezTo>
                      <a:cubicBezTo>
                        <a:pt x="2703" y="303674"/>
                        <a:pt x="76257" y="170323"/>
                        <a:pt x="136582" y="121111"/>
                      </a:cubicBezTo>
                      <a:cubicBezTo>
                        <a:pt x="196907" y="71899"/>
                        <a:pt x="378940" y="6811"/>
                        <a:pt x="390582" y="4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9" name="フリーフォーム 1088">
                  <a:extLst>
                    <a:ext uri="{FF2B5EF4-FFF2-40B4-BE49-F238E27FC236}">
                      <a16:creationId xmlns:a16="http://schemas.microsoft.com/office/drawing/2014/main" id="{56E6DC56-F612-BFE3-8664-BE03038F6CA4}"/>
                    </a:ext>
                  </a:extLst>
                </p:cNvPr>
                <p:cNvSpPr/>
                <p:nvPr/>
              </p:nvSpPr>
              <p:spPr>
                <a:xfrm>
                  <a:off x="4732491" y="2434190"/>
                  <a:ext cx="130999" cy="613988"/>
                </a:xfrm>
                <a:custGeom>
                  <a:avLst/>
                  <a:gdLst>
                    <a:gd name="connsiteX0" fmla="*/ 74459 w 130999"/>
                    <a:gd name="connsiteY0" fmla="*/ 4210 h 613988"/>
                    <a:gd name="connsiteX1" fmla="*/ 99859 w 130999"/>
                    <a:gd name="connsiteY1" fmla="*/ 140735 h 613988"/>
                    <a:gd name="connsiteX2" fmla="*/ 128434 w 130999"/>
                    <a:gd name="connsiteY2" fmla="*/ 274085 h 613988"/>
                    <a:gd name="connsiteX3" fmla="*/ 122084 w 130999"/>
                    <a:gd name="connsiteY3" fmla="*/ 359810 h 613988"/>
                    <a:gd name="connsiteX4" fmla="*/ 61759 w 130999"/>
                    <a:gd name="connsiteY4" fmla="*/ 502685 h 613988"/>
                    <a:gd name="connsiteX5" fmla="*/ 1434 w 130999"/>
                    <a:gd name="connsiteY5" fmla="*/ 607460 h 613988"/>
                    <a:gd name="connsiteX6" fmla="*/ 125259 w 130999"/>
                    <a:gd name="connsiteY6" fmla="*/ 309010 h 613988"/>
                    <a:gd name="connsiteX7" fmla="*/ 74459 w 130999"/>
                    <a:gd name="connsiteY7" fmla="*/ 4210 h 6139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30999" h="613988">
                      <a:moveTo>
                        <a:pt x="74459" y="4210"/>
                      </a:moveTo>
                      <a:cubicBezTo>
                        <a:pt x="70226" y="-23836"/>
                        <a:pt x="90863" y="95756"/>
                        <a:pt x="99859" y="140735"/>
                      </a:cubicBezTo>
                      <a:cubicBezTo>
                        <a:pt x="108855" y="185714"/>
                        <a:pt x="124730" y="237573"/>
                        <a:pt x="128434" y="274085"/>
                      </a:cubicBezTo>
                      <a:cubicBezTo>
                        <a:pt x="132138" y="310597"/>
                        <a:pt x="133196" y="321710"/>
                        <a:pt x="122084" y="359810"/>
                      </a:cubicBezTo>
                      <a:cubicBezTo>
                        <a:pt x="110972" y="397910"/>
                        <a:pt x="81867" y="461410"/>
                        <a:pt x="61759" y="502685"/>
                      </a:cubicBezTo>
                      <a:cubicBezTo>
                        <a:pt x="41651" y="543960"/>
                        <a:pt x="-9149" y="639739"/>
                        <a:pt x="1434" y="607460"/>
                      </a:cubicBezTo>
                      <a:cubicBezTo>
                        <a:pt x="12017" y="575181"/>
                        <a:pt x="110972" y="405848"/>
                        <a:pt x="125259" y="309010"/>
                      </a:cubicBezTo>
                      <a:cubicBezTo>
                        <a:pt x="139547" y="212173"/>
                        <a:pt x="78692" y="32256"/>
                        <a:pt x="74459" y="42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0" name="フリーフォーム 1089">
                  <a:extLst>
                    <a:ext uri="{FF2B5EF4-FFF2-40B4-BE49-F238E27FC236}">
                      <a16:creationId xmlns:a16="http://schemas.microsoft.com/office/drawing/2014/main" id="{872AAB28-204E-94FC-EF7F-4F58F41A96F3}"/>
                    </a:ext>
                  </a:extLst>
                </p:cNvPr>
                <p:cNvSpPr/>
                <p:nvPr/>
              </p:nvSpPr>
              <p:spPr>
                <a:xfrm>
                  <a:off x="4730688" y="2669412"/>
                  <a:ext cx="111872" cy="321985"/>
                </a:xfrm>
                <a:custGeom>
                  <a:avLst/>
                  <a:gdLst>
                    <a:gd name="connsiteX0" fmla="*/ 111187 w 111872"/>
                    <a:gd name="connsiteY0" fmla="*/ 763 h 321985"/>
                    <a:gd name="connsiteX1" fmla="*/ 98487 w 111872"/>
                    <a:gd name="connsiteY1" fmla="*/ 108713 h 321985"/>
                    <a:gd name="connsiteX2" fmla="*/ 66737 w 111872"/>
                    <a:gd name="connsiteY2" fmla="*/ 213488 h 321985"/>
                    <a:gd name="connsiteX3" fmla="*/ 62 w 111872"/>
                    <a:gd name="connsiteY3" fmla="*/ 321438 h 321985"/>
                    <a:gd name="connsiteX4" fmla="*/ 79437 w 111872"/>
                    <a:gd name="connsiteY4" fmla="*/ 165863 h 321985"/>
                    <a:gd name="connsiteX5" fmla="*/ 111187 w 111872"/>
                    <a:gd name="connsiteY5" fmla="*/ 763 h 3219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1872" h="321985">
                      <a:moveTo>
                        <a:pt x="111187" y="763"/>
                      </a:moveTo>
                      <a:cubicBezTo>
                        <a:pt x="114362" y="-8762"/>
                        <a:pt x="105895" y="73259"/>
                        <a:pt x="98487" y="108713"/>
                      </a:cubicBezTo>
                      <a:cubicBezTo>
                        <a:pt x="91079" y="144167"/>
                        <a:pt x="83141" y="178034"/>
                        <a:pt x="66737" y="213488"/>
                      </a:cubicBezTo>
                      <a:cubicBezTo>
                        <a:pt x="50333" y="248942"/>
                        <a:pt x="-2055" y="329375"/>
                        <a:pt x="62" y="321438"/>
                      </a:cubicBezTo>
                      <a:cubicBezTo>
                        <a:pt x="2179" y="313501"/>
                        <a:pt x="63033" y="212430"/>
                        <a:pt x="79437" y="165863"/>
                      </a:cubicBezTo>
                      <a:cubicBezTo>
                        <a:pt x="95841" y="119296"/>
                        <a:pt x="108012" y="10288"/>
                        <a:pt x="111187" y="76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1" name="フリーフォーム 1090">
                  <a:extLst>
                    <a:ext uri="{FF2B5EF4-FFF2-40B4-BE49-F238E27FC236}">
                      <a16:creationId xmlns:a16="http://schemas.microsoft.com/office/drawing/2014/main" id="{05906459-438B-9DCD-75F8-2C5A5585AEA8}"/>
                    </a:ext>
                  </a:extLst>
                </p:cNvPr>
                <p:cNvSpPr/>
                <p:nvPr/>
              </p:nvSpPr>
              <p:spPr>
                <a:xfrm>
                  <a:off x="4076682" y="2230880"/>
                  <a:ext cx="402127" cy="312296"/>
                </a:xfrm>
                <a:custGeom>
                  <a:avLst/>
                  <a:gdLst>
                    <a:gd name="connsiteX0" fmla="*/ 18 w 402127"/>
                    <a:gd name="connsiteY0" fmla="*/ 312295 h 312296"/>
                    <a:gd name="connsiteX1" fmla="*/ 168293 w 402127"/>
                    <a:gd name="connsiteY1" fmla="*/ 121795 h 312296"/>
                    <a:gd name="connsiteX2" fmla="*/ 400068 w 402127"/>
                    <a:gd name="connsiteY2" fmla="*/ 1145 h 312296"/>
                    <a:gd name="connsiteX3" fmla="*/ 276243 w 402127"/>
                    <a:gd name="connsiteY3" fmla="*/ 64645 h 312296"/>
                    <a:gd name="connsiteX4" fmla="*/ 177818 w 402127"/>
                    <a:gd name="connsiteY4" fmla="*/ 124970 h 312296"/>
                    <a:gd name="connsiteX5" fmla="*/ 18 w 402127"/>
                    <a:gd name="connsiteY5" fmla="*/ 312295 h 312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02127" h="312296">
                      <a:moveTo>
                        <a:pt x="18" y="312295"/>
                      </a:moveTo>
                      <a:cubicBezTo>
                        <a:pt x="-1569" y="311766"/>
                        <a:pt x="101618" y="173653"/>
                        <a:pt x="168293" y="121795"/>
                      </a:cubicBezTo>
                      <a:cubicBezTo>
                        <a:pt x="234968" y="69937"/>
                        <a:pt x="382076" y="10670"/>
                        <a:pt x="400068" y="1145"/>
                      </a:cubicBezTo>
                      <a:cubicBezTo>
                        <a:pt x="418060" y="-8380"/>
                        <a:pt x="313285" y="44007"/>
                        <a:pt x="276243" y="64645"/>
                      </a:cubicBezTo>
                      <a:cubicBezTo>
                        <a:pt x="239201" y="85283"/>
                        <a:pt x="218035" y="88987"/>
                        <a:pt x="177818" y="124970"/>
                      </a:cubicBezTo>
                      <a:cubicBezTo>
                        <a:pt x="137601" y="160953"/>
                        <a:pt x="1605" y="312824"/>
                        <a:pt x="18" y="31229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2" name="フリーフォーム 1091">
                  <a:extLst>
                    <a:ext uri="{FF2B5EF4-FFF2-40B4-BE49-F238E27FC236}">
                      <a16:creationId xmlns:a16="http://schemas.microsoft.com/office/drawing/2014/main" id="{5CB312D4-BA4A-FF79-4864-CE866E147BEE}"/>
                    </a:ext>
                  </a:extLst>
                </p:cNvPr>
                <p:cNvSpPr/>
                <p:nvPr/>
              </p:nvSpPr>
              <p:spPr>
                <a:xfrm>
                  <a:off x="4260754" y="1614405"/>
                  <a:ext cx="540599" cy="706535"/>
                </a:xfrm>
                <a:custGeom>
                  <a:avLst/>
                  <a:gdLst>
                    <a:gd name="connsiteX0" fmla="*/ 539846 w 540599"/>
                    <a:gd name="connsiteY0" fmla="*/ 1670 h 706535"/>
                    <a:gd name="connsiteX1" fmla="*/ 333471 w 540599"/>
                    <a:gd name="connsiteY1" fmla="*/ 322345 h 706535"/>
                    <a:gd name="connsiteX2" fmla="*/ 209646 w 540599"/>
                    <a:gd name="connsiteY2" fmla="*/ 582695 h 706535"/>
                    <a:gd name="connsiteX3" fmla="*/ 219171 w 540599"/>
                    <a:gd name="connsiteY3" fmla="*/ 550945 h 706535"/>
                    <a:gd name="connsiteX4" fmla="*/ 165196 w 540599"/>
                    <a:gd name="connsiteY4" fmla="*/ 627145 h 706535"/>
                    <a:gd name="connsiteX5" fmla="*/ 96 w 540599"/>
                    <a:gd name="connsiteY5" fmla="*/ 706520 h 706535"/>
                    <a:gd name="connsiteX6" fmla="*/ 142971 w 540599"/>
                    <a:gd name="connsiteY6" fmla="*/ 620795 h 706535"/>
                    <a:gd name="connsiteX7" fmla="*/ 254096 w 540599"/>
                    <a:gd name="connsiteY7" fmla="*/ 468395 h 706535"/>
                    <a:gd name="connsiteX8" fmla="*/ 539846 w 540599"/>
                    <a:gd name="connsiteY8" fmla="*/ 1670 h 7065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40599" h="706535">
                      <a:moveTo>
                        <a:pt x="539846" y="1670"/>
                      </a:moveTo>
                      <a:cubicBezTo>
                        <a:pt x="553075" y="-22672"/>
                        <a:pt x="388504" y="225508"/>
                        <a:pt x="333471" y="322345"/>
                      </a:cubicBezTo>
                      <a:cubicBezTo>
                        <a:pt x="278438" y="419182"/>
                        <a:pt x="228696" y="544595"/>
                        <a:pt x="209646" y="582695"/>
                      </a:cubicBezTo>
                      <a:cubicBezTo>
                        <a:pt x="190596" y="620795"/>
                        <a:pt x="226579" y="543537"/>
                        <a:pt x="219171" y="550945"/>
                      </a:cubicBezTo>
                      <a:cubicBezTo>
                        <a:pt x="211763" y="558353"/>
                        <a:pt x="201709" y="601216"/>
                        <a:pt x="165196" y="627145"/>
                      </a:cubicBezTo>
                      <a:cubicBezTo>
                        <a:pt x="128683" y="653074"/>
                        <a:pt x="3800" y="707578"/>
                        <a:pt x="96" y="706520"/>
                      </a:cubicBezTo>
                      <a:cubicBezTo>
                        <a:pt x="-3608" y="705462"/>
                        <a:pt x="100638" y="660482"/>
                        <a:pt x="142971" y="620795"/>
                      </a:cubicBezTo>
                      <a:cubicBezTo>
                        <a:pt x="185304" y="581108"/>
                        <a:pt x="187950" y="572112"/>
                        <a:pt x="254096" y="468395"/>
                      </a:cubicBezTo>
                      <a:cubicBezTo>
                        <a:pt x="320242" y="364678"/>
                        <a:pt x="526617" y="26012"/>
                        <a:pt x="539846" y="167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3" name="フリーフォーム 1092">
                  <a:extLst>
                    <a:ext uri="{FF2B5EF4-FFF2-40B4-BE49-F238E27FC236}">
                      <a16:creationId xmlns:a16="http://schemas.microsoft.com/office/drawing/2014/main" id="{A49B4DB6-E23B-A152-090F-44F70ED96189}"/>
                    </a:ext>
                  </a:extLst>
                </p:cNvPr>
                <p:cNvSpPr/>
                <p:nvPr/>
              </p:nvSpPr>
              <p:spPr>
                <a:xfrm>
                  <a:off x="4807307" y="1705155"/>
                  <a:ext cx="327602" cy="712086"/>
                </a:xfrm>
                <a:custGeom>
                  <a:avLst/>
                  <a:gdLst>
                    <a:gd name="connsiteX0" fmla="*/ 323493 w 327602"/>
                    <a:gd name="connsiteY0" fmla="*/ 12520 h 712086"/>
                    <a:gd name="connsiteX1" fmla="*/ 2818 w 327602"/>
                    <a:gd name="connsiteY1" fmla="*/ 707845 h 712086"/>
                    <a:gd name="connsiteX2" fmla="*/ 174268 w 327602"/>
                    <a:gd name="connsiteY2" fmla="*/ 291920 h 712086"/>
                    <a:gd name="connsiteX3" fmla="*/ 323493 w 327602"/>
                    <a:gd name="connsiteY3" fmla="*/ 12520 h 712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7602" h="712086">
                      <a:moveTo>
                        <a:pt x="323493" y="12520"/>
                      </a:moveTo>
                      <a:cubicBezTo>
                        <a:pt x="294918" y="81841"/>
                        <a:pt x="27689" y="661278"/>
                        <a:pt x="2818" y="707845"/>
                      </a:cubicBezTo>
                      <a:cubicBezTo>
                        <a:pt x="-22053" y="754412"/>
                        <a:pt x="124526" y="404632"/>
                        <a:pt x="174268" y="291920"/>
                      </a:cubicBezTo>
                      <a:cubicBezTo>
                        <a:pt x="224010" y="179208"/>
                        <a:pt x="352068" y="-56801"/>
                        <a:pt x="323493" y="1252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4" name="フリーフォーム 1093">
                  <a:extLst>
                    <a:ext uri="{FF2B5EF4-FFF2-40B4-BE49-F238E27FC236}">
                      <a16:creationId xmlns:a16="http://schemas.microsoft.com/office/drawing/2014/main" id="{EE8C5F87-D0B3-DBE8-2CC0-50873DE69D78}"/>
                    </a:ext>
                  </a:extLst>
                </p:cNvPr>
                <p:cNvSpPr/>
                <p:nvPr/>
              </p:nvSpPr>
              <p:spPr>
                <a:xfrm>
                  <a:off x="4809327" y="1545576"/>
                  <a:ext cx="361603" cy="163552"/>
                </a:xfrm>
                <a:custGeom>
                  <a:avLst/>
                  <a:gdLst>
                    <a:gd name="connsiteX0" fmla="*/ 798 w 361603"/>
                    <a:gd name="connsiteY0" fmla="*/ 649 h 163552"/>
                    <a:gd name="connsiteX1" fmla="*/ 124623 w 361603"/>
                    <a:gd name="connsiteY1" fmla="*/ 26049 h 163552"/>
                    <a:gd name="connsiteX2" fmla="*/ 280198 w 361603"/>
                    <a:gd name="connsiteY2" fmla="*/ 121299 h 163552"/>
                    <a:gd name="connsiteX3" fmla="*/ 280198 w 361603"/>
                    <a:gd name="connsiteY3" fmla="*/ 102249 h 163552"/>
                    <a:gd name="connsiteX4" fmla="*/ 359573 w 361603"/>
                    <a:gd name="connsiteY4" fmla="*/ 162574 h 163552"/>
                    <a:gd name="connsiteX5" fmla="*/ 184948 w 361603"/>
                    <a:gd name="connsiteY5" fmla="*/ 45099 h 163552"/>
                    <a:gd name="connsiteX6" fmla="*/ 798 w 361603"/>
                    <a:gd name="connsiteY6" fmla="*/ 649 h 1635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61603" h="163552">
                      <a:moveTo>
                        <a:pt x="798" y="649"/>
                      </a:moveTo>
                      <a:cubicBezTo>
                        <a:pt x="-9256" y="-2526"/>
                        <a:pt x="78056" y="5941"/>
                        <a:pt x="124623" y="26049"/>
                      </a:cubicBezTo>
                      <a:cubicBezTo>
                        <a:pt x="171190" y="46157"/>
                        <a:pt x="254269" y="108599"/>
                        <a:pt x="280198" y="121299"/>
                      </a:cubicBezTo>
                      <a:cubicBezTo>
                        <a:pt x="306127" y="133999"/>
                        <a:pt x="266969" y="95370"/>
                        <a:pt x="280198" y="102249"/>
                      </a:cubicBezTo>
                      <a:cubicBezTo>
                        <a:pt x="293427" y="109128"/>
                        <a:pt x="375448" y="172099"/>
                        <a:pt x="359573" y="162574"/>
                      </a:cubicBezTo>
                      <a:cubicBezTo>
                        <a:pt x="343698" y="153049"/>
                        <a:pt x="237865" y="71028"/>
                        <a:pt x="184948" y="45099"/>
                      </a:cubicBezTo>
                      <a:cubicBezTo>
                        <a:pt x="132031" y="19170"/>
                        <a:pt x="10852" y="3824"/>
                        <a:pt x="798" y="64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5" name="フリーフォーム 1094">
                  <a:extLst>
                    <a:ext uri="{FF2B5EF4-FFF2-40B4-BE49-F238E27FC236}">
                      <a16:creationId xmlns:a16="http://schemas.microsoft.com/office/drawing/2014/main" id="{FCDD5DDE-49CB-6321-2B87-229DF2CD524B}"/>
                    </a:ext>
                  </a:extLst>
                </p:cNvPr>
                <p:cNvSpPr/>
                <p:nvPr/>
              </p:nvSpPr>
              <p:spPr>
                <a:xfrm>
                  <a:off x="4803392" y="1476359"/>
                  <a:ext cx="41716" cy="152263"/>
                </a:xfrm>
                <a:custGeom>
                  <a:avLst/>
                  <a:gdLst>
                    <a:gd name="connsiteX0" fmla="*/ 41658 w 41716"/>
                    <a:gd name="connsiteY0" fmla="*/ 16 h 152263"/>
                    <a:gd name="connsiteX1" fmla="*/ 9908 w 41716"/>
                    <a:gd name="connsiteY1" fmla="*/ 73041 h 152263"/>
                    <a:gd name="connsiteX2" fmla="*/ 28958 w 41716"/>
                    <a:gd name="connsiteY2" fmla="*/ 149241 h 152263"/>
                    <a:gd name="connsiteX3" fmla="*/ 19433 w 41716"/>
                    <a:gd name="connsiteY3" fmla="*/ 130191 h 152263"/>
                    <a:gd name="connsiteX4" fmla="*/ 383 w 41716"/>
                    <a:gd name="connsiteY4" fmla="*/ 66691 h 152263"/>
                    <a:gd name="connsiteX5" fmla="*/ 41658 w 41716"/>
                    <a:gd name="connsiteY5" fmla="*/ 16 h 1522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1716" h="152263">
                      <a:moveTo>
                        <a:pt x="41658" y="16"/>
                      </a:moveTo>
                      <a:cubicBezTo>
                        <a:pt x="43246" y="1074"/>
                        <a:pt x="12025" y="48170"/>
                        <a:pt x="9908" y="73041"/>
                      </a:cubicBezTo>
                      <a:cubicBezTo>
                        <a:pt x="7791" y="97912"/>
                        <a:pt x="28958" y="149241"/>
                        <a:pt x="28958" y="149241"/>
                      </a:cubicBezTo>
                      <a:cubicBezTo>
                        <a:pt x="30545" y="158766"/>
                        <a:pt x="24195" y="143949"/>
                        <a:pt x="19433" y="130191"/>
                      </a:cubicBezTo>
                      <a:cubicBezTo>
                        <a:pt x="14671" y="116433"/>
                        <a:pt x="-2792" y="84683"/>
                        <a:pt x="383" y="66691"/>
                      </a:cubicBezTo>
                      <a:cubicBezTo>
                        <a:pt x="3558" y="48699"/>
                        <a:pt x="40070" y="-1042"/>
                        <a:pt x="41658" y="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6" name="フリーフォーム 1095">
                  <a:extLst>
                    <a:ext uri="{FF2B5EF4-FFF2-40B4-BE49-F238E27FC236}">
                      <a16:creationId xmlns:a16="http://schemas.microsoft.com/office/drawing/2014/main" id="{024AA4C4-983D-8542-1EE4-619939DD6E0A}"/>
                    </a:ext>
                  </a:extLst>
                </p:cNvPr>
                <p:cNvSpPr/>
                <p:nvPr/>
              </p:nvSpPr>
              <p:spPr>
                <a:xfrm>
                  <a:off x="5108331" y="1616072"/>
                  <a:ext cx="62606" cy="117489"/>
                </a:xfrm>
                <a:custGeom>
                  <a:avLst/>
                  <a:gdLst>
                    <a:gd name="connsiteX0" fmla="*/ 60569 w 62606"/>
                    <a:gd name="connsiteY0" fmla="*/ 3 h 117489"/>
                    <a:gd name="connsiteX1" fmla="*/ 54219 w 62606"/>
                    <a:gd name="connsiteY1" fmla="*/ 82553 h 117489"/>
                    <a:gd name="connsiteX2" fmla="*/ 244 w 62606"/>
                    <a:gd name="connsiteY2" fmla="*/ 117478 h 117489"/>
                    <a:gd name="connsiteX3" fmla="*/ 35169 w 62606"/>
                    <a:gd name="connsiteY3" fmla="*/ 85728 h 117489"/>
                    <a:gd name="connsiteX4" fmla="*/ 60569 w 62606"/>
                    <a:gd name="connsiteY4" fmla="*/ 3 h 1174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606" h="117489">
                      <a:moveTo>
                        <a:pt x="60569" y="3"/>
                      </a:moveTo>
                      <a:cubicBezTo>
                        <a:pt x="63744" y="-526"/>
                        <a:pt x="64273" y="62974"/>
                        <a:pt x="54219" y="82553"/>
                      </a:cubicBezTo>
                      <a:cubicBezTo>
                        <a:pt x="44165" y="102132"/>
                        <a:pt x="3419" y="116949"/>
                        <a:pt x="244" y="117478"/>
                      </a:cubicBezTo>
                      <a:cubicBezTo>
                        <a:pt x="-2931" y="118007"/>
                        <a:pt x="25644" y="100015"/>
                        <a:pt x="35169" y="85728"/>
                      </a:cubicBezTo>
                      <a:cubicBezTo>
                        <a:pt x="44694" y="71441"/>
                        <a:pt x="57394" y="532"/>
                        <a:pt x="60569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7" name="フリーフォーム 1096">
                  <a:extLst>
                    <a:ext uri="{FF2B5EF4-FFF2-40B4-BE49-F238E27FC236}">
                      <a16:creationId xmlns:a16="http://schemas.microsoft.com/office/drawing/2014/main" id="{95C5BF04-041C-D73A-2C6C-38FC1879BA5D}"/>
                    </a:ext>
                  </a:extLst>
                </p:cNvPr>
                <p:cNvSpPr/>
                <p:nvPr/>
              </p:nvSpPr>
              <p:spPr>
                <a:xfrm>
                  <a:off x="5054591" y="1612767"/>
                  <a:ext cx="128191" cy="193813"/>
                </a:xfrm>
                <a:custGeom>
                  <a:avLst/>
                  <a:gdLst>
                    <a:gd name="connsiteX0" fmla="*/ 127009 w 128191"/>
                    <a:gd name="connsiteY0" fmla="*/ 133 h 193813"/>
                    <a:gd name="connsiteX1" fmla="*/ 123834 w 128191"/>
                    <a:gd name="connsiteY1" fmla="*/ 89033 h 193813"/>
                    <a:gd name="connsiteX2" fmla="*/ 104784 w 128191"/>
                    <a:gd name="connsiteY2" fmla="*/ 108083 h 193813"/>
                    <a:gd name="connsiteX3" fmla="*/ 41284 w 128191"/>
                    <a:gd name="connsiteY3" fmla="*/ 139833 h 193813"/>
                    <a:gd name="connsiteX4" fmla="*/ 9 w 128191"/>
                    <a:gd name="connsiteY4" fmla="*/ 193808 h 193813"/>
                    <a:gd name="connsiteX5" fmla="*/ 38109 w 128191"/>
                    <a:gd name="connsiteY5" fmla="*/ 136658 h 193813"/>
                    <a:gd name="connsiteX6" fmla="*/ 107959 w 128191"/>
                    <a:gd name="connsiteY6" fmla="*/ 111258 h 193813"/>
                    <a:gd name="connsiteX7" fmla="*/ 127009 w 128191"/>
                    <a:gd name="connsiteY7" fmla="*/ 133 h 1938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28191" h="193813">
                      <a:moveTo>
                        <a:pt x="127009" y="133"/>
                      </a:moveTo>
                      <a:cubicBezTo>
                        <a:pt x="129655" y="-3571"/>
                        <a:pt x="127538" y="71041"/>
                        <a:pt x="123834" y="89033"/>
                      </a:cubicBezTo>
                      <a:cubicBezTo>
                        <a:pt x="120130" y="107025"/>
                        <a:pt x="118542" y="99616"/>
                        <a:pt x="104784" y="108083"/>
                      </a:cubicBezTo>
                      <a:cubicBezTo>
                        <a:pt x="91026" y="116550"/>
                        <a:pt x="58746" y="125546"/>
                        <a:pt x="41284" y="139833"/>
                      </a:cubicBezTo>
                      <a:cubicBezTo>
                        <a:pt x="23822" y="154120"/>
                        <a:pt x="538" y="194337"/>
                        <a:pt x="9" y="193808"/>
                      </a:cubicBezTo>
                      <a:cubicBezTo>
                        <a:pt x="-520" y="193279"/>
                        <a:pt x="20117" y="150416"/>
                        <a:pt x="38109" y="136658"/>
                      </a:cubicBezTo>
                      <a:cubicBezTo>
                        <a:pt x="56101" y="122900"/>
                        <a:pt x="95788" y="128720"/>
                        <a:pt x="107959" y="111258"/>
                      </a:cubicBezTo>
                      <a:cubicBezTo>
                        <a:pt x="120130" y="93796"/>
                        <a:pt x="124363" y="3837"/>
                        <a:pt x="127009" y="13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8" name="フリーフォーム 1097">
                  <a:extLst>
                    <a:ext uri="{FF2B5EF4-FFF2-40B4-BE49-F238E27FC236}">
                      <a16:creationId xmlns:a16="http://schemas.microsoft.com/office/drawing/2014/main" id="{7E6D910D-D505-FAB1-C74E-D89D452EA985}"/>
                    </a:ext>
                  </a:extLst>
                </p:cNvPr>
                <p:cNvSpPr/>
                <p:nvPr/>
              </p:nvSpPr>
              <p:spPr>
                <a:xfrm>
                  <a:off x="4824556" y="1453737"/>
                  <a:ext cx="398467" cy="178574"/>
                </a:xfrm>
                <a:custGeom>
                  <a:avLst/>
                  <a:gdLst>
                    <a:gd name="connsiteX0" fmla="*/ 4619 w 398467"/>
                    <a:gd name="connsiteY0" fmla="*/ 6763 h 178574"/>
                    <a:gd name="connsiteX1" fmla="*/ 99869 w 398467"/>
                    <a:gd name="connsiteY1" fmla="*/ 13113 h 178574"/>
                    <a:gd name="connsiteX2" fmla="*/ 296719 w 398467"/>
                    <a:gd name="connsiteY2" fmla="*/ 117888 h 178574"/>
                    <a:gd name="connsiteX3" fmla="*/ 350694 w 398467"/>
                    <a:gd name="connsiteY3" fmla="*/ 152813 h 178574"/>
                    <a:gd name="connsiteX4" fmla="*/ 398319 w 398467"/>
                    <a:gd name="connsiteY4" fmla="*/ 178213 h 178574"/>
                    <a:gd name="connsiteX5" fmla="*/ 334819 w 398467"/>
                    <a:gd name="connsiteY5" fmla="*/ 133763 h 178574"/>
                    <a:gd name="connsiteX6" fmla="*/ 239569 w 398467"/>
                    <a:gd name="connsiteY6" fmla="*/ 60738 h 178574"/>
                    <a:gd name="connsiteX7" fmla="*/ 4619 w 398467"/>
                    <a:gd name="connsiteY7" fmla="*/ 6763 h 1785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98467" h="178574">
                      <a:moveTo>
                        <a:pt x="4619" y="6763"/>
                      </a:moveTo>
                      <a:cubicBezTo>
                        <a:pt x="-18664" y="-1175"/>
                        <a:pt x="51186" y="-5408"/>
                        <a:pt x="99869" y="13113"/>
                      </a:cubicBezTo>
                      <a:cubicBezTo>
                        <a:pt x="148552" y="31634"/>
                        <a:pt x="254915" y="94605"/>
                        <a:pt x="296719" y="117888"/>
                      </a:cubicBezTo>
                      <a:cubicBezTo>
                        <a:pt x="338523" y="141171"/>
                        <a:pt x="333761" y="142759"/>
                        <a:pt x="350694" y="152813"/>
                      </a:cubicBezTo>
                      <a:cubicBezTo>
                        <a:pt x="367627" y="162867"/>
                        <a:pt x="400965" y="181388"/>
                        <a:pt x="398319" y="178213"/>
                      </a:cubicBezTo>
                      <a:cubicBezTo>
                        <a:pt x="395673" y="175038"/>
                        <a:pt x="361277" y="153342"/>
                        <a:pt x="334819" y="133763"/>
                      </a:cubicBezTo>
                      <a:cubicBezTo>
                        <a:pt x="308361" y="114184"/>
                        <a:pt x="294602" y="81375"/>
                        <a:pt x="239569" y="60738"/>
                      </a:cubicBezTo>
                      <a:cubicBezTo>
                        <a:pt x="184536" y="40101"/>
                        <a:pt x="27902" y="14701"/>
                        <a:pt x="4619" y="676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9" name="フリーフォーム 1098">
                  <a:extLst>
                    <a:ext uri="{FF2B5EF4-FFF2-40B4-BE49-F238E27FC236}">
                      <a16:creationId xmlns:a16="http://schemas.microsoft.com/office/drawing/2014/main" id="{ECE52303-329C-D040-FF2E-5A0C2CE24DC6}"/>
                    </a:ext>
                  </a:extLst>
                </p:cNvPr>
                <p:cNvSpPr/>
                <p:nvPr/>
              </p:nvSpPr>
              <p:spPr>
                <a:xfrm>
                  <a:off x="4829121" y="1310515"/>
                  <a:ext cx="79653" cy="162741"/>
                </a:xfrm>
                <a:custGeom>
                  <a:avLst/>
                  <a:gdLst>
                    <a:gd name="connsiteX0" fmla="*/ 76254 w 79653"/>
                    <a:gd name="connsiteY0" fmla="*/ 760 h 162741"/>
                    <a:gd name="connsiteX1" fmla="*/ 76254 w 79653"/>
                    <a:gd name="connsiteY1" fmla="*/ 61085 h 162741"/>
                    <a:gd name="connsiteX2" fmla="*/ 44504 w 79653"/>
                    <a:gd name="connsiteY2" fmla="*/ 115060 h 162741"/>
                    <a:gd name="connsiteX3" fmla="*/ 54 w 79653"/>
                    <a:gd name="connsiteY3" fmla="*/ 162685 h 162741"/>
                    <a:gd name="connsiteX4" fmla="*/ 54029 w 79653"/>
                    <a:gd name="connsiteY4" fmla="*/ 105535 h 162741"/>
                    <a:gd name="connsiteX5" fmla="*/ 76254 w 79653"/>
                    <a:gd name="connsiteY5" fmla="*/ 760 h 1627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9653" h="162741">
                      <a:moveTo>
                        <a:pt x="76254" y="760"/>
                      </a:moveTo>
                      <a:cubicBezTo>
                        <a:pt x="79958" y="-6648"/>
                        <a:pt x="81546" y="42035"/>
                        <a:pt x="76254" y="61085"/>
                      </a:cubicBezTo>
                      <a:cubicBezTo>
                        <a:pt x="70962" y="80135"/>
                        <a:pt x="57204" y="98127"/>
                        <a:pt x="44504" y="115060"/>
                      </a:cubicBezTo>
                      <a:cubicBezTo>
                        <a:pt x="31804" y="131993"/>
                        <a:pt x="-1533" y="164272"/>
                        <a:pt x="54" y="162685"/>
                      </a:cubicBezTo>
                      <a:cubicBezTo>
                        <a:pt x="1641" y="161098"/>
                        <a:pt x="43446" y="126702"/>
                        <a:pt x="54029" y="105535"/>
                      </a:cubicBezTo>
                      <a:cubicBezTo>
                        <a:pt x="64612" y="84368"/>
                        <a:pt x="72550" y="8168"/>
                        <a:pt x="76254" y="76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0" name="フリーフォーム 1099">
                  <a:extLst>
                    <a:ext uri="{FF2B5EF4-FFF2-40B4-BE49-F238E27FC236}">
                      <a16:creationId xmlns:a16="http://schemas.microsoft.com/office/drawing/2014/main" id="{4D06C285-54B1-A1BB-887E-142029072F9A}"/>
                    </a:ext>
                  </a:extLst>
                </p:cNvPr>
                <p:cNvSpPr/>
                <p:nvPr/>
              </p:nvSpPr>
              <p:spPr>
                <a:xfrm>
                  <a:off x="4867067" y="1333491"/>
                  <a:ext cx="156378" cy="29533"/>
                </a:xfrm>
                <a:custGeom>
                  <a:avLst/>
                  <a:gdLst>
                    <a:gd name="connsiteX0" fmla="*/ 208 w 156378"/>
                    <a:gd name="connsiteY0" fmla="*/ 9 h 29533"/>
                    <a:gd name="connsiteX1" fmla="*/ 149433 w 156378"/>
                    <a:gd name="connsiteY1" fmla="*/ 25409 h 29533"/>
                    <a:gd name="connsiteX2" fmla="*/ 117683 w 156378"/>
                    <a:gd name="connsiteY2" fmla="*/ 28584 h 29533"/>
                    <a:gd name="connsiteX3" fmla="*/ 208 w 156378"/>
                    <a:gd name="connsiteY3" fmla="*/ 9 h 295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6378" h="29533">
                      <a:moveTo>
                        <a:pt x="208" y="9"/>
                      </a:moveTo>
                      <a:cubicBezTo>
                        <a:pt x="5500" y="-520"/>
                        <a:pt x="129854" y="20647"/>
                        <a:pt x="149433" y="25409"/>
                      </a:cubicBezTo>
                      <a:cubicBezTo>
                        <a:pt x="169012" y="30171"/>
                        <a:pt x="143612" y="30172"/>
                        <a:pt x="117683" y="28584"/>
                      </a:cubicBezTo>
                      <a:cubicBezTo>
                        <a:pt x="91754" y="26997"/>
                        <a:pt x="-5084" y="538"/>
                        <a:pt x="208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1" name="フリーフォーム 1100">
                  <a:extLst>
                    <a:ext uri="{FF2B5EF4-FFF2-40B4-BE49-F238E27FC236}">
                      <a16:creationId xmlns:a16="http://schemas.microsoft.com/office/drawing/2014/main" id="{78C4D79E-4760-9817-F11E-DB400508330F}"/>
                    </a:ext>
                  </a:extLst>
                </p:cNvPr>
                <p:cNvSpPr/>
                <p:nvPr/>
              </p:nvSpPr>
              <p:spPr>
                <a:xfrm>
                  <a:off x="4859315" y="1326251"/>
                  <a:ext cx="401547" cy="179461"/>
                </a:xfrm>
                <a:custGeom>
                  <a:avLst/>
                  <a:gdLst>
                    <a:gd name="connsiteX0" fmla="*/ 1610 w 401547"/>
                    <a:gd name="connsiteY0" fmla="*/ 4074 h 179461"/>
                    <a:gd name="connsiteX1" fmla="*/ 103210 w 401547"/>
                    <a:gd name="connsiteY1" fmla="*/ 7249 h 179461"/>
                    <a:gd name="connsiteX2" fmla="*/ 296885 w 401547"/>
                    <a:gd name="connsiteY2" fmla="*/ 80274 h 179461"/>
                    <a:gd name="connsiteX3" fmla="*/ 395310 w 401547"/>
                    <a:gd name="connsiteY3" fmla="*/ 175524 h 179461"/>
                    <a:gd name="connsiteX4" fmla="*/ 373085 w 401547"/>
                    <a:gd name="connsiteY4" fmla="*/ 150124 h 179461"/>
                    <a:gd name="connsiteX5" fmla="*/ 223860 w 401547"/>
                    <a:gd name="connsiteY5" fmla="*/ 48524 h 179461"/>
                    <a:gd name="connsiteX6" fmla="*/ 179410 w 401547"/>
                    <a:gd name="connsiteY6" fmla="*/ 19949 h 179461"/>
                    <a:gd name="connsiteX7" fmla="*/ 1610 w 401547"/>
                    <a:gd name="connsiteY7" fmla="*/ 4074 h 1794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01547" h="179461">
                      <a:moveTo>
                        <a:pt x="1610" y="4074"/>
                      </a:moveTo>
                      <a:cubicBezTo>
                        <a:pt x="-11090" y="1957"/>
                        <a:pt x="53998" y="-5451"/>
                        <a:pt x="103210" y="7249"/>
                      </a:cubicBezTo>
                      <a:cubicBezTo>
                        <a:pt x="152422" y="19949"/>
                        <a:pt x="248202" y="52228"/>
                        <a:pt x="296885" y="80274"/>
                      </a:cubicBezTo>
                      <a:cubicBezTo>
                        <a:pt x="345568" y="108320"/>
                        <a:pt x="382610" y="163882"/>
                        <a:pt x="395310" y="175524"/>
                      </a:cubicBezTo>
                      <a:cubicBezTo>
                        <a:pt x="408010" y="187166"/>
                        <a:pt x="401660" y="171291"/>
                        <a:pt x="373085" y="150124"/>
                      </a:cubicBezTo>
                      <a:cubicBezTo>
                        <a:pt x="344510" y="128957"/>
                        <a:pt x="256139" y="70220"/>
                        <a:pt x="223860" y="48524"/>
                      </a:cubicBezTo>
                      <a:cubicBezTo>
                        <a:pt x="191581" y="26828"/>
                        <a:pt x="212218" y="23653"/>
                        <a:pt x="179410" y="19949"/>
                      </a:cubicBezTo>
                      <a:cubicBezTo>
                        <a:pt x="146602" y="16245"/>
                        <a:pt x="14310" y="6191"/>
                        <a:pt x="1610" y="407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2" name="フリーフォーム 1101">
                  <a:extLst>
                    <a:ext uri="{FF2B5EF4-FFF2-40B4-BE49-F238E27FC236}">
                      <a16:creationId xmlns:a16="http://schemas.microsoft.com/office/drawing/2014/main" id="{AFE05859-16DF-F034-133D-19FDAAADD09C}"/>
                    </a:ext>
                  </a:extLst>
                </p:cNvPr>
                <p:cNvSpPr/>
                <p:nvPr/>
              </p:nvSpPr>
              <p:spPr>
                <a:xfrm>
                  <a:off x="5019669" y="1400175"/>
                  <a:ext cx="245930" cy="244482"/>
                </a:xfrm>
                <a:custGeom>
                  <a:avLst/>
                  <a:gdLst>
                    <a:gd name="connsiteX0" fmla="*/ 6 w 245930"/>
                    <a:gd name="connsiteY0" fmla="*/ 0 h 244482"/>
                    <a:gd name="connsiteX1" fmla="*/ 158756 w 245930"/>
                    <a:gd name="connsiteY1" fmla="*/ 69850 h 244482"/>
                    <a:gd name="connsiteX2" fmla="*/ 209556 w 245930"/>
                    <a:gd name="connsiteY2" fmla="*/ 130175 h 244482"/>
                    <a:gd name="connsiteX3" fmla="*/ 200031 w 245930"/>
                    <a:gd name="connsiteY3" fmla="*/ 190500 h 244482"/>
                    <a:gd name="connsiteX4" fmla="*/ 196856 w 245930"/>
                    <a:gd name="connsiteY4" fmla="*/ 244475 h 244482"/>
                    <a:gd name="connsiteX5" fmla="*/ 200031 w 245930"/>
                    <a:gd name="connsiteY5" fmla="*/ 193675 h 244482"/>
                    <a:gd name="connsiteX6" fmla="*/ 244481 w 245930"/>
                    <a:gd name="connsiteY6" fmla="*/ 95250 h 244482"/>
                    <a:gd name="connsiteX7" fmla="*/ 228606 w 245930"/>
                    <a:gd name="connsiteY7" fmla="*/ 114300 h 244482"/>
                    <a:gd name="connsiteX8" fmla="*/ 165106 w 245930"/>
                    <a:gd name="connsiteY8" fmla="*/ 69850 h 244482"/>
                    <a:gd name="connsiteX9" fmla="*/ 6 w 245930"/>
                    <a:gd name="connsiteY9" fmla="*/ 0 h 2444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45930" h="244482">
                      <a:moveTo>
                        <a:pt x="6" y="0"/>
                      </a:moveTo>
                      <a:cubicBezTo>
                        <a:pt x="-1052" y="0"/>
                        <a:pt x="123831" y="48154"/>
                        <a:pt x="158756" y="69850"/>
                      </a:cubicBezTo>
                      <a:cubicBezTo>
                        <a:pt x="193681" y="91546"/>
                        <a:pt x="202677" y="110067"/>
                        <a:pt x="209556" y="130175"/>
                      </a:cubicBezTo>
                      <a:cubicBezTo>
                        <a:pt x="216435" y="150283"/>
                        <a:pt x="202148" y="171450"/>
                        <a:pt x="200031" y="190500"/>
                      </a:cubicBezTo>
                      <a:cubicBezTo>
                        <a:pt x="197914" y="209550"/>
                        <a:pt x="196856" y="243946"/>
                        <a:pt x="196856" y="244475"/>
                      </a:cubicBezTo>
                      <a:cubicBezTo>
                        <a:pt x="196856" y="245004"/>
                        <a:pt x="192094" y="218546"/>
                        <a:pt x="200031" y="193675"/>
                      </a:cubicBezTo>
                      <a:cubicBezTo>
                        <a:pt x="207968" y="168804"/>
                        <a:pt x="239719" y="108479"/>
                        <a:pt x="244481" y="95250"/>
                      </a:cubicBezTo>
                      <a:cubicBezTo>
                        <a:pt x="249243" y="82021"/>
                        <a:pt x="241835" y="118533"/>
                        <a:pt x="228606" y="114300"/>
                      </a:cubicBezTo>
                      <a:cubicBezTo>
                        <a:pt x="215377" y="110067"/>
                        <a:pt x="202677" y="87842"/>
                        <a:pt x="165106" y="69850"/>
                      </a:cubicBezTo>
                      <a:cubicBezTo>
                        <a:pt x="127535" y="51858"/>
                        <a:pt x="1064" y="0"/>
                        <a:pt x="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3" name="フリーフォーム 1102">
                  <a:extLst>
                    <a:ext uri="{FF2B5EF4-FFF2-40B4-BE49-F238E27FC236}">
                      <a16:creationId xmlns:a16="http://schemas.microsoft.com/office/drawing/2014/main" id="{5B78E268-B132-BEF6-52B3-0426A4FEA2E3}"/>
                    </a:ext>
                  </a:extLst>
                </p:cNvPr>
                <p:cNvSpPr/>
                <p:nvPr/>
              </p:nvSpPr>
              <p:spPr>
                <a:xfrm>
                  <a:off x="4917705" y="1402983"/>
                  <a:ext cx="307488" cy="160594"/>
                </a:xfrm>
                <a:custGeom>
                  <a:avLst/>
                  <a:gdLst>
                    <a:gd name="connsiteX0" fmla="*/ 370 w 307488"/>
                    <a:gd name="connsiteY0" fmla="*/ 367 h 160594"/>
                    <a:gd name="connsiteX1" fmla="*/ 133720 w 307488"/>
                    <a:gd name="connsiteY1" fmla="*/ 35292 h 160594"/>
                    <a:gd name="connsiteX2" fmla="*/ 298820 w 307488"/>
                    <a:gd name="connsiteY2" fmla="*/ 155942 h 160594"/>
                    <a:gd name="connsiteX3" fmla="*/ 270245 w 307488"/>
                    <a:gd name="connsiteY3" fmla="*/ 124192 h 160594"/>
                    <a:gd name="connsiteX4" fmla="*/ 149595 w 307488"/>
                    <a:gd name="connsiteY4" fmla="*/ 16242 h 160594"/>
                    <a:gd name="connsiteX5" fmla="*/ 174995 w 307488"/>
                    <a:gd name="connsiteY5" fmla="*/ 51167 h 160594"/>
                    <a:gd name="connsiteX6" fmla="*/ 370 w 307488"/>
                    <a:gd name="connsiteY6" fmla="*/ 367 h 1605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07488" h="160594">
                      <a:moveTo>
                        <a:pt x="370" y="367"/>
                      </a:moveTo>
                      <a:cubicBezTo>
                        <a:pt x="-6509" y="-2279"/>
                        <a:pt x="83978" y="9363"/>
                        <a:pt x="133720" y="35292"/>
                      </a:cubicBezTo>
                      <a:cubicBezTo>
                        <a:pt x="183462" y="61221"/>
                        <a:pt x="276066" y="141125"/>
                        <a:pt x="298820" y="155942"/>
                      </a:cubicBezTo>
                      <a:cubicBezTo>
                        <a:pt x="321574" y="170759"/>
                        <a:pt x="295116" y="147475"/>
                        <a:pt x="270245" y="124192"/>
                      </a:cubicBezTo>
                      <a:cubicBezTo>
                        <a:pt x="245374" y="100909"/>
                        <a:pt x="165470" y="28413"/>
                        <a:pt x="149595" y="16242"/>
                      </a:cubicBezTo>
                      <a:cubicBezTo>
                        <a:pt x="133720" y="4071"/>
                        <a:pt x="201453" y="53284"/>
                        <a:pt x="174995" y="51167"/>
                      </a:cubicBezTo>
                      <a:cubicBezTo>
                        <a:pt x="148537" y="49050"/>
                        <a:pt x="7249" y="3013"/>
                        <a:pt x="370" y="36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4" name="フリーフォーム 1103">
                  <a:extLst>
                    <a:ext uri="{FF2B5EF4-FFF2-40B4-BE49-F238E27FC236}">
                      <a16:creationId xmlns:a16="http://schemas.microsoft.com/office/drawing/2014/main" id="{7A5BE5DF-8760-6888-E4A1-CA9C9CD221CE}"/>
                    </a:ext>
                  </a:extLst>
                </p:cNvPr>
                <p:cNvSpPr/>
                <p:nvPr/>
              </p:nvSpPr>
              <p:spPr>
                <a:xfrm>
                  <a:off x="4908476" y="1615888"/>
                  <a:ext cx="145226" cy="65510"/>
                </a:xfrm>
                <a:custGeom>
                  <a:avLst/>
                  <a:gdLst>
                    <a:gd name="connsiteX0" fmla="*/ 74 w 145226"/>
                    <a:gd name="connsiteY0" fmla="*/ 187 h 65510"/>
                    <a:gd name="connsiteX1" fmla="*/ 136599 w 145226"/>
                    <a:gd name="connsiteY1" fmla="*/ 63687 h 65510"/>
                    <a:gd name="connsiteX2" fmla="*/ 117549 w 145226"/>
                    <a:gd name="connsiteY2" fmla="*/ 44637 h 65510"/>
                    <a:gd name="connsiteX3" fmla="*/ 74 w 145226"/>
                    <a:gd name="connsiteY3" fmla="*/ 187 h 655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45226" h="65510">
                      <a:moveTo>
                        <a:pt x="74" y="187"/>
                      </a:moveTo>
                      <a:cubicBezTo>
                        <a:pt x="3249" y="3362"/>
                        <a:pt x="136599" y="63687"/>
                        <a:pt x="136599" y="63687"/>
                      </a:cubicBezTo>
                      <a:cubicBezTo>
                        <a:pt x="156178" y="71095"/>
                        <a:pt x="139245" y="54162"/>
                        <a:pt x="117549" y="44637"/>
                      </a:cubicBezTo>
                      <a:cubicBezTo>
                        <a:pt x="95853" y="35112"/>
                        <a:pt x="-3101" y="-2988"/>
                        <a:pt x="74" y="18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5" name="フリーフォーム 1104">
                  <a:extLst>
                    <a:ext uri="{FF2B5EF4-FFF2-40B4-BE49-F238E27FC236}">
                      <a16:creationId xmlns:a16="http://schemas.microsoft.com/office/drawing/2014/main" id="{54FD3E37-0228-9FBD-504E-28C3CF6CB41A}"/>
                    </a:ext>
                  </a:extLst>
                </p:cNvPr>
                <p:cNvSpPr/>
                <p:nvPr/>
              </p:nvSpPr>
              <p:spPr>
                <a:xfrm>
                  <a:off x="4778031" y="1742904"/>
                  <a:ext cx="289427" cy="656956"/>
                </a:xfrm>
                <a:custGeom>
                  <a:avLst/>
                  <a:gdLst>
                    <a:gd name="connsiteX0" fmla="*/ 289269 w 289427"/>
                    <a:gd name="connsiteY0" fmla="*/ 171 h 656956"/>
                    <a:gd name="connsiteX1" fmla="*/ 130519 w 289427"/>
                    <a:gd name="connsiteY1" fmla="*/ 324021 h 656956"/>
                    <a:gd name="connsiteX2" fmla="*/ 3519 w 289427"/>
                    <a:gd name="connsiteY2" fmla="*/ 651046 h 656956"/>
                    <a:gd name="connsiteX3" fmla="*/ 54319 w 289427"/>
                    <a:gd name="connsiteY3" fmla="*/ 501821 h 656956"/>
                    <a:gd name="connsiteX4" fmla="*/ 247994 w 289427"/>
                    <a:gd name="connsiteY4" fmla="*/ 98596 h 656956"/>
                    <a:gd name="connsiteX5" fmla="*/ 162269 w 289427"/>
                    <a:gd name="connsiteY5" fmla="*/ 276396 h 656956"/>
                    <a:gd name="connsiteX6" fmla="*/ 289269 w 289427"/>
                    <a:gd name="connsiteY6" fmla="*/ 171 h 656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9427" h="656956">
                      <a:moveTo>
                        <a:pt x="289269" y="171"/>
                      </a:moveTo>
                      <a:cubicBezTo>
                        <a:pt x="283977" y="8108"/>
                        <a:pt x="178144" y="215542"/>
                        <a:pt x="130519" y="324021"/>
                      </a:cubicBezTo>
                      <a:cubicBezTo>
                        <a:pt x="82894" y="432500"/>
                        <a:pt x="16219" y="621413"/>
                        <a:pt x="3519" y="651046"/>
                      </a:cubicBezTo>
                      <a:cubicBezTo>
                        <a:pt x="-9181" y="680679"/>
                        <a:pt x="13573" y="593896"/>
                        <a:pt x="54319" y="501821"/>
                      </a:cubicBezTo>
                      <a:cubicBezTo>
                        <a:pt x="95065" y="409746"/>
                        <a:pt x="230002" y="136167"/>
                        <a:pt x="247994" y="98596"/>
                      </a:cubicBezTo>
                      <a:cubicBezTo>
                        <a:pt x="265986" y="61025"/>
                        <a:pt x="158565" y="290683"/>
                        <a:pt x="162269" y="276396"/>
                      </a:cubicBezTo>
                      <a:cubicBezTo>
                        <a:pt x="165973" y="262109"/>
                        <a:pt x="294561" y="-7766"/>
                        <a:pt x="289269" y="17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6" name="フリーフォーム 1105">
                  <a:extLst>
                    <a:ext uri="{FF2B5EF4-FFF2-40B4-BE49-F238E27FC236}">
                      <a16:creationId xmlns:a16="http://schemas.microsoft.com/office/drawing/2014/main" id="{43F61093-FE85-1A09-7CDC-9ECA8FBCFF90}"/>
                    </a:ext>
                  </a:extLst>
                </p:cNvPr>
                <p:cNvSpPr/>
                <p:nvPr/>
              </p:nvSpPr>
              <p:spPr>
                <a:xfrm>
                  <a:off x="4707572" y="1592299"/>
                  <a:ext cx="390882" cy="820886"/>
                </a:xfrm>
                <a:custGeom>
                  <a:avLst/>
                  <a:gdLst>
                    <a:gd name="connsiteX0" fmla="*/ 388303 w 390882"/>
                    <a:gd name="connsiteY0" fmla="*/ 4726 h 820886"/>
                    <a:gd name="connsiteX1" fmla="*/ 93028 w 390882"/>
                    <a:gd name="connsiteY1" fmla="*/ 554001 h 820886"/>
                    <a:gd name="connsiteX2" fmla="*/ 4128 w 390882"/>
                    <a:gd name="connsiteY2" fmla="*/ 814351 h 820886"/>
                    <a:gd name="connsiteX3" fmla="*/ 200978 w 390882"/>
                    <a:gd name="connsiteY3" fmla="*/ 303176 h 820886"/>
                    <a:gd name="connsiteX4" fmla="*/ 235903 w 390882"/>
                    <a:gd name="connsiteY4" fmla="*/ 287301 h 820886"/>
                    <a:gd name="connsiteX5" fmla="*/ 388303 w 390882"/>
                    <a:gd name="connsiteY5" fmla="*/ 4726 h 8208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90882" h="820886">
                      <a:moveTo>
                        <a:pt x="388303" y="4726"/>
                      </a:moveTo>
                      <a:cubicBezTo>
                        <a:pt x="364491" y="49176"/>
                        <a:pt x="157057" y="419064"/>
                        <a:pt x="93028" y="554001"/>
                      </a:cubicBezTo>
                      <a:cubicBezTo>
                        <a:pt x="28999" y="688939"/>
                        <a:pt x="-13864" y="856155"/>
                        <a:pt x="4128" y="814351"/>
                      </a:cubicBezTo>
                      <a:cubicBezTo>
                        <a:pt x="22120" y="772547"/>
                        <a:pt x="162349" y="391018"/>
                        <a:pt x="200978" y="303176"/>
                      </a:cubicBezTo>
                      <a:cubicBezTo>
                        <a:pt x="239607" y="215334"/>
                        <a:pt x="207857" y="331751"/>
                        <a:pt x="235903" y="287301"/>
                      </a:cubicBezTo>
                      <a:cubicBezTo>
                        <a:pt x="263949" y="242851"/>
                        <a:pt x="412115" y="-39724"/>
                        <a:pt x="388303" y="47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7" name="フリーフォーム 1106">
                  <a:extLst>
                    <a:ext uri="{FF2B5EF4-FFF2-40B4-BE49-F238E27FC236}">
                      <a16:creationId xmlns:a16="http://schemas.microsoft.com/office/drawing/2014/main" id="{81A5492A-C433-6B41-9B51-B43EDAF83F87}"/>
                    </a:ext>
                  </a:extLst>
                </p:cNvPr>
                <p:cNvSpPr/>
                <p:nvPr/>
              </p:nvSpPr>
              <p:spPr>
                <a:xfrm>
                  <a:off x="4553849" y="1711964"/>
                  <a:ext cx="233524" cy="418582"/>
                </a:xfrm>
                <a:custGeom>
                  <a:avLst/>
                  <a:gdLst>
                    <a:gd name="connsiteX0" fmla="*/ 230876 w 233524"/>
                    <a:gd name="connsiteY0" fmla="*/ 5711 h 418582"/>
                    <a:gd name="connsiteX1" fmla="*/ 2276 w 233524"/>
                    <a:gd name="connsiteY1" fmla="*/ 415286 h 418582"/>
                    <a:gd name="connsiteX2" fmla="*/ 119751 w 233524"/>
                    <a:gd name="connsiteY2" fmla="*/ 189861 h 418582"/>
                    <a:gd name="connsiteX3" fmla="*/ 230876 w 233524"/>
                    <a:gd name="connsiteY3" fmla="*/ 5711 h 4185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3524" h="418582">
                      <a:moveTo>
                        <a:pt x="230876" y="5711"/>
                      </a:moveTo>
                      <a:cubicBezTo>
                        <a:pt x="211297" y="43282"/>
                        <a:pt x="20797" y="384595"/>
                        <a:pt x="2276" y="415286"/>
                      </a:cubicBezTo>
                      <a:cubicBezTo>
                        <a:pt x="-16245" y="445977"/>
                        <a:pt x="83238" y="253890"/>
                        <a:pt x="119751" y="189861"/>
                      </a:cubicBezTo>
                      <a:cubicBezTo>
                        <a:pt x="156263" y="125832"/>
                        <a:pt x="250455" y="-31860"/>
                        <a:pt x="230876" y="57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8" name="フリーフォーム 1107">
                  <a:extLst>
                    <a:ext uri="{FF2B5EF4-FFF2-40B4-BE49-F238E27FC236}">
                      <a16:creationId xmlns:a16="http://schemas.microsoft.com/office/drawing/2014/main" id="{1A721613-7E7E-F0FD-C7B2-45A37B7884D3}"/>
                    </a:ext>
                  </a:extLst>
                </p:cNvPr>
                <p:cNvSpPr/>
                <p:nvPr/>
              </p:nvSpPr>
              <p:spPr>
                <a:xfrm>
                  <a:off x="4609256" y="1680867"/>
                  <a:ext cx="295287" cy="531932"/>
                </a:xfrm>
                <a:custGeom>
                  <a:avLst/>
                  <a:gdLst>
                    <a:gd name="connsiteX0" fmla="*/ 292944 w 295287"/>
                    <a:gd name="connsiteY0" fmla="*/ 5058 h 531932"/>
                    <a:gd name="connsiteX1" fmla="*/ 4019 w 295287"/>
                    <a:gd name="connsiteY1" fmla="*/ 525758 h 531932"/>
                    <a:gd name="connsiteX2" fmla="*/ 134194 w 295287"/>
                    <a:gd name="connsiteY2" fmla="*/ 274933 h 531932"/>
                    <a:gd name="connsiteX3" fmla="*/ 292944 w 295287"/>
                    <a:gd name="connsiteY3" fmla="*/ 5058 h 5319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5287" h="531932">
                      <a:moveTo>
                        <a:pt x="292944" y="5058"/>
                      </a:moveTo>
                      <a:cubicBezTo>
                        <a:pt x="271248" y="46862"/>
                        <a:pt x="30477" y="480779"/>
                        <a:pt x="4019" y="525758"/>
                      </a:cubicBezTo>
                      <a:cubicBezTo>
                        <a:pt x="-22439" y="570737"/>
                        <a:pt x="88686" y="358012"/>
                        <a:pt x="134194" y="274933"/>
                      </a:cubicBezTo>
                      <a:cubicBezTo>
                        <a:pt x="179702" y="191854"/>
                        <a:pt x="314640" y="-36746"/>
                        <a:pt x="292944" y="505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9" name="フリーフォーム 1108">
                  <a:extLst>
                    <a:ext uri="{FF2B5EF4-FFF2-40B4-BE49-F238E27FC236}">
                      <a16:creationId xmlns:a16="http://schemas.microsoft.com/office/drawing/2014/main" id="{B3A26AEE-14D8-CC61-C17C-A7808A2305BE}"/>
                    </a:ext>
                  </a:extLst>
                </p:cNvPr>
                <p:cNvSpPr/>
                <p:nvPr/>
              </p:nvSpPr>
              <p:spPr>
                <a:xfrm>
                  <a:off x="4579270" y="1699356"/>
                  <a:ext cx="256264" cy="483373"/>
                </a:xfrm>
                <a:custGeom>
                  <a:avLst/>
                  <a:gdLst>
                    <a:gd name="connsiteX0" fmla="*/ 253080 w 256264"/>
                    <a:gd name="connsiteY0" fmla="*/ 5619 h 483373"/>
                    <a:gd name="connsiteX1" fmla="*/ 2255 w 256264"/>
                    <a:gd name="connsiteY1" fmla="*/ 478694 h 483373"/>
                    <a:gd name="connsiteX2" fmla="*/ 135605 w 256264"/>
                    <a:gd name="connsiteY2" fmla="*/ 234219 h 483373"/>
                    <a:gd name="connsiteX3" fmla="*/ 253080 w 256264"/>
                    <a:gd name="connsiteY3" fmla="*/ 5619 h 4833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56264" h="483373">
                      <a:moveTo>
                        <a:pt x="253080" y="5619"/>
                      </a:moveTo>
                      <a:cubicBezTo>
                        <a:pt x="230855" y="46365"/>
                        <a:pt x="21834" y="440594"/>
                        <a:pt x="2255" y="478694"/>
                      </a:cubicBezTo>
                      <a:cubicBezTo>
                        <a:pt x="-17324" y="516794"/>
                        <a:pt x="95917" y="312007"/>
                        <a:pt x="135605" y="234219"/>
                      </a:cubicBezTo>
                      <a:cubicBezTo>
                        <a:pt x="175292" y="156432"/>
                        <a:pt x="275305" y="-35127"/>
                        <a:pt x="253080" y="56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0" name="フリーフォーム 1109">
                  <a:extLst>
                    <a:ext uri="{FF2B5EF4-FFF2-40B4-BE49-F238E27FC236}">
                      <a16:creationId xmlns:a16="http://schemas.microsoft.com/office/drawing/2014/main" id="{852544C3-5EF8-8188-C251-9B578E39011A}"/>
                    </a:ext>
                  </a:extLst>
                </p:cNvPr>
                <p:cNvSpPr/>
                <p:nvPr/>
              </p:nvSpPr>
              <p:spPr>
                <a:xfrm>
                  <a:off x="4196365" y="2317268"/>
                  <a:ext cx="226885" cy="133949"/>
                </a:xfrm>
                <a:custGeom>
                  <a:avLst/>
                  <a:gdLst>
                    <a:gd name="connsiteX0" fmla="*/ 226410 w 226885"/>
                    <a:gd name="connsiteY0" fmla="*/ 482 h 133949"/>
                    <a:gd name="connsiteX1" fmla="*/ 115285 w 226885"/>
                    <a:gd name="connsiteY1" fmla="*/ 32232 h 133949"/>
                    <a:gd name="connsiteX2" fmla="*/ 985 w 226885"/>
                    <a:gd name="connsiteY2" fmla="*/ 133832 h 133949"/>
                    <a:gd name="connsiteX3" fmla="*/ 70835 w 226885"/>
                    <a:gd name="connsiteY3" fmla="*/ 51282 h 133949"/>
                    <a:gd name="connsiteX4" fmla="*/ 226410 w 226885"/>
                    <a:gd name="connsiteY4" fmla="*/ 482 h 1339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6885" h="133949">
                      <a:moveTo>
                        <a:pt x="226410" y="482"/>
                      </a:moveTo>
                      <a:cubicBezTo>
                        <a:pt x="233818" y="-2693"/>
                        <a:pt x="152856" y="10007"/>
                        <a:pt x="115285" y="32232"/>
                      </a:cubicBezTo>
                      <a:cubicBezTo>
                        <a:pt x="77714" y="54457"/>
                        <a:pt x="8393" y="130657"/>
                        <a:pt x="985" y="133832"/>
                      </a:cubicBezTo>
                      <a:cubicBezTo>
                        <a:pt x="-6423" y="137007"/>
                        <a:pt x="29031" y="75095"/>
                        <a:pt x="70835" y="51282"/>
                      </a:cubicBezTo>
                      <a:cubicBezTo>
                        <a:pt x="112639" y="27470"/>
                        <a:pt x="219002" y="3657"/>
                        <a:pt x="226410" y="48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1" name="フリーフォーム 1110">
                  <a:extLst>
                    <a:ext uri="{FF2B5EF4-FFF2-40B4-BE49-F238E27FC236}">
                      <a16:creationId xmlns:a16="http://schemas.microsoft.com/office/drawing/2014/main" id="{DEE3A5D5-AA00-B7AA-E60B-4FA231E7916B}"/>
                    </a:ext>
                  </a:extLst>
                </p:cNvPr>
                <p:cNvSpPr/>
                <p:nvPr/>
              </p:nvSpPr>
              <p:spPr>
                <a:xfrm>
                  <a:off x="4358418" y="2320514"/>
                  <a:ext cx="262782" cy="178538"/>
                </a:xfrm>
                <a:custGeom>
                  <a:avLst/>
                  <a:gdLst>
                    <a:gd name="connsiteX0" fmla="*/ 857 w 262782"/>
                    <a:gd name="connsiteY0" fmla="*/ 82961 h 178538"/>
                    <a:gd name="connsiteX1" fmla="*/ 118332 w 262782"/>
                    <a:gd name="connsiteY1" fmla="*/ 98836 h 178538"/>
                    <a:gd name="connsiteX2" fmla="*/ 172307 w 262782"/>
                    <a:gd name="connsiteY2" fmla="*/ 111536 h 178538"/>
                    <a:gd name="connsiteX3" fmla="*/ 261207 w 262782"/>
                    <a:gd name="connsiteY3" fmla="*/ 178211 h 178538"/>
                    <a:gd name="connsiteX4" fmla="*/ 223107 w 262782"/>
                    <a:gd name="connsiteY4" fmla="*/ 133761 h 178538"/>
                    <a:gd name="connsiteX5" fmla="*/ 146907 w 262782"/>
                    <a:gd name="connsiteY5" fmla="*/ 60736 h 178538"/>
                    <a:gd name="connsiteX6" fmla="*/ 124682 w 262782"/>
                    <a:gd name="connsiteY6" fmla="*/ 28986 h 178538"/>
                    <a:gd name="connsiteX7" fmla="*/ 153257 w 262782"/>
                    <a:gd name="connsiteY7" fmla="*/ 411 h 178538"/>
                    <a:gd name="connsiteX8" fmla="*/ 124682 w 262782"/>
                    <a:gd name="connsiteY8" fmla="*/ 51211 h 178538"/>
                    <a:gd name="connsiteX9" fmla="*/ 185007 w 262782"/>
                    <a:gd name="connsiteY9" fmla="*/ 108361 h 178538"/>
                    <a:gd name="connsiteX10" fmla="*/ 857 w 262782"/>
                    <a:gd name="connsiteY10" fmla="*/ 82961 h 1785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62782" h="178538">
                      <a:moveTo>
                        <a:pt x="857" y="82961"/>
                      </a:moveTo>
                      <a:cubicBezTo>
                        <a:pt x="-10255" y="81374"/>
                        <a:pt x="89757" y="94074"/>
                        <a:pt x="118332" y="98836"/>
                      </a:cubicBezTo>
                      <a:cubicBezTo>
                        <a:pt x="146907" y="103598"/>
                        <a:pt x="148495" y="98307"/>
                        <a:pt x="172307" y="111536"/>
                      </a:cubicBezTo>
                      <a:cubicBezTo>
                        <a:pt x="196119" y="124765"/>
                        <a:pt x="252740" y="174507"/>
                        <a:pt x="261207" y="178211"/>
                      </a:cubicBezTo>
                      <a:cubicBezTo>
                        <a:pt x="269674" y="181915"/>
                        <a:pt x="242157" y="153340"/>
                        <a:pt x="223107" y="133761"/>
                      </a:cubicBezTo>
                      <a:cubicBezTo>
                        <a:pt x="204057" y="114182"/>
                        <a:pt x="163311" y="78198"/>
                        <a:pt x="146907" y="60736"/>
                      </a:cubicBezTo>
                      <a:cubicBezTo>
                        <a:pt x="130503" y="43273"/>
                        <a:pt x="123624" y="39040"/>
                        <a:pt x="124682" y="28986"/>
                      </a:cubicBezTo>
                      <a:cubicBezTo>
                        <a:pt x="125740" y="18932"/>
                        <a:pt x="153257" y="-3293"/>
                        <a:pt x="153257" y="411"/>
                      </a:cubicBezTo>
                      <a:cubicBezTo>
                        <a:pt x="153257" y="4115"/>
                        <a:pt x="119390" y="33219"/>
                        <a:pt x="124682" y="51211"/>
                      </a:cubicBezTo>
                      <a:cubicBezTo>
                        <a:pt x="129974" y="69203"/>
                        <a:pt x="199824" y="101482"/>
                        <a:pt x="185007" y="108361"/>
                      </a:cubicBezTo>
                      <a:cubicBezTo>
                        <a:pt x="170190" y="115240"/>
                        <a:pt x="11969" y="84548"/>
                        <a:pt x="857" y="829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2" name="フリーフォーム 1111">
                  <a:extLst>
                    <a:ext uri="{FF2B5EF4-FFF2-40B4-BE49-F238E27FC236}">
                      <a16:creationId xmlns:a16="http://schemas.microsoft.com/office/drawing/2014/main" id="{61A2654D-2C2F-ABA4-2B6E-EA3158019BF4}"/>
                    </a:ext>
                  </a:extLst>
                </p:cNvPr>
                <p:cNvSpPr/>
                <p:nvPr/>
              </p:nvSpPr>
              <p:spPr>
                <a:xfrm>
                  <a:off x="4771964" y="2533650"/>
                  <a:ext cx="47398" cy="180975"/>
                </a:xfrm>
                <a:custGeom>
                  <a:avLst/>
                  <a:gdLst>
                    <a:gd name="connsiteX0" fmla="*/ 61 w 47398"/>
                    <a:gd name="connsiteY0" fmla="*/ 0 h 180975"/>
                    <a:gd name="connsiteX1" fmla="*/ 34986 w 47398"/>
                    <a:gd name="connsiteY1" fmla="*/ 82550 h 180975"/>
                    <a:gd name="connsiteX2" fmla="*/ 41336 w 47398"/>
                    <a:gd name="connsiteY2" fmla="*/ 180975 h 180975"/>
                    <a:gd name="connsiteX3" fmla="*/ 44511 w 47398"/>
                    <a:gd name="connsiteY3" fmla="*/ 82550 h 180975"/>
                    <a:gd name="connsiteX4" fmla="*/ 61 w 47398"/>
                    <a:gd name="connsiteY4" fmla="*/ 0 h 180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7398" h="180975">
                      <a:moveTo>
                        <a:pt x="61" y="0"/>
                      </a:moveTo>
                      <a:cubicBezTo>
                        <a:pt x="-1526" y="0"/>
                        <a:pt x="28107" y="52388"/>
                        <a:pt x="34986" y="82550"/>
                      </a:cubicBezTo>
                      <a:cubicBezTo>
                        <a:pt x="41865" y="112712"/>
                        <a:pt x="39749" y="180975"/>
                        <a:pt x="41336" y="180975"/>
                      </a:cubicBezTo>
                      <a:cubicBezTo>
                        <a:pt x="42923" y="180975"/>
                        <a:pt x="51919" y="115887"/>
                        <a:pt x="44511" y="82550"/>
                      </a:cubicBezTo>
                      <a:cubicBezTo>
                        <a:pt x="37103" y="49213"/>
                        <a:pt x="1648" y="0"/>
                        <a:pt x="6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3" name="フリーフォーム 1112">
                  <a:extLst>
                    <a:ext uri="{FF2B5EF4-FFF2-40B4-BE49-F238E27FC236}">
                      <a16:creationId xmlns:a16="http://schemas.microsoft.com/office/drawing/2014/main" id="{A7B97911-1BCB-167B-220D-471C43186F7B}"/>
                    </a:ext>
                  </a:extLst>
                </p:cNvPr>
                <p:cNvSpPr/>
                <p:nvPr/>
              </p:nvSpPr>
              <p:spPr>
                <a:xfrm>
                  <a:off x="4143170" y="2482791"/>
                  <a:ext cx="38914" cy="155709"/>
                </a:xfrm>
                <a:custGeom>
                  <a:avLst/>
                  <a:gdLst>
                    <a:gd name="connsiteX0" fmla="*/ 38305 w 38914"/>
                    <a:gd name="connsiteY0" fmla="*/ 59 h 155709"/>
                    <a:gd name="connsiteX1" fmla="*/ 19255 w 38914"/>
                    <a:gd name="connsiteY1" fmla="*/ 88959 h 155709"/>
                    <a:gd name="connsiteX2" fmla="*/ 205 w 38914"/>
                    <a:gd name="connsiteY2" fmla="*/ 155634 h 155709"/>
                    <a:gd name="connsiteX3" fmla="*/ 31955 w 38914"/>
                    <a:gd name="connsiteY3" fmla="*/ 76259 h 155709"/>
                    <a:gd name="connsiteX4" fmla="*/ 38305 w 38914"/>
                    <a:gd name="connsiteY4" fmla="*/ 59 h 155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8914" h="155709">
                      <a:moveTo>
                        <a:pt x="38305" y="59"/>
                      </a:moveTo>
                      <a:cubicBezTo>
                        <a:pt x="36188" y="2176"/>
                        <a:pt x="25605" y="63030"/>
                        <a:pt x="19255" y="88959"/>
                      </a:cubicBezTo>
                      <a:cubicBezTo>
                        <a:pt x="12905" y="114888"/>
                        <a:pt x="-1912" y="157751"/>
                        <a:pt x="205" y="155634"/>
                      </a:cubicBezTo>
                      <a:cubicBezTo>
                        <a:pt x="2322" y="153517"/>
                        <a:pt x="27192" y="99542"/>
                        <a:pt x="31955" y="76259"/>
                      </a:cubicBezTo>
                      <a:cubicBezTo>
                        <a:pt x="36717" y="52976"/>
                        <a:pt x="40422" y="-2058"/>
                        <a:pt x="38305" y="5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4" name="フリーフォーム 1113">
                  <a:extLst>
                    <a:ext uri="{FF2B5EF4-FFF2-40B4-BE49-F238E27FC236}">
                      <a16:creationId xmlns:a16="http://schemas.microsoft.com/office/drawing/2014/main" id="{C7ABD40B-A05C-4FFF-C93C-49150CFE8E92}"/>
                    </a:ext>
                  </a:extLst>
                </p:cNvPr>
                <p:cNvSpPr/>
                <p:nvPr/>
              </p:nvSpPr>
              <p:spPr>
                <a:xfrm>
                  <a:off x="4768769" y="2612780"/>
                  <a:ext cx="16192" cy="191382"/>
                </a:xfrm>
                <a:custGeom>
                  <a:avLst/>
                  <a:gdLst>
                    <a:gd name="connsiteX0" fmla="*/ 81 w 16192"/>
                    <a:gd name="connsiteY0" fmla="*/ 245 h 191382"/>
                    <a:gd name="connsiteX1" fmla="*/ 15956 w 16192"/>
                    <a:gd name="connsiteY1" fmla="*/ 108195 h 191382"/>
                    <a:gd name="connsiteX2" fmla="*/ 9606 w 16192"/>
                    <a:gd name="connsiteY2" fmla="*/ 190745 h 191382"/>
                    <a:gd name="connsiteX3" fmla="*/ 9606 w 16192"/>
                    <a:gd name="connsiteY3" fmla="*/ 139945 h 191382"/>
                    <a:gd name="connsiteX4" fmla="*/ 81 w 16192"/>
                    <a:gd name="connsiteY4" fmla="*/ 245 h 1913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192" h="191382">
                      <a:moveTo>
                        <a:pt x="81" y="245"/>
                      </a:moveTo>
                      <a:cubicBezTo>
                        <a:pt x="1139" y="-5046"/>
                        <a:pt x="14368" y="76445"/>
                        <a:pt x="15956" y="108195"/>
                      </a:cubicBezTo>
                      <a:cubicBezTo>
                        <a:pt x="17544" y="139945"/>
                        <a:pt x="10664" y="185454"/>
                        <a:pt x="9606" y="190745"/>
                      </a:cubicBezTo>
                      <a:cubicBezTo>
                        <a:pt x="8548" y="196036"/>
                        <a:pt x="10664" y="167462"/>
                        <a:pt x="9606" y="139945"/>
                      </a:cubicBezTo>
                      <a:cubicBezTo>
                        <a:pt x="8548" y="112428"/>
                        <a:pt x="-977" y="5536"/>
                        <a:pt x="81" y="24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5" name="フリーフォーム 1114">
                  <a:extLst>
                    <a:ext uri="{FF2B5EF4-FFF2-40B4-BE49-F238E27FC236}">
                      <a16:creationId xmlns:a16="http://schemas.microsoft.com/office/drawing/2014/main" id="{54AFEDB1-0868-5077-F8AD-E3F918EF91DA}"/>
                    </a:ext>
                  </a:extLst>
                </p:cNvPr>
                <p:cNvSpPr/>
                <p:nvPr/>
              </p:nvSpPr>
              <p:spPr>
                <a:xfrm>
                  <a:off x="3673104" y="2570698"/>
                  <a:ext cx="364376" cy="689296"/>
                </a:xfrm>
                <a:custGeom>
                  <a:avLst/>
                  <a:gdLst>
                    <a:gd name="connsiteX0" fmla="*/ 362321 w 364376"/>
                    <a:gd name="connsiteY0" fmla="*/ 4227 h 689296"/>
                    <a:gd name="connsiteX1" fmla="*/ 6721 w 364376"/>
                    <a:gd name="connsiteY1" fmla="*/ 677327 h 689296"/>
                    <a:gd name="connsiteX2" fmla="*/ 146421 w 364376"/>
                    <a:gd name="connsiteY2" fmla="*/ 404277 h 689296"/>
                    <a:gd name="connsiteX3" fmla="*/ 362321 w 364376"/>
                    <a:gd name="connsiteY3" fmla="*/ 4227 h 689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376" h="689296">
                      <a:moveTo>
                        <a:pt x="362321" y="4227"/>
                      </a:moveTo>
                      <a:cubicBezTo>
                        <a:pt x="339038" y="49735"/>
                        <a:pt x="42704" y="610652"/>
                        <a:pt x="6721" y="677327"/>
                      </a:cubicBezTo>
                      <a:cubicBezTo>
                        <a:pt x="-29262" y="744002"/>
                        <a:pt x="88213" y="515402"/>
                        <a:pt x="146421" y="404277"/>
                      </a:cubicBezTo>
                      <a:cubicBezTo>
                        <a:pt x="204629" y="293152"/>
                        <a:pt x="385604" y="-41281"/>
                        <a:pt x="362321" y="422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6" name="フリーフォーム 1115">
                  <a:extLst>
                    <a:ext uri="{FF2B5EF4-FFF2-40B4-BE49-F238E27FC236}">
                      <a16:creationId xmlns:a16="http://schemas.microsoft.com/office/drawing/2014/main" id="{4660C7F9-FBE4-0B99-EABD-4CD84887D550}"/>
                    </a:ext>
                  </a:extLst>
                </p:cNvPr>
                <p:cNvSpPr/>
                <p:nvPr/>
              </p:nvSpPr>
              <p:spPr>
                <a:xfrm>
                  <a:off x="3446470" y="3243074"/>
                  <a:ext cx="240938" cy="447025"/>
                </a:xfrm>
                <a:custGeom>
                  <a:avLst/>
                  <a:gdLst>
                    <a:gd name="connsiteX0" fmla="*/ 239705 w 240938"/>
                    <a:gd name="connsiteY0" fmla="*/ 1776 h 447025"/>
                    <a:gd name="connsiteX1" fmla="*/ 4755 w 240938"/>
                    <a:gd name="connsiteY1" fmla="*/ 436751 h 447025"/>
                    <a:gd name="connsiteX2" fmla="*/ 93655 w 240938"/>
                    <a:gd name="connsiteY2" fmla="*/ 287526 h 447025"/>
                    <a:gd name="connsiteX3" fmla="*/ 239705 w 240938"/>
                    <a:gd name="connsiteY3" fmla="*/ 1776 h 4470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40938" h="447025">
                      <a:moveTo>
                        <a:pt x="239705" y="1776"/>
                      </a:moveTo>
                      <a:cubicBezTo>
                        <a:pt x="224888" y="26647"/>
                        <a:pt x="29097" y="389126"/>
                        <a:pt x="4755" y="436751"/>
                      </a:cubicBezTo>
                      <a:cubicBezTo>
                        <a:pt x="-19587" y="484376"/>
                        <a:pt x="55555" y="354730"/>
                        <a:pt x="93655" y="287526"/>
                      </a:cubicBezTo>
                      <a:cubicBezTo>
                        <a:pt x="131755" y="220322"/>
                        <a:pt x="254522" y="-23095"/>
                        <a:pt x="239705" y="177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7" name="フリーフォーム 1116">
                  <a:extLst>
                    <a:ext uri="{FF2B5EF4-FFF2-40B4-BE49-F238E27FC236}">
                      <a16:creationId xmlns:a16="http://schemas.microsoft.com/office/drawing/2014/main" id="{4C56341C-8369-D8D7-5B15-A78C74C06102}"/>
                    </a:ext>
                  </a:extLst>
                </p:cNvPr>
                <p:cNvSpPr/>
                <p:nvPr/>
              </p:nvSpPr>
              <p:spPr>
                <a:xfrm>
                  <a:off x="3072665" y="4431381"/>
                  <a:ext cx="147245" cy="237989"/>
                </a:xfrm>
                <a:custGeom>
                  <a:avLst/>
                  <a:gdLst>
                    <a:gd name="connsiteX0" fmla="*/ 146785 w 147245"/>
                    <a:gd name="connsiteY0" fmla="*/ 919 h 237989"/>
                    <a:gd name="connsiteX1" fmla="*/ 3910 w 147245"/>
                    <a:gd name="connsiteY1" fmla="*/ 232694 h 237989"/>
                    <a:gd name="connsiteX2" fmla="*/ 48360 w 147245"/>
                    <a:gd name="connsiteY2" fmla="*/ 153319 h 237989"/>
                    <a:gd name="connsiteX3" fmla="*/ 146785 w 147245"/>
                    <a:gd name="connsiteY3" fmla="*/ 919 h 2379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47245" h="237989">
                      <a:moveTo>
                        <a:pt x="146785" y="919"/>
                      </a:moveTo>
                      <a:cubicBezTo>
                        <a:pt x="139377" y="14148"/>
                        <a:pt x="20314" y="207294"/>
                        <a:pt x="3910" y="232694"/>
                      </a:cubicBezTo>
                      <a:cubicBezTo>
                        <a:pt x="-12494" y="258094"/>
                        <a:pt x="26664" y="185598"/>
                        <a:pt x="48360" y="153319"/>
                      </a:cubicBezTo>
                      <a:cubicBezTo>
                        <a:pt x="70056" y="121040"/>
                        <a:pt x="154193" y="-12310"/>
                        <a:pt x="146785" y="9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8" name="フリーフォーム 1117">
                  <a:extLst>
                    <a:ext uri="{FF2B5EF4-FFF2-40B4-BE49-F238E27FC236}">
                      <a16:creationId xmlns:a16="http://schemas.microsoft.com/office/drawing/2014/main" id="{46E156C7-52B6-12DB-AD86-E0357A24A714}"/>
                    </a:ext>
                  </a:extLst>
                </p:cNvPr>
                <p:cNvSpPr/>
                <p:nvPr/>
              </p:nvSpPr>
              <p:spPr>
                <a:xfrm>
                  <a:off x="3160439" y="4451146"/>
                  <a:ext cx="132996" cy="272372"/>
                </a:xfrm>
                <a:custGeom>
                  <a:avLst/>
                  <a:gdLst>
                    <a:gd name="connsiteX0" fmla="*/ 132036 w 132996"/>
                    <a:gd name="connsiteY0" fmla="*/ 3379 h 272372"/>
                    <a:gd name="connsiteX1" fmla="*/ 1861 w 132996"/>
                    <a:gd name="connsiteY1" fmla="*/ 270079 h 272372"/>
                    <a:gd name="connsiteX2" fmla="*/ 59011 w 132996"/>
                    <a:gd name="connsiteY2" fmla="*/ 127204 h 272372"/>
                    <a:gd name="connsiteX3" fmla="*/ 132036 w 132996"/>
                    <a:gd name="connsiteY3" fmla="*/ 3379 h 2723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2996" h="272372">
                      <a:moveTo>
                        <a:pt x="132036" y="3379"/>
                      </a:moveTo>
                      <a:cubicBezTo>
                        <a:pt x="122511" y="27192"/>
                        <a:pt x="14032" y="249442"/>
                        <a:pt x="1861" y="270079"/>
                      </a:cubicBezTo>
                      <a:cubicBezTo>
                        <a:pt x="-10310" y="290716"/>
                        <a:pt x="40490" y="166362"/>
                        <a:pt x="59011" y="127204"/>
                      </a:cubicBezTo>
                      <a:cubicBezTo>
                        <a:pt x="77532" y="88046"/>
                        <a:pt x="141561" y="-20434"/>
                        <a:pt x="132036" y="337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9" name="フリーフォーム 1118">
                  <a:extLst>
                    <a:ext uri="{FF2B5EF4-FFF2-40B4-BE49-F238E27FC236}">
                      <a16:creationId xmlns:a16="http://schemas.microsoft.com/office/drawing/2014/main" id="{2D2CB78B-1CCA-F941-25CE-D3277505B422}"/>
                    </a:ext>
                  </a:extLst>
                </p:cNvPr>
                <p:cNvSpPr/>
                <p:nvPr/>
              </p:nvSpPr>
              <p:spPr>
                <a:xfrm>
                  <a:off x="2968560" y="4676687"/>
                  <a:ext cx="154210" cy="86017"/>
                </a:xfrm>
                <a:custGeom>
                  <a:avLst/>
                  <a:gdLst>
                    <a:gd name="connsiteX0" fmla="*/ 65 w 154210"/>
                    <a:gd name="connsiteY0" fmla="*/ 88 h 86017"/>
                    <a:gd name="connsiteX1" fmla="*/ 47690 w 154210"/>
                    <a:gd name="connsiteY1" fmla="*/ 54063 h 86017"/>
                    <a:gd name="connsiteX2" fmla="*/ 50865 w 154210"/>
                    <a:gd name="connsiteY2" fmla="*/ 41363 h 86017"/>
                    <a:gd name="connsiteX3" fmla="*/ 152465 w 154210"/>
                    <a:gd name="connsiteY3" fmla="*/ 85813 h 86017"/>
                    <a:gd name="connsiteX4" fmla="*/ 111190 w 154210"/>
                    <a:gd name="connsiteY4" fmla="*/ 57238 h 86017"/>
                    <a:gd name="connsiteX5" fmla="*/ 60390 w 154210"/>
                    <a:gd name="connsiteY5" fmla="*/ 41363 h 86017"/>
                    <a:gd name="connsiteX6" fmla="*/ 65 w 154210"/>
                    <a:gd name="connsiteY6" fmla="*/ 88 h 860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54210" h="86017">
                      <a:moveTo>
                        <a:pt x="65" y="88"/>
                      </a:moveTo>
                      <a:cubicBezTo>
                        <a:pt x="-2052" y="2205"/>
                        <a:pt x="47690" y="54063"/>
                        <a:pt x="47690" y="54063"/>
                      </a:cubicBezTo>
                      <a:cubicBezTo>
                        <a:pt x="56157" y="60942"/>
                        <a:pt x="33403" y="36071"/>
                        <a:pt x="50865" y="41363"/>
                      </a:cubicBezTo>
                      <a:cubicBezTo>
                        <a:pt x="68327" y="46655"/>
                        <a:pt x="142411" y="83167"/>
                        <a:pt x="152465" y="85813"/>
                      </a:cubicBezTo>
                      <a:cubicBezTo>
                        <a:pt x="162519" y="88459"/>
                        <a:pt x="126536" y="64646"/>
                        <a:pt x="111190" y="57238"/>
                      </a:cubicBezTo>
                      <a:cubicBezTo>
                        <a:pt x="95844" y="49830"/>
                        <a:pt x="74678" y="48242"/>
                        <a:pt x="60390" y="41363"/>
                      </a:cubicBezTo>
                      <a:cubicBezTo>
                        <a:pt x="46103" y="34484"/>
                        <a:pt x="2182" y="-2029"/>
                        <a:pt x="65" y="8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0" name="フリーフォーム 1119">
                  <a:extLst>
                    <a:ext uri="{FF2B5EF4-FFF2-40B4-BE49-F238E27FC236}">
                      <a16:creationId xmlns:a16="http://schemas.microsoft.com/office/drawing/2014/main" id="{0A594983-68C5-AC87-8214-32C13431F3FD}"/>
                    </a:ext>
                  </a:extLst>
                </p:cNvPr>
                <p:cNvSpPr/>
                <p:nvPr/>
              </p:nvSpPr>
              <p:spPr>
                <a:xfrm>
                  <a:off x="3015204" y="4687898"/>
                  <a:ext cx="646384" cy="335360"/>
                </a:xfrm>
                <a:custGeom>
                  <a:avLst/>
                  <a:gdLst>
                    <a:gd name="connsiteX0" fmla="*/ 4221 w 646384"/>
                    <a:gd name="connsiteY0" fmla="*/ 1577 h 335360"/>
                    <a:gd name="connsiteX1" fmla="*/ 299496 w 646384"/>
                    <a:gd name="connsiteY1" fmla="*/ 134927 h 335360"/>
                    <a:gd name="connsiteX2" fmla="*/ 489996 w 646384"/>
                    <a:gd name="connsiteY2" fmla="*/ 242877 h 335360"/>
                    <a:gd name="connsiteX3" fmla="*/ 483646 w 646384"/>
                    <a:gd name="connsiteY3" fmla="*/ 233352 h 335360"/>
                    <a:gd name="connsiteX4" fmla="*/ 645571 w 646384"/>
                    <a:gd name="connsiteY4" fmla="*/ 334952 h 335360"/>
                    <a:gd name="connsiteX5" fmla="*/ 550321 w 646384"/>
                    <a:gd name="connsiteY5" fmla="*/ 271452 h 335360"/>
                    <a:gd name="connsiteX6" fmla="*/ 382046 w 646384"/>
                    <a:gd name="connsiteY6" fmla="*/ 157152 h 335360"/>
                    <a:gd name="connsiteX7" fmla="*/ 140746 w 646384"/>
                    <a:gd name="connsiteY7" fmla="*/ 68252 h 335360"/>
                    <a:gd name="connsiteX8" fmla="*/ 4221 w 646384"/>
                    <a:gd name="connsiteY8" fmla="*/ 1577 h 3353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46384" h="335360">
                      <a:moveTo>
                        <a:pt x="4221" y="1577"/>
                      </a:moveTo>
                      <a:cubicBezTo>
                        <a:pt x="30679" y="12690"/>
                        <a:pt x="218534" y="94710"/>
                        <a:pt x="299496" y="134927"/>
                      </a:cubicBezTo>
                      <a:cubicBezTo>
                        <a:pt x="380458" y="175144"/>
                        <a:pt x="489996" y="242877"/>
                        <a:pt x="489996" y="242877"/>
                      </a:cubicBezTo>
                      <a:cubicBezTo>
                        <a:pt x="520688" y="259281"/>
                        <a:pt x="457717" y="218006"/>
                        <a:pt x="483646" y="233352"/>
                      </a:cubicBezTo>
                      <a:cubicBezTo>
                        <a:pt x="509575" y="248698"/>
                        <a:pt x="634459" y="328602"/>
                        <a:pt x="645571" y="334952"/>
                      </a:cubicBezTo>
                      <a:cubicBezTo>
                        <a:pt x="656683" y="341302"/>
                        <a:pt x="550321" y="271452"/>
                        <a:pt x="550321" y="271452"/>
                      </a:cubicBezTo>
                      <a:cubicBezTo>
                        <a:pt x="506400" y="241819"/>
                        <a:pt x="450308" y="191019"/>
                        <a:pt x="382046" y="157152"/>
                      </a:cubicBezTo>
                      <a:cubicBezTo>
                        <a:pt x="313784" y="123285"/>
                        <a:pt x="199484" y="95769"/>
                        <a:pt x="140746" y="68252"/>
                      </a:cubicBezTo>
                      <a:cubicBezTo>
                        <a:pt x="82009" y="40735"/>
                        <a:pt x="-22237" y="-9536"/>
                        <a:pt x="4221" y="157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1" name="フリーフォーム 1120">
                  <a:extLst>
                    <a:ext uri="{FF2B5EF4-FFF2-40B4-BE49-F238E27FC236}">
                      <a16:creationId xmlns:a16="http://schemas.microsoft.com/office/drawing/2014/main" id="{1C556D4C-EE45-B8A7-8504-515DA0A71E2F}"/>
                    </a:ext>
                  </a:extLst>
                </p:cNvPr>
                <p:cNvSpPr/>
                <p:nvPr/>
              </p:nvSpPr>
              <p:spPr>
                <a:xfrm>
                  <a:off x="3390900" y="4467225"/>
                  <a:ext cx="427504" cy="259563"/>
                </a:xfrm>
                <a:custGeom>
                  <a:avLst/>
                  <a:gdLst>
                    <a:gd name="connsiteX0" fmla="*/ 0 w 427504"/>
                    <a:gd name="connsiteY0" fmla="*/ 0 h 259563"/>
                    <a:gd name="connsiteX1" fmla="*/ 419100 w 427504"/>
                    <a:gd name="connsiteY1" fmla="*/ 254000 h 259563"/>
                    <a:gd name="connsiteX2" fmla="*/ 260350 w 427504"/>
                    <a:gd name="connsiteY2" fmla="*/ 161925 h 259563"/>
                    <a:gd name="connsiteX3" fmla="*/ 0 w 427504"/>
                    <a:gd name="connsiteY3" fmla="*/ 0 h 2595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27504" h="259563">
                      <a:moveTo>
                        <a:pt x="0" y="0"/>
                      </a:moveTo>
                      <a:cubicBezTo>
                        <a:pt x="26458" y="15346"/>
                        <a:pt x="375708" y="227013"/>
                        <a:pt x="419100" y="254000"/>
                      </a:cubicBezTo>
                      <a:cubicBezTo>
                        <a:pt x="462492" y="280988"/>
                        <a:pt x="327025" y="203200"/>
                        <a:pt x="260350" y="161925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2" name="フリーフォーム 1121">
                  <a:extLst>
                    <a:ext uri="{FF2B5EF4-FFF2-40B4-BE49-F238E27FC236}">
                      <a16:creationId xmlns:a16="http://schemas.microsoft.com/office/drawing/2014/main" id="{B718FFA2-8A73-13AD-2ED8-456454DD7670}"/>
                    </a:ext>
                  </a:extLst>
                </p:cNvPr>
                <p:cNvSpPr/>
                <p:nvPr/>
              </p:nvSpPr>
              <p:spPr>
                <a:xfrm>
                  <a:off x="3686115" y="4733865"/>
                  <a:ext cx="82405" cy="203304"/>
                </a:xfrm>
                <a:custGeom>
                  <a:avLst/>
                  <a:gdLst>
                    <a:gd name="connsiteX0" fmla="*/ 76260 w 82405"/>
                    <a:gd name="connsiteY0" fmla="*/ 60 h 203304"/>
                    <a:gd name="connsiteX1" fmla="*/ 76260 w 82405"/>
                    <a:gd name="connsiteY1" fmla="*/ 85785 h 203304"/>
                    <a:gd name="connsiteX2" fmla="*/ 60 w 82405"/>
                    <a:gd name="connsiteY2" fmla="*/ 203260 h 203304"/>
                    <a:gd name="connsiteX3" fmla="*/ 63560 w 82405"/>
                    <a:gd name="connsiteY3" fmla="*/ 98485 h 203304"/>
                    <a:gd name="connsiteX4" fmla="*/ 76260 w 82405"/>
                    <a:gd name="connsiteY4" fmla="*/ 60 h 203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2405" h="203304">
                      <a:moveTo>
                        <a:pt x="76260" y="60"/>
                      </a:moveTo>
                      <a:cubicBezTo>
                        <a:pt x="78377" y="-2057"/>
                        <a:pt x="88960" y="51918"/>
                        <a:pt x="76260" y="85785"/>
                      </a:cubicBezTo>
                      <a:cubicBezTo>
                        <a:pt x="63560" y="119652"/>
                        <a:pt x="2177" y="201143"/>
                        <a:pt x="60" y="203260"/>
                      </a:cubicBezTo>
                      <a:cubicBezTo>
                        <a:pt x="-2057" y="205377"/>
                        <a:pt x="51918" y="131293"/>
                        <a:pt x="63560" y="98485"/>
                      </a:cubicBezTo>
                      <a:cubicBezTo>
                        <a:pt x="75202" y="65677"/>
                        <a:pt x="74143" y="2177"/>
                        <a:pt x="76260" y="6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3" name="フリーフォーム 1122">
                  <a:extLst>
                    <a:ext uri="{FF2B5EF4-FFF2-40B4-BE49-F238E27FC236}">
                      <a16:creationId xmlns:a16="http://schemas.microsoft.com/office/drawing/2014/main" id="{FFE56075-4A50-7BEB-DD2A-85477745D208}"/>
                    </a:ext>
                  </a:extLst>
                </p:cNvPr>
                <p:cNvSpPr/>
                <p:nvPr/>
              </p:nvSpPr>
              <p:spPr>
                <a:xfrm>
                  <a:off x="3211695" y="4710152"/>
                  <a:ext cx="463799" cy="289628"/>
                </a:xfrm>
                <a:custGeom>
                  <a:avLst/>
                  <a:gdLst>
                    <a:gd name="connsiteX0" fmla="*/ 1405 w 463799"/>
                    <a:gd name="connsiteY0" fmla="*/ 1548 h 289628"/>
                    <a:gd name="connsiteX1" fmla="*/ 258580 w 463799"/>
                    <a:gd name="connsiteY1" fmla="*/ 138073 h 289628"/>
                    <a:gd name="connsiteX2" fmla="*/ 452255 w 463799"/>
                    <a:gd name="connsiteY2" fmla="*/ 284123 h 289628"/>
                    <a:gd name="connsiteX3" fmla="*/ 420505 w 463799"/>
                    <a:gd name="connsiteY3" fmla="*/ 246023 h 289628"/>
                    <a:gd name="connsiteX4" fmla="*/ 245880 w 463799"/>
                    <a:gd name="connsiteY4" fmla="*/ 125373 h 289628"/>
                    <a:gd name="connsiteX5" fmla="*/ 160155 w 463799"/>
                    <a:gd name="connsiteY5" fmla="*/ 68223 h 289628"/>
                    <a:gd name="connsiteX6" fmla="*/ 1405 w 463799"/>
                    <a:gd name="connsiteY6" fmla="*/ 1548 h 2896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63799" h="289628">
                      <a:moveTo>
                        <a:pt x="1405" y="1548"/>
                      </a:moveTo>
                      <a:cubicBezTo>
                        <a:pt x="17809" y="13190"/>
                        <a:pt x="183438" y="90977"/>
                        <a:pt x="258580" y="138073"/>
                      </a:cubicBezTo>
                      <a:cubicBezTo>
                        <a:pt x="333722" y="185169"/>
                        <a:pt x="425268" y="266131"/>
                        <a:pt x="452255" y="284123"/>
                      </a:cubicBezTo>
                      <a:cubicBezTo>
                        <a:pt x="479242" y="302115"/>
                        <a:pt x="454901" y="272481"/>
                        <a:pt x="420505" y="246023"/>
                      </a:cubicBezTo>
                      <a:cubicBezTo>
                        <a:pt x="386109" y="219565"/>
                        <a:pt x="289272" y="155006"/>
                        <a:pt x="245880" y="125373"/>
                      </a:cubicBezTo>
                      <a:cubicBezTo>
                        <a:pt x="202488" y="95740"/>
                        <a:pt x="203547" y="89390"/>
                        <a:pt x="160155" y="68223"/>
                      </a:cubicBezTo>
                      <a:cubicBezTo>
                        <a:pt x="116763" y="47056"/>
                        <a:pt x="-14999" y="-10094"/>
                        <a:pt x="1405" y="154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4" name="フリーフォーム 1123">
                  <a:extLst>
                    <a:ext uri="{FF2B5EF4-FFF2-40B4-BE49-F238E27FC236}">
                      <a16:creationId xmlns:a16="http://schemas.microsoft.com/office/drawing/2014/main" id="{1C762092-3A38-59C7-0C91-0BFFB6F6CAB8}"/>
                    </a:ext>
                  </a:extLst>
                </p:cNvPr>
                <p:cNvSpPr/>
                <p:nvPr/>
              </p:nvSpPr>
              <p:spPr>
                <a:xfrm>
                  <a:off x="3722683" y="3042680"/>
                  <a:ext cx="240423" cy="454034"/>
                </a:xfrm>
                <a:custGeom>
                  <a:avLst/>
                  <a:gdLst>
                    <a:gd name="connsiteX0" fmla="*/ 236542 w 240423"/>
                    <a:gd name="connsiteY0" fmla="*/ 5320 h 454034"/>
                    <a:gd name="connsiteX1" fmla="*/ 1592 w 240423"/>
                    <a:gd name="connsiteY1" fmla="*/ 449820 h 454034"/>
                    <a:gd name="connsiteX2" fmla="*/ 138117 w 240423"/>
                    <a:gd name="connsiteY2" fmla="*/ 218045 h 454034"/>
                    <a:gd name="connsiteX3" fmla="*/ 236542 w 240423"/>
                    <a:gd name="connsiteY3" fmla="*/ 5320 h 4540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40423" h="454034">
                      <a:moveTo>
                        <a:pt x="236542" y="5320"/>
                      </a:moveTo>
                      <a:cubicBezTo>
                        <a:pt x="213788" y="43949"/>
                        <a:pt x="17996" y="414366"/>
                        <a:pt x="1592" y="449820"/>
                      </a:cubicBezTo>
                      <a:cubicBezTo>
                        <a:pt x="-14812" y="485274"/>
                        <a:pt x="100017" y="287366"/>
                        <a:pt x="138117" y="218045"/>
                      </a:cubicBezTo>
                      <a:cubicBezTo>
                        <a:pt x="176217" y="148724"/>
                        <a:pt x="259296" y="-33309"/>
                        <a:pt x="236542" y="532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5" name="フリーフォーム 1124">
                  <a:extLst>
                    <a:ext uri="{FF2B5EF4-FFF2-40B4-BE49-F238E27FC236}">
                      <a16:creationId xmlns:a16="http://schemas.microsoft.com/office/drawing/2014/main" id="{4AB7F8EB-194E-FB53-5563-69C820F37AA4}"/>
                    </a:ext>
                  </a:extLst>
                </p:cNvPr>
                <p:cNvSpPr/>
                <p:nvPr/>
              </p:nvSpPr>
              <p:spPr>
                <a:xfrm>
                  <a:off x="3828332" y="3108358"/>
                  <a:ext cx="179362" cy="305513"/>
                </a:xfrm>
                <a:custGeom>
                  <a:avLst/>
                  <a:gdLst>
                    <a:gd name="connsiteX0" fmla="*/ 175343 w 179362"/>
                    <a:gd name="connsiteY0" fmla="*/ 9492 h 305513"/>
                    <a:gd name="connsiteX1" fmla="*/ 718 w 179362"/>
                    <a:gd name="connsiteY1" fmla="*/ 304767 h 305513"/>
                    <a:gd name="connsiteX2" fmla="*/ 115018 w 179362"/>
                    <a:gd name="connsiteY2" fmla="*/ 92042 h 305513"/>
                    <a:gd name="connsiteX3" fmla="*/ 175343 w 179362"/>
                    <a:gd name="connsiteY3" fmla="*/ 9492 h 3055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79362" h="305513">
                      <a:moveTo>
                        <a:pt x="175343" y="9492"/>
                      </a:moveTo>
                      <a:cubicBezTo>
                        <a:pt x="156293" y="44946"/>
                        <a:pt x="10772" y="291009"/>
                        <a:pt x="718" y="304767"/>
                      </a:cubicBezTo>
                      <a:cubicBezTo>
                        <a:pt x="-9336" y="318525"/>
                        <a:pt x="89089" y="138080"/>
                        <a:pt x="115018" y="92042"/>
                      </a:cubicBezTo>
                      <a:cubicBezTo>
                        <a:pt x="140947" y="46005"/>
                        <a:pt x="194393" y="-25962"/>
                        <a:pt x="175343" y="949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6" name="フリーフォーム 1125">
                  <a:extLst>
                    <a:ext uri="{FF2B5EF4-FFF2-40B4-BE49-F238E27FC236}">
                      <a16:creationId xmlns:a16="http://schemas.microsoft.com/office/drawing/2014/main" id="{B62A66BC-D966-4235-CA68-3C2B24228679}"/>
                    </a:ext>
                  </a:extLst>
                </p:cNvPr>
                <p:cNvSpPr/>
                <p:nvPr/>
              </p:nvSpPr>
              <p:spPr>
                <a:xfrm>
                  <a:off x="3730552" y="3514539"/>
                  <a:ext cx="485107" cy="265646"/>
                </a:xfrm>
                <a:custGeom>
                  <a:avLst/>
                  <a:gdLst>
                    <a:gd name="connsiteX0" fmla="*/ 73 w 485107"/>
                    <a:gd name="connsiteY0" fmla="*/ 186 h 265646"/>
                    <a:gd name="connsiteX1" fmla="*/ 254073 w 485107"/>
                    <a:gd name="connsiteY1" fmla="*/ 114486 h 265646"/>
                    <a:gd name="connsiteX2" fmla="*/ 473148 w 485107"/>
                    <a:gd name="connsiteY2" fmla="*/ 260536 h 265646"/>
                    <a:gd name="connsiteX3" fmla="*/ 444573 w 485107"/>
                    <a:gd name="connsiteY3" fmla="*/ 225611 h 265646"/>
                    <a:gd name="connsiteX4" fmla="*/ 346148 w 485107"/>
                    <a:gd name="connsiteY4" fmla="*/ 158936 h 265646"/>
                    <a:gd name="connsiteX5" fmla="*/ 228673 w 485107"/>
                    <a:gd name="connsiteY5" fmla="*/ 89086 h 265646"/>
                    <a:gd name="connsiteX6" fmla="*/ 73 w 485107"/>
                    <a:gd name="connsiteY6" fmla="*/ 186 h 2656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85107" h="265646">
                      <a:moveTo>
                        <a:pt x="73" y="186"/>
                      </a:moveTo>
                      <a:cubicBezTo>
                        <a:pt x="4306" y="4419"/>
                        <a:pt x="175227" y="71094"/>
                        <a:pt x="254073" y="114486"/>
                      </a:cubicBezTo>
                      <a:cubicBezTo>
                        <a:pt x="332919" y="157878"/>
                        <a:pt x="441398" y="242015"/>
                        <a:pt x="473148" y="260536"/>
                      </a:cubicBezTo>
                      <a:cubicBezTo>
                        <a:pt x="504898" y="279057"/>
                        <a:pt x="465740" y="242544"/>
                        <a:pt x="444573" y="225611"/>
                      </a:cubicBezTo>
                      <a:cubicBezTo>
                        <a:pt x="423406" y="208678"/>
                        <a:pt x="382131" y="181690"/>
                        <a:pt x="346148" y="158936"/>
                      </a:cubicBezTo>
                      <a:cubicBezTo>
                        <a:pt x="310165" y="136182"/>
                        <a:pt x="281590" y="113428"/>
                        <a:pt x="228673" y="89086"/>
                      </a:cubicBezTo>
                      <a:cubicBezTo>
                        <a:pt x="175756" y="64744"/>
                        <a:pt x="-4160" y="-4047"/>
                        <a:pt x="73" y="1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7" name="フリーフォーム 1126">
                  <a:extLst>
                    <a:ext uri="{FF2B5EF4-FFF2-40B4-BE49-F238E27FC236}">
                      <a16:creationId xmlns:a16="http://schemas.microsoft.com/office/drawing/2014/main" id="{FB1067B5-68B8-AE3E-834E-FF887C12591C}"/>
                    </a:ext>
                  </a:extLst>
                </p:cNvPr>
                <p:cNvSpPr/>
                <p:nvPr/>
              </p:nvSpPr>
              <p:spPr>
                <a:xfrm>
                  <a:off x="3950936" y="3044225"/>
                  <a:ext cx="515889" cy="290597"/>
                </a:xfrm>
                <a:custGeom>
                  <a:avLst/>
                  <a:gdLst>
                    <a:gd name="connsiteX0" fmla="*/ 1939 w 515889"/>
                    <a:gd name="connsiteY0" fmla="*/ 600 h 290597"/>
                    <a:gd name="connsiteX1" fmla="*/ 313089 w 515889"/>
                    <a:gd name="connsiteY1" fmla="*/ 162525 h 290597"/>
                    <a:gd name="connsiteX2" fmla="*/ 509939 w 515889"/>
                    <a:gd name="connsiteY2" fmla="*/ 286350 h 290597"/>
                    <a:gd name="connsiteX3" fmla="*/ 468664 w 515889"/>
                    <a:gd name="connsiteY3" fmla="*/ 264125 h 290597"/>
                    <a:gd name="connsiteX4" fmla="*/ 322614 w 515889"/>
                    <a:gd name="connsiteY4" fmla="*/ 191100 h 290597"/>
                    <a:gd name="connsiteX5" fmla="*/ 341664 w 515889"/>
                    <a:gd name="connsiteY5" fmla="*/ 200625 h 290597"/>
                    <a:gd name="connsiteX6" fmla="*/ 249589 w 515889"/>
                    <a:gd name="connsiteY6" fmla="*/ 146650 h 290597"/>
                    <a:gd name="connsiteX7" fmla="*/ 182914 w 515889"/>
                    <a:gd name="connsiteY7" fmla="*/ 108550 h 290597"/>
                    <a:gd name="connsiteX8" fmla="*/ 1939 w 515889"/>
                    <a:gd name="connsiteY8" fmla="*/ 600 h 2905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15889" h="290597">
                      <a:moveTo>
                        <a:pt x="1939" y="600"/>
                      </a:moveTo>
                      <a:cubicBezTo>
                        <a:pt x="23635" y="9596"/>
                        <a:pt x="228422" y="114900"/>
                        <a:pt x="313089" y="162525"/>
                      </a:cubicBezTo>
                      <a:cubicBezTo>
                        <a:pt x="397756" y="210150"/>
                        <a:pt x="484010" y="269417"/>
                        <a:pt x="509939" y="286350"/>
                      </a:cubicBezTo>
                      <a:cubicBezTo>
                        <a:pt x="535868" y="303283"/>
                        <a:pt x="468664" y="264125"/>
                        <a:pt x="468664" y="264125"/>
                      </a:cubicBezTo>
                      <a:lnTo>
                        <a:pt x="322614" y="191100"/>
                      </a:lnTo>
                      <a:cubicBezTo>
                        <a:pt x="301447" y="180517"/>
                        <a:pt x="353835" y="208033"/>
                        <a:pt x="341664" y="200625"/>
                      </a:cubicBezTo>
                      <a:cubicBezTo>
                        <a:pt x="329493" y="193217"/>
                        <a:pt x="249589" y="146650"/>
                        <a:pt x="249589" y="146650"/>
                      </a:cubicBezTo>
                      <a:cubicBezTo>
                        <a:pt x="223131" y="131304"/>
                        <a:pt x="218897" y="130775"/>
                        <a:pt x="182914" y="108550"/>
                      </a:cubicBezTo>
                      <a:cubicBezTo>
                        <a:pt x="146931" y="86325"/>
                        <a:pt x="-19757" y="-8396"/>
                        <a:pt x="1939" y="60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8" name="フリーフォーム 1127">
                  <a:extLst>
                    <a:ext uri="{FF2B5EF4-FFF2-40B4-BE49-F238E27FC236}">
                      <a16:creationId xmlns:a16="http://schemas.microsoft.com/office/drawing/2014/main" id="{61B12DAE-C980-4CCD-279E-172152B2850F}"/>
                    </a:ext>
                  </a:extLst>
                </p:cNvPr>
                <p:cNvSpPr/>
                <p:nvPr/>
              </p:nvSpPr>
              <p:spPr>
                <a:xfrm>
                  <a:off x="4210346" y="3340872"/>
                  <a:ext cx="248240" cy="475385"/>
                </a:xfrm>
                <a:custGeom>
                  <a:avLst/>
                  <a:gdLst>
                    <a:gd name="connsiteX0" fmla="*/ 247354 w 248240"/>
                    <a:gd name="connsiteY0" fmla="*/ 2403 h 475385"/>
                    <a:gd name="connsiteX1" fmla="*/ 6054 w 248240"/>
                    <a:gd name="connsiteY1" fmla="*/ 465953 h 475385"/>
                    <a:gd name="connsiteX2" fmla="*/ 85429 w 248240"/>
                    <a:gd name="connsiteY2" fmla="*/ 291328 h 475385"/>
                    <a:gd name="connsiteX3" fmla="*/ 247354 w 248240"/>
                    <a:gd name="connsiteY3" fmla="*/ 2403 h 4753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48240" h="475385">
                      <a:moveTo>
                        <a:pt x="247354" y="2403"/>
                      </a:moveTo>
                      <a:cubicBezTo>
                        <a:pt x="234125" y="31507"/>
                        <a:pt x="33041" y="417799"/>
                        <a:pt x="6054" y="465953"/>
                      </a:cubicBezTo>
                      <a:cubicBezTo>
                        <a:pt x="-20934" y="514107"/>
                        <a:pt x="48917" y="365940"/>
                        <a:pt x="85429" y="291328"/>
                      </a:cubicBezTo>
                      <a:cubicBezTo>
                        <a:pt x="121941" y="216716"/>
                        <a:pt x="260583" y="-26701"/>
                        <a:pt x="247354" y="240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9" name="フリーフォーム 1128">
                  <a:extLst>
                    <a:ext uri="{FF2B5EF4-FFF2-40B4-BE49-F238E27FC236}">
                      <a16:creationId xmlns:a16="http://schemas.microsoft.com/office/drawing/2014/main" id="{82733A61-74A1-7916-7E34-62D9FCFF7F08}"/>
                    </a:ext>
                  </a:extLst>
                </p:cNvPr>
                <p:cNvSpPr/>
                <p:nvPr/>
              </p:nvSpPr>
              <p:spPr>
                <a:xfrm>
                  <a:off x="4225739" y="3349479"/>
                  <a:ext cx="181335" cy="381280"/>
                </a:xfrm>
                <a:custGeom>
                  <a:avLst/>
                  <a:gdLst>
                    <a:gd name="connsiteX0" fmla="*/ 181161 w 181335"/>
                    <a:gd name="connsiteY0" fmla="*/ 146 h 381280"/>
                    <a:gd name="connsiteX1" fmla="*/ 98611 w 181335"/>
                    <a:gd name="connsiteY1" fmla="*/ 171596 h 381280"/>
                    <a:gd name="connsiteX2" fmla="*/ 186 w 181335"/>
                    <a:gd name="connsiteY2" fmla="*/ 381146 h 381280"/>
                    <a:gd name="connsiteX3" fmla="*/ 76386 w 181335"/>
                    <a:gd name="connsiteY3" fmla="*/ 200171 h 381280"/>
                    <a:gd name="connsiteX4" fmla="*/ 181161 w 181335"/>
                    <a:gd name="connsiteY4" fmla="*/ 146 h 3812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1335" h="381280">
                      <a:moveTo>
                        <a:pt x="181161" y="146"/>
                      </a:moveTo>
                      <a:cubicBezTo>
                        <a:pt x="184865" y="-4616"/>
                        <a:pt x="128773" y="108096"/>
                        <a:pt x="98611" y="171596"/>
                      </a:cubicBezTo>
                      <a:cubicBezTo>
                        <a:pt x="68449" y="235096"/>
                        <a:pt x="3890" y="376384"/>
                        <a:pt x="186" y="381146"/>
                      </a:cubicBezTo>
                      <a:cubicBezTo>
                        <a:pt x="-3518" y="385908"/>
                        <a:pt x="48869" y="262613"/>
                        <a:pt x="76386" y="200171"/>
                      </a:cubicBezTo>
                      <a:cubicBezTo>
                        <a:pt x="103903" y="137729"/>
                        <a:pt x="177457" y="4908"/>
                        <a:pt x="181161" y="14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0" name="フリーフォーム 1129">
                  <a:extLst>
                    <a:ext uri="{FF2B5EF4-FFF2-40B4-BE49-F238E27FC236}">
                      <a16:creationId xmlns:a16="http://schemas.microsoft.com/office/drawing/2014/main" id="{559440F9-8E19-CA8C-E364-408580E19D50}"/>
                    </a:ext>
                  </a:extLst>
                </p:cNvPr>
                <p:cNvSpPr/>
                <p:nvPr/>
              </p:nvSpPr>
              <p:spPr>
                <a:xfrm>
                  <a:off x="3821448" y="3260607"/>
                  <a:ext cx="210897" cy="267241"/>
                </a:xfrm>
                <a:custGeom>
                  <a:avLst/>
                  <a:gdLst>
                    <a:gd name="connsiteX0" fmla="*/ 96502 w 210897"/>
                    <a:gd name="connsiteY0" fmla="*/ 73143 h 267241"/>
                    <a:gd name="connsiteX1" fmla="*/ 172702 w 210897"/>
                    <a:gd name="connsiteY1" fmla="*/ 25518 h 267241"/>
                    <a:gd name="connsiteX2" fmla="*/ 198102 w 210897"/>
                    <a:gd name="connsiteY2" fmla="*/ 50918 h 267241"/>
                    <a:gd name="connsiteX3" fmla="*/ 150477 w 210897"/>
                    <a:gd name="connsiteY3" fmla="*/ 114418 h 267241"/>
                    <a:gd name="connsiteX4" fmla="*/ 71102 w 210897"/>
                    <a:gd name="connsiteY4" fmla="*/ 168393 h 267241"/>
                    <a:gd name="connsiteX5" fmla="*/ 23477 w 210897"/>
                    <a:gd name="connsiteY5" fmla="*/ 206493 h 267241"/>
                    <a:gd name="connsiteX6" fmla="*/ 4427 w 210897"/>
                    <a:gd name="connsiteY6" fmla="*/ 203318 h 267241"/>
                    <a:gd name="connsiteX7" fmla="*/ 106027 w 210897"/>
                    <a:gd name="connsiteY7" fmla="*/ 266818 h 267241"/>
                    <a:gd name="connsiteX8" fmla="*/ 80627 w 210897"/>
                    <a:gd name="connsiteY8" fmla="*/ 225543 h 267241"/>
                    <a:gd name="connsiteX9" fmla="*/ 166352 w 210897"/>
                    <a:gd name="connsiteY9" fmla="*/ 123943 h 267241"/>
                    <a:gd name="connsiteX10" fmla="*/ 210802 w 210897"/>
                    <a:gd name="connsiteY10" fmla="*/ 25518 h 267241"/>
                    <a:gd name="connsiteX11" fmla="*/ 175877 w 210897"/>
                    <a:gd name="connsiteY11" fmla="*/ 118 h 267241"/>
                    <a:gd name="connsiteX12" fmla="*/ 96502 w 210897"/>
                    <a:gd name="connsiteY12" fmla="*/ 73143 h 267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10897" h="267241">
                      <a:moveTo>
                        <a:pt x="96502" y="73143"/>
                      </a:moveTo>
                      <a:cubicBezTo>
                        <a:pt x="95973" y="77376"/>
                        <a:pt x="155769" y="29222"/>
                        <a:pt x="172702" y="25518"/>
                      </a:cubicBezTo>
                      <a:cubicBezTo>
                        <a:pt x="189635" y="21814"/>
                        <a:pt x="201806" y="36101"/>
                        <a:pt x="198102" y="50918"/>
                      </a:cubicBezTo>
                      <a:cubicBezTo>
                        <a:pt x="194398" y="65735"/>
                        <a:pt x="171644" y="94839"/>
                        <a:pt x="150477" y="114418"/>
                      </a:cubicBezTo>
                      <a:cubicBezTo>
                        <a:pt x="129310" y="133997"/>
                        <a:pt x="92269" y="153047"/>
                        <a:pt x="71102" y="168393"/>
                      </a:cubicBezTo>
                      <a:cubicBezTo>
                        <a:pt x="49935" y="183739"/>
                        <a:pt x="23477" y="206493"/>
                        <a:pt x="23477" y="206493"/>
                      </a:cubicBezTo>
                      <a:cubicBezTo>
                        <a:pt x="12365" y="212314"/>
                        <a:pt x="-9331" y="193264"/>
                        <a:pt x="4427" y="203318"/>
                      </a:cubicBezTo>
                      <a:cubicBezTo>
                        <a:pt x="18185" y="213372"/>
                        <a:pt x="93327" y="263114"/>
                        <a:pt x="106027" y="266818"/>
                      </a:cubicBezTo>
                      <a:cubicBezTo>
                        <a:pt x="118727" y="270522"/>
                        <a:pt x="70573" y="249355"/>
                        <a:pt x="80627" y="225543"/>
                      </a:cubicBezTo>
                      <a:cubicBezTo>
                        <a:pt x="90681" y="201731"/>
                        <a:pt x="144656" y="157281"/>
                        <a:pt x="166352" y="123943"/>
                      </a:cubicBezTo>
                      <a:cubicBezTo>
                        <a:pt x="188048" y="90606"/>
                        <a:pt x="209215" y="46155"/>
                        <a:pt x="210802" y="25518"/>
                      </a:cubicBezTo>
                      <a:cubicBezTo>
                        <a:pt x="212389" y="4881"/>
                        <a:pt x="193868" y="-940"/>
                        <a:pt x="175877" y="118"/>
                      </a:cubicBezTo>
                      <a:cubicBezTo>
                        <a:pt x="157886" y="1176"/>
                        <a:pt x="97031" y="68910"/>
                        <a:pt x="96502" y="7314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1" name="フリーフォーム 1130">
                  <a:extLst>
                    <a:ext uri="{FF2B5EF4-FFF2-40B4-BE49-F238E27FC236}">
                      <a16:creationId xmlns:a16="http://schemas.microsoft.com/office/drawing/2014/main" id="{108AF59E-AA1E-7BD0-4765-F59EFE0CBADD}"/>
                    </a:ext>
                  </a:extLst>
                </p:cNvPr>
                <p:cNvSpPr/>
                <p:nvPr/>
              </p:nvSpPr>
              <p:spPr>
                <a:xfrm>
                  <a:off x="3967334" y="3311321"/>
                  <a:ext cx="109900" cy="247868"/>
                </a:xfrm>
                <a:custGeom>
                  <a:avLst/>
                  <a:gdLst>
                    <a:gd name="connsiteX0" fmla="*/ 109366 w 109900"/>
                    <a:gd name="connsiteY0" fmla="*/ 204 h 247868"/>
                    <a:gd name="connsiteX1" fmla="*/ 23641 w 109900"/>
                    <a:gd name="connsiteY1" fmla="*/ 149429 h 247868"/>
                    <a:gd name="connsiteX2" fmla="*/ 4591 w 109900"/>
                    <a:gd name="connsiteY2" fmla="*/ 200229 h 247868"/>
                    <a:gd name="connsiteX3" fmla="*/ 1416 w 109900"/>
                    <a:gd name="connsiteY3" fmla="*/ 228804 h 247868"/>
                    <a:gd name="connsiteX4" fmla="*/ 23641 w 109900"/>
                    <a:gd name="connsiteY4" fmla="*/ 247854 h 247868"/>
                    <a:gd name="connsiteX5" fmla="*/ 64916 w 109900"/>
                    <a:gd name="connsiteY5" fmla="*/ 231979 h 247868"/>
                    <a:gd name="connsiteX6" fmla="*/ 33166 w 109900"/>
                    <a:gd name="connsiteY6" fmla="*/ 235154 h 247868"/>
                    <a:gd name="connsiteX7" fmla="*/ 7766 w 109900"/>
                    <a:gd name="connsiteY7" fmla="*/ 212929 h 247868"/>
                    <a:gd name="connsiteX8" fmla="*/ 20466 w 109900"/>
                    <a:gd name="connsiteY8" fmla="*/ 168479 h 247868"/>
                    <a:gd name="connsiteX9" fmla="*/ 58566 w 109900"/>
                    <a:gd name="connsiteY9" fmla="*/ 117679 h 247868"/>
                    <a:gd name="connsiteX10" fmla="*/ 109366 w 109900"/>
                    <a:gd name="connsiteY10" fmla="*/ 204 h 247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09900" h="247868">
                      <a:moveTo>
                        <a:pt x="109366" y="204"/>
                      </a:moveTo>
                      <a:cubicBezTo>
                        <a:pt x="103545" y="5496"/>
                        <a:pt x="41103" y="116092"/>
                        <a:pt x="23641" y="149429"/>
                      </a:cubicBezTo>
                      <a:cubicBezTo>
                        <a:pt x="6179" y="182766"/>
                        <a:pt x="8295" y="187000"/>
                        <a:pt x="4591" y="200229"/>
                      </a:cubicBezTo>
                      <a:cubicBezTo>
                        <a:pt x="887" y="213458"/>
                        <a:pt x="-1759" y="220866"/>
                        <a:pt x="1416" y="228804"/>
                      </a:cubicBezTo>
                      <a:cubicBezTo>
                        <a:pt x="4591" y="236742"/>
                        <a:pt x="13058" y="247325"/>
                        <a:pt x="23641" y="247854"/>
                      </a:cubicBezTo>
                      <a:cubicBezTo>
                        <a:pt x="34224" y="248383"/>
                        <a:pt x="63328" y="234096"/>
                        <a:pt x="64916" y="231979"/>
                      </a:cubicBezTo>
                      <a:cubicBezTo>
                        <a:pt x="66504" y="229862"/>
                        <a:pt x="42691" y="238329"/>
                        <a:pt x="33166" y="235154"/>
                      </a:cubicBezTo>
                      <a:cubicBezTo>
                        <a:pt x="23641" y="231979"/>
                        <a:pt x="9883" y="224041"/>
                        <a:pt x="7766" y="212929"/>
                      </a:cubicBezTo>
                      <a:cubicBezTo>
                        <a:pt x="5649" y="201817"/>
                        <a:pt x="11999" y="184354"/>
                        <a:pt x="20466" y="168479"/>
                      </a:cubicBezTo>
                      <a:cubicBezTo>
                        <a:pt x="28933" y="152604"/>
                        <a:pt x="45337" y="141491"/>
                        <a:pt x="58566" y="117679"/>
                      </a:cubicBezTo>
                      <a:cubicBezTo>
                        <a:pt x="71795" y="93867"/>
                        <a:pt x="115187" y="-5088"/>
                        <a:pt x="109366" y="20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2" name="フリーフォーム 1131">
                  <a:extLst>
                    <a:ext uri="{FF2B5EF4-FFF2-40B4-BE49-F238E27FC236}">
                      <a16:creationId xmlns:a16="http://schemas.microsoft.com/office/drawing/2014/main" id="{25C634A2-6501-01AA-E439-C031F3D5BB59}"/>
                    </a:ext>
                  </a:extLst>
                </p:cNvPr>
                <p:cNvSpPr/>
                <p:nvPr/>
              </p:nvSpPr>
              <p:spPr>
                <a:xfrm>
                  <a:off x="4013153" y="3317605"/>
                  <a:ext cx="130243" cy="239283"/>
                </a:xfrm>
                <a:custGeom>
                  <a:avLst/>
                  <a:gdLst>
                    <a:gd name="connsiteX0" fmla="*/ 69897 w 130243"/>
                    <a:gd name="connsiteY0" fmla="*/ 270 h 239283"/>
                    <a:gd name="connsiteX1" fmla="*/ 123872 w 130243"/>
                    <a:gd name="connsiteY1" fmla="*/ 28845 h 239283"/>
                    <a:gd name="connsiteX2" fmla="*/ 66722 w 130243"/>
                    <a:gd name="connsiteY2" fmla="*/ 117745 h 239283"/>
                    <a:gd name="connsiteX3" fmla="*/ 34972 w 130243"/>
                    <a:gd name="connsiteY3" fmla="*/ 168545 h 239283"/>
                    <a:gd name="connsiteX4" fmla="*/ 47 w 130243"/>
                    <a:gd name="connsiteY4" fmla="*/ 238395 h 239283"/>
                    <a:gd name="connsiteX5" fmla="*/ 28622 w 130243"/>
                    <a:gd name="connsiteY5" fmla="*/ 200295 h 239283"/>
                    <a:gd name="connsiteX6" fmla="*/ 76247 w 130243"/>
                    <a:gd name="connsiteY6" fmla="*/ 92345 h 239283"/>
                    <a:gd name="connsiteX7" fmla="*/ 130222 w 130243"/>
                    <a:gd name="connsiteY7" fmla="*/ 19320 h 239283"/>
                    <a:gd name="connsiteX8" fmla="*/ 69897 w 130243"/>
                    <a:gd name="connsiteY8" fmla="*/ 270 h 2392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0243" h="239283">
                      <a:moveTo>
                        <a:pt x="69897" y="270"/>
                      </a:moveTo>
                      <a:cubicBezTo>
                        <a:pt x="68839" y="1858"/>
                        <a:pt x="124401" y="9266"/>
                        <a:pt x="123872" y="28845"/>
                      </a:cubicBezTo>
                      <a:cubicBezTo>
                        <a:pt x="123343" y="48424"/>
                        <a:pt x="81539" y="94462"/>
                        <a:pt x="66722" y="117745"/>
                      </a:cubicBezTo>
                      <a:cubicBezTo>
                        <a:pt x="51905" y="141028"/>
                        <a:pt x="46084" y="148437"/>
                        <a:pt x="34972" y="168545"/>
                      </a:cubicBezTo>
                      <a:cubicBezTo>
                        <a:pt x="23860" y="188653"/>
                        <a:pt x="1105" y="233104"/>
                        <a:pt x="47" y="238395"/>
                      </a:cubicBezTo>
                      <a:cubicBezTo>
                        <a:pt x="-1011" y="243686"/>
                        <a:pt x="15922" y="224637"/>
                        <a:pt x="28622" y="200295"/>
                      </a:cubicBezTo>
                      <a:cubicBezTo>
                        <a:pt x="41322" y="175953"/>
                        <a:pt x="59314" y="122507"/>
                        <a:pt x="76247" y="92345"/>
                      </a:cubicBezTo>
                      <a:cubicBezTo>
                        <a:pt x="93180" y="62183"/>
                        <a:pt x="131280" y="34666"/>
                        <a:pt x="130222" y="19320"/>
                      </a:cubicBezTo>
                      <a:cubicBezTo>
                        <a:pt x="129164" y="3974"/>
                        <a:pt x="70955" y="-1318"/>
                        <a:pt x="69897" y="27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3" name="フリーフォーム 1132">
                  <a:extLst>
                    <a:ext uri="{FF2B5EF4-FFF2-40B4-BE49-F238E27FC236}">
                      <a16:creationId xmlns:a16="http://schemas.microsoft.com/office/drawing/2014/main" id="{938C01E3-68DD-FC21-55DA-11355648A9CB}"/>
                    </a:ext>
                  </a:extLst>
                </p:cNvPr>
                <p:cNvSpPr/>
                <p:nvPr/>
              </p:nvSpPr>
              <p:spPr>
                <a:xfrm>
                  <a:off x="4046705" y="3352613"/>
                  <a:ext cx="187222" cy="289652"/>
                </a:xfrm>
                <a:custGeom>
                  <a:avLst/>
                  <a:gdLst>
                    <a:gd name="connsiteX0" fmla="*/ 90320 w 187222"/>
                    <a:gd name="connsiteY0" fmla="*/ 66862 h 289652"/>
                    <a:gd name="connsiteX1" fmla="*/ 137945 w 187222"/>
                    <a:gd name="connsiteY1" fmla="*/ 9712 h 289652"/>
                    <a:gd name="connsiteX2" fmla="*/ 166520 w 187222"/>
                    <a:gd name="connsiteY2" fmla="*/ 41462 h 289652"/>
                    <a:gd name="connsiteX3" fmla="*/ 153820 w 187222"/>
                    <a:gd name="connsiteY3" fmla="*/ 95437 h 289652"/>
                    <a:gd name="connsiteX4" fmla="*/ 77620 w 187222"/>
                    <a:gd name="connsiteY4" fmla="*/ 152587 h 289652"/>
                    <a:gd name="connsiteX5" fmla="*/ 7770 w 187222"/>
                    <a:gd name="connsiteY5" fmla="*/ 222437 h 289652"/>
                    <a:gd name="connsiteX6" fmla="*/ 7770 w 187222"/>
                    <a:gd name="connsiteY6" fmla="*/ 235137 h 289652"/>
                    <a:gd name="connsiteX7" fmla="*/ 61745 w 187222"/>
                    <a:gd name="connsiteY7" fmla="*/ 289112 h 289652"/>
                    <a:gd name="connsiteX8" fmla="*/ 52220 w 187222"/>
                    <a:gd name="connsiteY8" fmla="*/ 260537 h 289652"/>
                    <a:gd name="connsiteX9" fmla="*/ 10945 w 187222"/>
                    <a:gd name="connsiteY9" fmla="*/ 222437 h 289652"/>
                    <a:gd name="connsiteX10" fmla="*/ 74445 w 187222"/>
                    <a:gd name="connsiteY10" fmla="*/ 171637 h 289652"/>
                    <a:gd name="connsiteX11" fmla="*/ 166520 w 187222"/>
                    <a:gd name="connsiteY11" fmla="*/ 111312 h 289652"/>
                    <a:gd name="connsiteX12" fmla="*/ 185570 w 187222"/>
                    <a:gd name="connsiteY12" fmla="*/ 25587 h 289652"/>
                    <a:gd name="connsiteX13" fmla="*/ 137945 w 187222"/>
                    <a:gd name="connsiteY13" fmla="*/ 187 h 289652"/>
                    <a:gd name="connsiteX14" fmla="*/ 90320 w 187222"/>
                    <a:gd name="connsiteY14" fmla="*/ 66862 h 2896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87222" h="289652">
                      <a:moveTo>
                        <a:pt x="90320" y="66862"/>
                      </a:moveTo>
                      <a:cubicBezTo>
                        <a:pt x="90320" y="68449"/>
                        <a:pt x="125245" y="13945"/>
                        <a:pt x="137945" y="9712"/>
                      </a:cubicBezTo>
                      <a:cubicBezTo>
                        <a:pt x="150645" y="5479"/>
                        <a:pt x="163874" y="27175"/>
                        <a:pt x="166520" y="41462"/>
                      </a:cubicBezTo>
                      <a:cubicBezTo>
                        <a:pt x="169166" y="55749"/>
                        <a:pt x="168637" y="76916"/>
                        <a:pt x="153820" y="95437"/>
                      </a:cubicBezTo>
                      <a:cubicBezTo>
                        <a:pt x="139003" y="113958"/>
                        <a:pt x="101962" y="131420"/>
                        <a:pt x="77620" y="152587"/>
                      </a:cubicBezTo>
                      <a:cubicBezTo>
                        <a:pt x="53278" y="173754"/>
                        <a:pt x="7770" y="222437"/>
                        <a:pt x="7770" y="222437"/>
                      </a:cubicBezTo>
                      <a:cubicBezTo>
                        <a:pt x="-3872" y="236195"/>
                        <a:pt x="-1226" y="224025"/>
                        <a:pt x="7770" y="235137"/>
                      </a:cubicBezTo>
                      <a:cubicBezTo>
                        <a:pt x="16766" y="246249"/>
                        <a:pt x="54337" y="284879"/>
                        <a:pt x="61745" y="289112"/>
                      </a:cubicBezTo>
                      <a:cubicBezTo>
                        <a:pt x="69153" y="293345"/>
                        <a:pt x="60687" y="271649"/>
                        <a:pt x="52220" y="260537"/>
                      </a:cubicBezTo>
                      <a:cubicBezTo>
                        <a:pt x="43753" y="249425"/>
                        <a:pt x="7241" y="237254"/>
                        <a:pt x="10945" y="222437"/>
                      </a:cubicBezTo>
                      <a:cubicBezTo>
                        <a:pt x="14649" y="207620"/>
                        <a:pt x="48516" y="190158"/>
                        <a:pt x="74445" y="171637"/>
                      </a:cubicBezTo>
                      <a:cubicBezTo>
                        <a:pt x="100374" y="153116"/>
                        <a:pt x="147999" y="135654"/>
                        <a:pt x="166520" y="111312"/>
                      </a:cubicBezTo>
                      <a:cubicBezTo>
                        <a:pt x="185041" y="86970"/>
                        <a:pt x="190333" y="44108"/>
                        <a:pt x="185570" y="25587"/>
                      </a:cubicBezTo>
                      <a:cubicBezTo>
                        <a:pt x="180807" y="7066"/>
                        <a:pt x="151703" y="-1400"/>
                        <a:pt x="137945" y="187"/>
                      </a:cubicBezTo>
                      <a:cubicBezTo>
                        <a:pt x="124187" y="1774"/>
                        <a:pt x="90320" y="65275"/>
                        <a:pt x="90320" y="6686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4" name="フリーフォーム 1133">
                  <a:extLst>
                    <a:ext uri="{FF2B5EF4-FFF2-40B4-BE49-F238E27FC236}">
                      <a16:creationId xmlns:a16="http://schemas.microsoft.com/office/drawing/2014/main" id="{CA70C5AB-B67F-FBB6-C4EB-634EFB99DDB9}"/>
                    </a:ext>
                  </a:extLst>
                </p:cNvPr>
                <p:cNvSpPr/>
                <p:nvPr/>
              </p:nvSpPr>
              <p:spPr>
                <a:xfrm>
                  <a:off x="4127379" y="3383982"/>
                  <a:ext cx="184279" cy="296388"/>
                </a:xfrm>
                <a:custGeom>
                  <a:avLst/>
                  <a:gdLst>
                    <a:gd name="connsiteX0" fmla="*/ 76321 w 184279"/>
                    <a:gd name="connsiteY0" fmla="*/ 124393 h 296388"/>
                    <a:gd name="connsiteX1" fmla="*/ 130296 w 184279"/>
                    <a:gd name="connsiteY1" fmla="*/ 29143 h 296388"/>
                    <a:gd name="connsiteX2" fmla="*/ 158871 w 184279"/>
                    <a:gd name="connsiteY2" fmla="*/ 38668 h 296388"/>
                    <a:gd name="connsiteX3" fmla="*/ 162046 w 184279"/>
                    <a:gd name="connsiteY3" fmla="*/ 95818 h 296388"/>
                    <a:gd name="connsiteX4" fmla="*/ 136646 w 184279"/>
                    <a:gd name="connsiteY4" fmla="*/ 143443 h 296388"/>
                    <a:gd name="connsiteX5" fmla="*/ 76321 w 184279"/>
                    <a:gd name="connsiteY5" fmla="*/ 191068 h 296388"/>
                    <a:gd name="connsiteX6" fmla="*/ 121 w 184279"/>
                    <a:gd name="connsiteY6" fmla="*/ 254568 h 296388"/>
                    <a:gd name="connsiteX7" fmla="*/ 57271 w 184279"/>
                    <a:gd name="connsiteY7" fmla="*/ 295843 h 296388"/>
                    <a:gd name="connsiteX8" fmla="*/ 41396 w 184279"/>
                    <a:gd name="connsiteY8" fmla="*/ 273618 h 296388"/>
                    <a:gd name="connsiteX9" fmla="*/ 28696 w 184279"/>
                    <a:gd name="connsiteY9" fmla="*/ 210118 h 296388"/>
                    <a:gd name="connsiteX10" fmla="*/ 136646 w 184279"/>
                    <a:gd name="connsiteY10" fmla="*/ 172018 h 296388"/>
                    <a:gd name="connsiteX11" fmla="*/ 184271 w 184279"/>
                    <a:gd name="connsiteY11" fmla="*/ 38668 h 296388"/>
                    <a:gd name="connsiteX12" fmla="*/ 139821 w 184279"/>
                    <a:gd name="connsiteY12" fmla="*/ 3743 h 296388"/>
                    <a:gd name="connsiteX13" fmla="*/ 76321 w 184279"/>
                    <a:gd name="connsiteY13" fmla="*/ 124393 h 2963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84279" h="296388">
                      <a:moveTo>
                        <a:pt x="76321" y="124393"/>
                      </a:moveTo>
                      <a:cubicBezTo>
                        <a:pt x="74734" y="128626"/>
                        <a:pt x="116538" y="43431"/>
                        <a:pt x="130296" y="29143"/>
                      </a:cubicBezTo>
                      <a:cubicBezTo>
                        <a:pt x="144054" y="14855"/>
                        <a:pt x="153579" y="27555"/>
                        <a:pt x="158871" y="38668"/>
                      </a:cubicBezTo>
                      <a:cubicBezTo>
                        <a:pt x="164163" y="49780"/>
                        <a:pt x="165750" y="78356"/>
                        <a:pt x="162046" y="95818"/>
                      </a:cubicBezTo>
                      <a:cubicBezTo>
                        <a:pt x="158342" y="113280"/>
                        <a:pt x="150934" y="127568"/>
                        <a:pt x="136646" y="143443"/>
                      </a:cubicBezTo>
                      <a:cubicBezTo>
                        <a:pt x="122359" y="159318"/>
                        <a:pt x="99075" y="172547"/>
                        <a:pt x="76321" y="191068"/>
                      </a:cubicBezTo>
                      <a:cubicBezTo>
                        <a:pt x="53567" y="209589"/>
                        <a:pt x="3296" y="237106"/>
                        <a:pt x="121" y="254568"/>
                      </a:cubicBezTo>
                      <a:cubicBezTo>
                        <a:pt x="-3054" y="272031"/>
                        <a:pt x="57271" y="295843"/>
                        <a:pt x="57271" y="295843"/>
                      </a:cubicBezTo>
                      <a:cubicBezTo>
                        <a:pt x="64150" y="299018"/>
                        <a:pt x="46159" y="287906"/>
                        <a:pt x="41396" y="273618"/>
                      </a:cubicBezTo>
                      <a:cubicBezTo>
                        <a:pt x="36633" y="259330"/>
                        <a:pt x="12821" y="227051"/>
                        <a:pt x="28696" y="210118"/>
                      </a:cubicBezTo>
                      <a:cubicBezTo>
                        <a:pt x="44571" y="193185"/>
                        <a:pt x="110717" y="200593"/>
                        <a:pt x="136646" y="172018"/>
                      </a:cubicBezTo>
                      <a:cubicBezTo>
                        <a:pt x="162575" y="143443"/>
                        <a:pt x="183742" y="66714"/>
                        <a:pt x="184271" y="38668"/>
                      </a:cubicBezTo>
                      <a:cubicBezTo>
                        <a:pt x="184800" y="10622"/>
                        <a:pt x="160458" y="-8428"/>
                        <a:pt x="139821" y="3743"/>
                      </a:cubicBezTo>
                      <a:cubicBezTo>
                        <a:pt x="119184" y="15914"/>
                        <a:pt x="77908" y="120160"/>
                        <a:pt x="76321" y="12439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5" name="フリーフォーム 1134">
                  <a:extLst>
                    <a:ext uri="{FF2B5EF4-FFF2-40B4-BE49-F238E27FC236}">
                      <a16:creationId xmlns:a16="http://schemas.microsoft.com/office/drawing/2014/main" id="{BE931D06-0841-0874-9325-9F68A82C0B4D}"/>
                    </a:ext>
                  </a:extLst>
                </p:cNvPr>
                <p:cNvSpPr/>
                <p:nvPr/>
              </p:nvSpPr>
              <p:spPr>
                <a:xfrm>
                  <a:off x="4305515" y="3025918"/>
                  <a:ext cx="370750" cy="807032"/>
                </a:xfrm>
                <a:custGeom>
                  <a:avLst/>
                  <a:gdLst>
                    <a:gd name="connsiteX0" fmla="*/ 364910 w 370750"/>
                    <a:gd name="connsiteY0" fmla="*/ 9382 h 807032"/>
                    <a:gd name="connsiteX1" fmla="*/ 152185 w 370750"/>
                    <a:gd name="connsiteY1" fmla="*/ 539607 h 807032"/>
                    <a:gd name="connsiteX2" fmla="*/ 225210 w 370750"/>
                    <a:gd name="connsiteY2" fmla="*/ 263382 h 807032"/>
                    <a:gd name="connsiteX3" fmla="*/ 6135 w 370750"/>
                    <a:gd name="connsiteY3" fmla="*/ 790432 h 807032"/>
                    <a:gd name="connsiteX4" fmla="*/ 85510 w 370750"/>
                    <a:gd name="connsiteY4" fmla="*/ 625332 h 807032"/>
                    <a:gd name="connsiteX5" fmla="*/ 342685 w 370750"/>
                    <a:gd name="connsiteY5" fmla="*/ 130032 h 807032"/>
                    <a:gd name="connsiteX6" fmla="*/ 314110 w 370750"/>
                    <a:gd name="connsiteY6" fmla="*/ 193532 h 807032"/>
                    <a:gd name="connsiteX7" fmla="*/ 364910 w 370750"/>
                    <a:gd name="connsiteY7" fmla="*/ 9382 h 8070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70750" h="807032">
                      <a:moveTo>
                        <a:pt x="364910" y="9382"/>
                      </a:moveTo>
                      <a:cubicBezTo>
                        <a:pt x="337923" y="67061"/>
                        <a:pt x="175468" y="497274"/>
                        <a:pt x="152185" y="539607"/>
                      </a:cubicBezTo>
                      <a:cubicBezTo>
                        <a:pt x="128902" y="581940"/>
                        <a:pt x="249552" y="221578"/>
                        <a:pt x="225210" y="263382"/>
                      </a:cubicBezTo>
                      <a:cubicBezTo>
                        <a:pt x="200868" y="305186"/>
                        <a:pt x="29418" y="730107"/>
                        <a:pt x="6135" y="790432"/>
                      </a:cubicBezTo>
                      <a:cubicBezTo>
                        <a:pt x="-17148" y="850757"/>
                        <a:pt x="29418" y="735399"/>
                        <a:pt x="85510" y="625332"/>
                      </a:cubicBezTo>
                      <a:cubicBezTo>
                        <a:pt x="141602" y="515265"/>
                        <a:pt x="304585" y="201999"/>
                        <a:pt x="342685" y="130032"/>
                      </a:cubicBezTo>
                      <a:cubicBezTo>
                        <a:pt x="380785" y="58065"/>
                        <a:pt x="311464" y="208878"/>
                        <a:pt x="314110" y="193532"/>
                      </a:cubicBezTo>
                      <a:cubicBezTo>
                        <a:pt x="316756" y="178186"/>
                        <a:pt x="391897" y="-48297"/>
                        <a:pt x="364910" y="938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6" name="フリーフォーム 1135">
                  <a:extLst>
                    <a:ext uri="{FF2B5EF4-FFF2-40B4-BE49-F238E27FC236}">
                      <a16:creationId xmlns:a16="http://schemas.microsoft.com/office/drawing/2014/main" id="{E4788D58-9B01-3E53-0837-DC5E25F4196E}"/>
                    </a:ext>
                  </a:extLst>
                </p:cNvPr>
                <p:cNvSpPr/>
                <p:nvPr/>
              </p:nvSpPr>
              <p:spPr>
                <a:xfrm>
                  <a:off x="3522694" y="2642454"/>
                  <a:ext cx="521704" cy="998131"/>
                </a:xfrm>
                <a:custGeom>
                  <a:avLst/>
                  <a:gdLst>
                    <a:gd name="connsiteX0" fmla="*/ 515906 w 521704"/>
                    <a:gd name="connsiteY0" fmla="*/ 15021 h 998131"/>
                    <a:gd name="connsiteX1" fmla="*/ 1556 w 521704"/>
                    <a:gd name="connsiteY1" fmla="*/ 996096 h 998131"/>
                    <a:gd name="connsiteX2" fmla="*/ 353981 w 521704"/>
                    <a:gd name="connsiteY2" fmla="*/ 275371 h 998131"/>
                    <a:gd name="connsiteX3" fmla="*/ 284131 w 521704"/>
                    <a:gd name="connsiteY3" fmla="*/ 392846 h 998131"/>
                    <a:gd name="connsiteX4" fmla="*/ 515906 w 521704"/>
                    <a:gd name="connsiteY4" fmla="*/ 15021 h 9981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1704" h="998131">
                      <a:moveTo>
                        <a:pt x="515906" y="15021"/>
                      </a:moveTo>
                      <a:cubicBezTo>
                        <a:pt x="468810" y="115563"/>
                        <a:pt x="28543" y="952704"/>
                        <a:pt x="1556" y="996096"/>
                      </a:cubicBezTo>
                      <a:cubicBezTo>
                        <a:pt x="-25432" y="1039488"/>
                        <a:pt x="306885" y="375913"/>
                        <a:pt x="353981" y="275371"/>
                      </a:cubicBezTo>
                      <a:cubicBezTo>
                        <a:pt x="401077" y="174829"/>
                        <a:pt x="259789" y="435708"/>
                        <a:pt x="284131" y="392846"/>
                      </a:cubicBezTo>
                      <a:cubicBezTo>
                        <a:pt x="308473" y="349984"/>
                        <a:pt x="563002" y="-85521"/>
                        <a:pt x="515906" y="1502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7" name="フリーフォーム 1136">
                  <a:extLst>
                    <a:ext uri="{FF2B5EF4-FFF2-40B4-BE49-F238E27FC236}">
                      <a16:creationId xmlns:a16="http://schemas.microsoft.com/office/drawing/2014/main" id="{7A9BEE58-E062-9504-DAF1-D7B3EBA74A5F}"/>
                    </a:ext>
                  </a:extLst>
                </p:cNvPr>
                <p:cNvSpPr/>
                <p:nvPr/>
              </p:nvSpPr>
              <p:spPr>
                <a:xfrm>
                  <a:off x="3155882" y="4338713"/>
                  <a:ext cx="654978" cy="361404"/>
                </a:xfrm>
                <a:custGeom>
                  <a:avLst/>
                  <a:gdLst>
                    <a:gd name="connsiteX0" fmla="*/ 68 w 654978"/>
                    <a:gd name="connsiteY0" fmla="*/ 1512 h 361404"/>
                    <a:gd name="connsiteX1" fmla="*/ 174693 w 654978"/>
                    <a:gd name="connsiteY1" fmla="*/ 122162 h 361404"/>
                    <a:gd name="connsiteX2" fmla="*/ 168343 w 654978"/>
                    <a:gd name="connsiteY2" fmla="*/ 99937 h 361404"/>
                    <a:gd name="connsiteX3" fmla="*/ 377893 w 654978"/>
                    <a:gd name="connsiteY3" fmla="*/ 201537 h 361404"/>
                    <a:gd name="connsiteX4" fmla="*/ 650943 w 654978"/>
                    <a:gd name="connsiteY4" fmla="*/ 360287 h 361404"/>
                    <a:gd name="connsiteX5" fmla="*/ 514418 w 654978"/>
                    <a:gd name="connsiteY5" fmla="*/ 261862 h 361404"/>
                    <a:gd name="connsiteX6" fmla="*/ 158818 w 654978"/>
                    <a:gd name="connsiteY6" fmla="*/ 68187 h 361404"/>
                    <a:gd name="connsiteX7" fmla="*/ 68 w 654978"/>
                    <a:gd name="connsiteY7" fmla="*/ 1512 h 3614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54978" h="361404">
                      <a:moveTo>
                        <a:pt x="68" y="1512"/>
                      </a:moveTo>
                      <a:cubicBezTo>
                        <a:pt x="2714" y="10508"/>
                        <a:pt x="146647" y="105758"/>
                        <a:pt x="174693" y="122162"/>
                      </a:cubicBezTo>
                      <a:cubicBezTo>
                        <a:pt x="202739" y="138566"/>
                        <a:pt x="134476" y="86708"/>
                        <a:pt x="168343" y="99937"/>
                      </a:cubicBezTo>
                      <a:cubicBezTo>
                        <a:pt x="202210" y="113166"/>
                        <a:pt x="297460" y="158145"/>
                        <a:pt x="377893" y="201537"/>
                      </a:cubicBezTo>
                      <a:cubicBezTo>
                        <a:pt x="458326" y="244929"/>
                        <a:pt x="628189" y="350233"/>
                        <a:pt x="650943" y="360287"/>
                      </a:cubicBezTo>
                      <a:cubicBezTo>
                        <a:pt x="673697" y="370341"/>
                        <a:pt x="596439" y="310545"/>
                        <a:pt x="514418" y="261862"/>
                      </a:cubicBezTo>
                      <a:cubicBezTo>
                        <a:pt x="432397" y="213179"/>
                        <a:pt x="246130" y="111579"/>
                        <a:pt x="158818" y="68187"/>
                      </a:cubicBezTo>
                      <a:cubicBezTo>
                        <a:pt x="71506" y="24795"/>
                        <a:pt x="-2578" y="-7484"/>
                        <a:pt x="68" y="15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8" name="フリーフォーム 1137">
                  <a:extLst>
                    <a:ext uri="{FF2B5EF4-FFF2-40B4-BE49-F238E27FC236}">
                      <a16:creationId xmlns:a16="http://schemas.microsoft.com/office/drawing/2014/main" id="{78A46DDC-C449-587E-4846-C973963146CC}"/>
                    </a:ext>
                  </a:extLst>
                </p:cNvPr>
                <p:cNvSpPr/>
                <p:nvPr/>
              </p:nvSpPr>
              <p:spPr>
                <a:xfrm>
                  <a:off x="3204904" y="4329357"/>
                  <a:ext cx="644395" cy="375993"/>
                </a:xfrm>
                <a:custGeom>
                  <a:avLst/>
                  <a:gdLst>
                    <a:gd name="connsiteX0" fmla="*/ 1846 w 644395"/>
                    <a:gd name="connsiteY0" fmla="*/ 1343 h 375993"/>
                    <a:gd name="connsiteX1" fmla="*/ 579696 w 644395"/>
                    <a:gd name="connsiteY1" fmla="*/ 309318 h 375993"/>
                    <a:gd name="connsiteX2" fmla="*/ 630496 w 644395"/>
                    <a:gd name="connsiteY2" fmla="*/ 375993 h 375993"/>
                    <a:gd name="connsiteX3" fmla="*/ 579696 w 644395"/>
                    <a:gd name="connsiteY3" fmla="*/ 309318 h 375993"/>
                    <a:gd name="connsiteX4" fmla="*/ 401896 w 644395"/>
                    <a:gd name="connsiteY4" fmla="*/ 201368 h 375993"/>
                    <a:gd name="connsiteX5" fmla="*/ 1846 w 644395"/>
                    <a:gd name="connsiteY5" fmla="*/ 1343 h 3759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44395" h="375993">
                      <a:moveTo>
                        <a:pt x="1846" y="1343"/>
                      </a:moveTo>
                      <a:cubicBezTo>
                        <a:pt x="31479" y="19335"/>
                        <a:pt x="474921" y="246876"/>
                        <a:pt x="579696" y="309318"/>
                      </a:cubicBezTo>
                      <a:cubicBezTo>
                        <a:pt x="684471" y="371760"/>
                        <a:pt x="630496" y="375993"/>
                        <a:pt x="630496" y="375993"/>
                      </a:cubicBezTo>
                      <a:cubicBezTo>
                        <a:pt x="630496" y="375993"/>
                        <a:pt x="617796" y="338422"/>
                        <a:pt x="579696" y="309318"/>
                      </a:cubicBezTo>
                      <a:cubicBezTo>
                        <a:pt x="541596" y="280214"/>
                        <a:pt x="496088" y="251639"/>
                        <a:pt x="401896" y="201368"/>
                      </a:cubicBezTo>
                      <a:cubicBezTo>
                        <a:pt x="307704" y="151097"/>
                        <a:pt x="-27787" y="-16649"/>
                        <a:pt x="1846" y="134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9" name="フリーフォーム 1138">
                  <a:extLst>
                    <a:ext uri="{FF2B5EF4-FFF2-40B4-BE49-F238E27FC236}">
                      <a16:creationId xmlns:a16="http://schemas.microsoft.com/office/drawing/2014/main" id="{C6978AB6-B326-B5F7-10C0-42E7DC696142}"/>
                    </a:ext>
                  </a:extLst>
                </p:cNvPr>
                <p:cNvSpPr/>
                <p:nvPr/>
              </p:nvSpPr>
              <p:spPr>
                <a:xfrm>
                  <a:off x="3450813" y="3536886"/>
                  <a:ext cx="120848" cy="222592"/>
                </a:xfrm>
                <a:custGeom>
                  <a:avLst/>
                  <a:gdLst>
                    <a:gd name="connsiteX0" fmla="*/ 117887 w 120848"/>
                    <a:gd name="connsiteY0" fmla="*/ 9589 h 222592"/>
                    <a:gd name="connsiteX1" fmla="*/ 412 w 120848"/>
                    <a:gd name="connsiteY1" fmla="*/ 222314 h 222592"/>
                    <a:gd name="connsiteX2" fmla="*/ 79787 w 120848"/>
                    <a:gd name="connsiteY2" fmla="*/ 54039 h 222592"/>
                    <a:gd name="connsiteX3" fmla="*/ 117887 w 120848"/>
                    <a:gd name="connsiteY3" fmla="*/ 9589 h 2225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848" h="222592">
                      <a:moveTo>
                        <a:pt x="117887" y="9589"/>
                      </a:moveTo>
                      <a:cubicBezTo>
                        <a:pt x="104658" y="37635"/>
                        <a:pt x="6762" y="214906"/>
                        <a:pt x="412" y="222314"/>
                      </a:cubicBezTo>
                      <a:cubicBezTo>
                        <a:pt x="-5938" y="229722"/>
                        <a:pt x="62854" y="87376"/>
                        <a:pt x="79787" y="54039"/>
                      </a:cubicBezTo>
                      <a:cubicBezTo>
                        <a:pt x="96720" y="20702"/>
                        <a:pt x="131116" y="-18457"/>
                        <a:pt x="117887" y="958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0" name="フリーフォーム 1139">
                  <a:extLst>
                    <a:ext uri="{FF2B5EF4-FFF2-40B4-BE49-F238E27FC236}">
                      <a16:creationId xmlns:a16="http://schemas.microsoft.com/office/drawing/2014/main" id="{94E8BA5A-BECE-2F74-A345-EAD288F2DEE5}"/>
                    </a:ext>
                  </a:extLst>
                </p:cNvPr>
                <p:cNvSpPr/>
                <p:nvPr/>
              </p:nvSpPr>
              <p:spPr>
                <a:xfrm>
                  <a:off x="3910224" y="2601158"/>
                  <a:ext cx="136102" cy="257437"/>
                </a:xfrm>
                <a:custGeom>
                  <a:avLst/>
                  <a:gdLst>
                    <a:gd name="connsiteX0" fmla="*/ 134726 w 136102"/>
                    <a:gd name="connsiteY0" fmla="*/ 5517 h 257437"/>
                    <a:gd name="connsiteX1" fmla="*/ 1376 w 136102"/>
                    <a:gd name="connsiteY1" fmla="*/ 256342 h 257437"/>
                    <a:gd name="connsiteX2" fmla="*/ 68051 w 136102"/>
                    <a:gd name="connsiteY2" fmla="*/ 94417 h 257437"/>
                    <a:gd name="connsiteX3" fmla="*/ 134726 w 136102"/>
                    <a:gd name="connsiteY3" fmla="*/ 5517 h 2574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6102" h="257437">
                      <a:moveTo>
                        <a:pt x="134726" y="5517"/>
                      </a:moveTo>
                      <a:cubicBezTo>
                        <a:pt x="123614" y="32504"/>
                        <a:pt x="12488" y="241526"/>
                        <a:pt x="1376" y="256342"/>
                      </a:cubicBezTo>
                      <a:cubicBezTo>
                        <a:pt x="-9736" y="271158"/>
                        <a:pt x="49530" y="131459"/>
                        <a:pt x="68051" y="94417"/>
                      </a:cubicBezTo>
                      <a:cubicBezTo>
                        <a:pt x="86572" y="57375"/>
                        <a:pt x="145838" y="-21470"/>
                        <a:pt x="134726" y="55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1" name="フリーフォーム 1140">
                  <a:extLst>
                    <a:ext uri="{FF2B5EF4-FFF2-40B4-BE49-F238E27FC236}">
                      <a16:creationId xmlns:a16="http://schemas.microsoft.com/office/drawing/2014/main" id="{5593BAD8-4F17-3B37-842F-1BF3FE2B5826}"/>
                    </a:ext>
                  </a:extLst>
                </p:cNvPr>
                <p:cNvSpPr/>
                <p:nvPr/>
              </p:nvSpPr>
              <p:spPr>
                <a:xfrm>
                  <a:off x="4022967" y="2627754"/>
                  <a:ext cx="717191" cy="379554"/>
                </a:xfrm>
                <a:custGeom>
                  <a:avLst/>
                  <a:gdLst>
                    <a:gd name="connsiteX0" fmla="*/ 2933 w 717191"/>
                    <a:gd name="connsiteY0" fmla="*/ 4321 h 379554"/>
                    <a:gd name="connsiteX1" fmla="*/ 190258 w 717191"/>
                    <a:gd name="connsiteY1" fmla="*/ 48771 h 379554"/>
                    <a:gd name="connsiteX2" fmla="*/ 510933 w 717191"/>
                    <a:gd name="connsiteY2" fmla="*/ 220221 h 379554"/>
                    <a:gd name="connsiteX3" fmla="*/ 488708 w 717191"/>
                    <a:gd name="connsiteY3" fmla="*/ 194821 h 379554"/>
                    <a:gd name="connsiteX4" fmla="*/ 714133 w 717191"/>
                    <a:gd name="connsiteY4" fmla="*/ 375796 h 379554"/>
                    <a:gd name="connsiteX5" fmla="*/ 625233 w 717191"/>
                    <a:gd name="connsiteY5" fmla="*/ 321821 h 379554"/>
                    <a:gd name="connsiteX6" fmla="*/ 333133 w 717191"/>
                    <a:gd name="connsiteY6" fmla="*/ 134496 h 379554"/>
                    <a:gd name="connsiteX7" fmla="*/ 2933 w 717191"/>
                    <a:gd name="connsiteY7" fmla="*/ 4321 h 3795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717191" h="379554">
                      <a:moveTo>
                        <a:pt x="2933" y="4321"/>
                      </a:moveTo>
                      <a:cubicBezTo>
                        <a:pt x="-20879" y="-9966"/>
                        <a:pt x="105591" y="12788"/>
                        <a:pt x="190258" y="48771"/>
                      </a:cubicBezTo>
                      <a:cubicBezTo>
                        <a:pt x="274925" y="84754"/>
                        <a:pt x="461191" y="195879"/>
                        <a:pt x="510933" y="220221"/>
                      </a:cubicBezTo>
                      <a:cubicBezTo>
                        <a:pt x="560675" y="244563"/>
                        <a:pt x="454841" y="168892"/>
                        <a:pt x="488708" y="194821"/>
                      </a:cubicBezTo>
                      <a:cubicBezTo>
                        <a:pt x="522575" y="220750"/>
                        <a:pt x="691379" y="354629"/>
                        <a:pt x="714133" y="375796"/>
                      </a:cubicBezTo>
                      <a:cubicBezTo>
                        <a:pt x="736887" y="396963"/>
                        <a:pt x="625233" y="321821"/>
                        <a:pt x="625233" y="321821"/>
                      </a:cubicBezTo>
                      <a:cubicBezTo>
                        <a:pt x="561733" y="281604"/>
                        <a:pt x="432087" y="186354"/>
                        <a:pt x="333133" y="134496"/>
                      </a:cubicBezTo>
                      <a:cubicBezTo>
                        <a:pt x="234179" y="82638"/>
                        <a:pt x="26745" y="18608"/>
                        <a:pt x="2933" y="432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2" name="フリーフォーム 1141">
                  <a:extLst>
                    <a:ext uri="{FF2B5EF4-FFF2-40B4-BE49-F238E27FC236}">
                      <a16:creationId xmlns:a16="http://schemas.microsoft.com/office/drawing/2014/main" id="{8A7AA6B9-FEC1-D8E7-6A4F-D6AA93CA9CF4}"/>
                    </a:ext>
                  </a:extLst>
                </p:cNvPr>
                <p:cNvSpPr/>
                <p:nvPr/>
              </p:nvSpPr>
              <p:spPr>
                <a:xfrm>
                  <a:off x="4634845" y="1661532"/>
                  <a:ext cx="229288" cy="450535"/>
                </a:xfrm>
                <a:custGeom>
                  <a:avLst/>
                  <a:gdLst>
                    <a:gd name="connsiteX0" fmla="*/ 222905 w 229288"/>
                    <a:gd name="connsiteY0" fmla="*/ 18043 h 450535"/>
                    <a:gd name="connsiteX1" fmla="*/ 655 w 229288"/>
                    <a:gd name="connsiteY1" fmla="*/ 449843 h 450535"/>
                    <a:gd name="connsiteX2" fmla="*/ 156230 w 229288"/>
                    <a:gd name="connsiteY2" fmla="*/ 116468 h 450535"/>
                    <a:gd name="connsiteX3" fmla="*/ 222905 w 229288"/>
                    <a:gd name="connsiteY3" fmla="*/ 18043 h 4505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29288" h="450535">
                      <a:moveTo>
                        <a:pt x="222905" y="18043"/>
                      </a:moveTo>
                      <a:cubicBezTo>
                        <a:pt x="196976" y="73605"/>
                        <a:pt x="11767" y="433439"/>
                        <a:pt x="655" y="449843"/>
                      </a:cubicBezTo>
                      <a:cubicBezTo>
                        <a:pt x="-10457" y="466247"/>
                        <a:pt x="122893" y="186318"/>
                        <a:pt x="156230" y="116468"/>
                      </a:cubicBezTo>
                      <a:cubicBezTo>
                        <a:pt x="189567" y="46618"/>
                        <a:pt x="248834" y="-37519"/>
                        <a:pt x="222905" y="1804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3" name="フリーフォーム 1142">
                  <a:extLst>
                    <a:ext uri="{FF2B5EF4-FFF2-40B4-BE49-F238E27FC236}">
                      <a16:creationId xmlns:a16="http://schemas.microsoft.com/office/drawing/2014/main" id="{A33428F2-E839-CDB9-6466-FEEE060D39F3}"/>
                    </a:ext>
                  </a:extLst>
                </p:cNvPr>
                <p:cNvSpPr/>
                <p:nvPr/>
              </p:nvSpPr>
              <p:spPr>
                <a:xfrm>
                  <a:off x="4268654" y="2343134"/>
                  <a:ext cx="138425" cy="174943"/>
                </a:xfrm>
                <a:custGeom>
                  <a:avLst/>
                  <a:gdLst>
                    <a:gd name="connsiteX0" fmla="*/ 138246 w 138425"/>
                    <a:gd name="connsiteY0" fmla="*/ 16 h 174943"/>
                    <a:gd name="connsiteX1" fmla="*/ 33471 w 138425"/>
                    <a:gd name="connsiteY1" fmla="*/ 66691 h 174943"/>
                    <a:gd name="connsiteX2" fmla="*/ 30296 w 138425"/>
                    <a:gd name="connsiteY2" fmla="*/ 107966 h 174943"/>
                    <a:gd name="connsiteX3" fmla="*/ 30296 w 138425"/>
                    <a:gd name="connsiteY3" fmla="*/ 174641 h 174943"/>
                    <a:gd name="connsiteX4" fmla="*/ 30296 w 138425"/>
                    <a:gd name="connsiteY4" fmla="*/ 130191 h 174943"/>
                    <a:gd name="connsiteX5" fmla="*/ 4896 w 138425"/>
                    <a:gd name="connsiteY5" fmla="*/ 73041 h 174943"/>
                    <a:gd name="connsiteX6" fmla="*/ 138246 w 138425"/>
                    <a:gd name="connsiteY6" fmla="*/ 16 h 1749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8425" h="174943">
                      <a:moveTo>
                        <a:pt x="138246" y="16"/>
                      </a:moveTo>
                      <a:cubicBezTo>
                        <a:pt x="143008" y="-1042"/>
                        <a:pt x="51463" y="48699"/>
                        <a:pt x="33471" y="66691"/>
                      </a:cubicBezTo>
                      <a:cubicBezTo>
                        <a:pt x="15479" y="84683"/>
                        <a:pt x="30825" y="89974"/>
                        <a:pt x="30296" y="107966"/>
                      </a:cubicBezTo>
                      <a:cubicBezTo>
                        <a:pt x="29767" y="125958"/>
                        <a:pt x="30296" y="174641"/>
                        <a:pt x="30296" y="174641"/>
                      </a:cubicBezTo>
                      <a:cubicBezTo>
                        <a:pt x="30296" y="178345"/>
                        <a:pt x="34529" y="147124"/>
                        <a:pt x="30296" y="130191"/>
                      </a:cubicBezTo>
                      <a:cubicBezTo>
                        <a:pt x="26063" y="113258"/>
                        <a:pt x="-13625" y="92091"/>
                        <a:pt x="4896" y="73041"/>
                      </a:cubicBezTo>
                      <a:cubicBezTo>
                        <a:pt x="23417" y="53991"/>
                        <a:pt x="133484" y="1074"/>
                        <a:pt x="138246" y="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4" name="フリーフォーム 1143">
                  <a:extLst>
                    <a:ext uri="{FF2B5EF4-FFF2-40B4-BE49-F238E27FC236}">
                      <a16:creationId xmlns:a16="http://schemas.microsoft.com/office/drawing/2014/main" id="{0F3F4250-F1F7-DC77-55F0-40B64A3C37FA}"/>
                    </a:ext>
                  </a:extLst>
                </p:cNvPr>
                <p:cNvSpPr/>
                <p:nvPr/>
              </p:nvSpPr>
              <p:spPr>
                <a:xfrm>
                  <a:off x="4724362" y="2654300"/>
                  <a:ext cx="28613" cy="152400"/>
                </a:xfrm>
                <a:custGeom>
                  <a:avLst/>
                  <a:gdLst>
                    <a:gd name="connsiteX0" fmla="*/ 38 w 28613"/>
                    <a:gd name="connsiteY0" fmla="*/ 0 h 152400"/>
                    <a:gd name="connsiteX1" fmla="*/ 22263 w 28613"/>
                    <a:gd name="connsiteY1" fmla="*/ 88900 h 152400"/>
                    <a:gd name="connsiteX2" fmla="*/ 12738 w 28613"/>
                    <a:gd name="connsiteY2" fmla="*/ 152400 h 152400"/>
                    <a:gd name="connsiteX3" fmla="*/ 28613 w 28613"/>
                    <a:gd name="connsiteY3" fmla="*/ 88900 h 152400"/>
                    <a:gd name="connsiteX4" fmla="*/ 38 w 28613"/>
                    <a:gd name="connsiteY4" fmla="*/ 0 h 152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613" h="152400">
                      <a:moveTo>
                        <a:pt x="38" y="0"/>
                      </a:moveTo>
                      <a:cubicBezTo>
                        <a:pt x="-1020" y="0"/>
                        <a:pt x="20146" y="63500"/>
                        <a:pt x="22263" y="88900"/>
                      </a:cubicBezTo>
                      <a:cubicBezTo>
                        <a:pt x="24380" y="114300"/>
                        <a:pt x="11680" y="152400"/>
                        <a:pt x="12738" y="152400"/>
                      </a:cubicBezTo>
                      <a:cubicBezTo>
                        <a:pt x="13796" y="152400"/>
                        <a:pt x="28613" y="108479"/>
                        <a:pt x="28613" y="88900"/>
                      </a:cubicBezTo>
                      <a:cubicBezTo>
                        <a:pt x="28613" y="69321"/>
                        <a:pt x="1096" y="0"/>
                        <a:pt x="3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5" name="フリーフォーム 1144">
                  <a:extLst>
                    <a:ext uri="{FF2B5EF4-FFF2-40B4-BE49-F238E27FC236}">
                      <a16:creationId xmlns:a16="http://schemas.microsoft.com/office/drawing/2014/main" id="{1BC2AFC7-35DA-9B50-62D9-B819FD7DF1A4}"/>
                    </a:ext>
                  </a:extLst>
                </p:cNvPr>
                <p:cNvSpPr/>
                <p:nvPr/>
              </p:nvSpPr>
              <p:spPr>
                <a:xfrm>
                  <a:off x="3603551" y="4643477"/>
                  <a:ext cx="19174" cy="230591"/>
                </a:xfrm>
                <a:custGeom>
                  <a:avLst/>
                  <a:gdLst>
                    <a:gd name="connsiteX0" fmla="*/ 74 w 19174"/>
                    <a:gd name="connsiteY0" fmla="*/ 1548 h 230591"/>
                    <a:gd name="connsiteX1" fmla="*/ 12774 w 19174"/>
                    <a:gd name="connsiteY1" fmla="*/ 226973 h 230591"/>
                    <a:gd name="connsiteX2" fmla="*/ 19124 w 19174"/>
                    <a:gd name="connsiteY2" fmla="*/ 131723 h 230591"/>
                    <a:gd name="connsiteX3" fmla="*/ 74 w 19174"/>
                    <a:gd name="connsiteY3" fmla="*/ 1548 h 2305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9174" h="230591">
                      <a:moveTo>
                        <a:pt x="74" y="1548"/>
                      </a:moveTo>
                      <a:cubicBezTo>
                        <a:pt x="-984" y="17423"/>
                        <a:pt x="9599" y="205277"/>
                        <a:pt x="12774" y="226973"/>
                      </a:cubicBezTo>
                      <a:cubicBezTo>
                        <a:pt x="15949" y="248669"/>
                        <a:pt x="19653" y="167177"/>
                        <a:pt x="19124" y="131723"/>
                      </a:cubicBezTo>
                      <a:cubicBezTo>
                        <a:pt x="18595" y="96269"/>
                        <a:pt x="1132" y="-14327"/>
                        <a:pt x="74" y="154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6" name="フリーフォーム 1145">
                  <a:extLst>
                    <a:ext uri="{FF2B5EF4-FFF2-40B4-BE49-F238E27FC236}">
                      <a16:creationId xmlns:a16="http://schemas.microsoft.com/office/drawing/2014/main" id="{572BF240-DCC1-DBDA-DC78-685A7CB0204C}"/>
                    </a:ext>
                  </a:extLst>
                </p:cNvPr>
                <p:cNvSpPr/>
                <p:nvPr/>
              </p:nvSpPr>
              <p:spPr>
                <a:xfrm>
                  <a:off x="3127359" y="4470400"/>
                  <a:ext cx="114316" cy="184305"/>
                </a:xfrm>
                <a:custGeom>
                  <a:avLst/>
                  <a:gdLst>
                    <a:gd name="connsiteX0" fmla="*/ 114316 w 114316"/>
                    <a:gd name="connsiteY0" fmla="*/ 0 h 184305"/>
                    <a:gd name="connsiteX1" fmla="*/ 16 w 114316"/>
                    <a:gd name="connsiteY1" fmla="*/ 184150 h 184305"/>
                    <a:gd name="connsiteX2" fmla="*/ 114316 w 114316"/>
                    <a:gd name="connsiteY2" fmla="*/ 0 h 1843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14316" h="184305">
                      <a:moveTo>
                        <a:pt x="114316" y="0"/>
                      </a:moveTo>
                      <a:cubicBezTo>
                        <a:pt x="114316" y="0"/>
                        <a:pt x="1603" y="177800"/>
                        <a:pt x="16" y="184150"/>
                      </a:cubicBezTo>
                      <a:cubicBezTo>
                        <a:pt x="-1572" y="190500"/>
                        <a:pt x="114316" y="0"/>
                        <a:pt x="11431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7" name="フリーフォーム 1146">
                  <a:extLst>
                    <a:ext uri="{FF2B5EF4-FFF2-40B4-BE49-F238E27FC236}">
                      <a16:creationId xmlns:a16="http://schemas.microsoft.com/office/drawing/2014/main" id="{50C6D548-7368-C2EF-CDE5-0ACC438756AE}"/>
                    </a:ext>
                  </a:extLst>
                </p:cNvPr>
                <p:cNvSpPr/>
                <p:nvPr/>
              </p:nvSpPr>
              <p:spPr>
                <a:xfrm>
                  <a:off x="2974885" y="4584632"/>
                  <a:ext cx="289015" cy="193748"/>
                </a:xfrm>
                <a:custGeom>
                  <a:avLst/>
                  <a:gdLst>
                    <a:gd name="connsiteX0" fmla="*/ 90 w 289015"/>
                    <a:gd name="connsiteY0" fmla="*/ 82618 h 193748"/>
                    <a:gd name="connsiteX1" fmla="*/ 190590 w 289015"/>
                    <a:gd name="connsiteY1" fmla="*/ 139768 h 193748"/>
                    <a:gd name="connsiteX2" fmla="*/ 289015 w 289015"/>
                    <a:gd name="connsiteY2" fmla="*/ 193743 h 193748"/>
                    <a:gd name="connsiteX3" fmla="*/ 190590 w 289015"/>
                    <a:gd name="connsiteY3" fmla="*/ 136593 h 193748"/>
                    <a:gd name="connsiteX4" fmla="*/ 177890 w 289015"/>
                    <a:gd name="connsiteY4" fmla="*/ 95318 h 193748"/>
                    <a:gd name="connsiteX5" fmla="*/ 181065 w 289015"/>
                    <a:gd name="connsiteY5" fmla="*/ 68 h 193748"/>
                    <a:gd name="connsiteX6" fmla="*/ 165190 w 289015"/>
                    <a:gd name="connsiteY6" fmla="*/ 111193 h 193748"/>
                    <a:gd name="connsiteX7" fmla="*/ 90 w 289015"/>
                    <a:gd name="connsiteY7" fmla="*/ 82618 h 1937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89015" h="193748">
                      <a:moveTo>
                        <a:pt x="90" y="82618"/>
                      </a:moveTo>
                      <a:cubicBezTo>
                        <a:pt x="4323" y="87380"/>
                        <a:pt x="142436" y="121247"/>
                        <a:pt x="190590" y="139768"/>
                      </a:cubicBezTo>
                      <a:cubicBezTo>
                        <a:pt x="238744" y="158289"/>
                        <a:pt x="289015" y="194272"/>
                        <a:pt x="289015" y="193743"/>
                      </a:cubicBezTo>
                      <a:cubicBezTo>
                        <a:pt x="289015" y="193214"/>
                        <a:pt x="209111" y="152997"/>
                        <a:pt x="190590" y="136593"/>
                      </a:cubicBezTo>
                      <a:cubicBezTo>
                        <a:pt x="172069" y="120189"/>
                        <a:pt x="179477" y="118072"/>
                        <a:pt x="177890" y="95318"/>
                      </a:cubicBezTo>
                      <a:cubicBezTo>
                        <a:pt x="176303" y="72564"/>
                        <a:pt x="183182" y="-2578"/>
                        <a:pt x="181065" y="68"/>
                      </a:cubicBezTo>
                      <a:cubicBezTo>
                        <a:pt x="178948" y="2714"/>
                        <a:pt x="188473" y="97435"/>
                        <a:pt x="165190" y="111193"/>
                      </a:cubicBezTo>
                      <a:cubicBezTo>
                        <a:pt x="141907" y="124951"/>
                        <a:pt x="-4143" y="77856"/>
                        <a:pt x="90" y="8261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8" name="テキスト ボックス 1147">
                  <a:extLst>
                    <a:ext uri="{FF2B5EF4-FFF2-40B4-BE49-F238E27FC236}">
                      <a16:creationId xmlns:a16="http://schemas.microsoft.com/office/drawing/2014/main" id="{1A297CC1-7487-33C4-4690-F41543D2FE12}"/>
                    </a:ext>
                  </a:extLst>
                </p:cNvPr>
                <p:cNvSpPr txBox="1"/>
                <p:nvPr/>
              </p:nvSpPr>
              <p:spPr>
                <a:xfrm rot="1842446">
                  <a:off x="3854650" y="3189412"/>
                  <a:ext cx="668773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800" dirty="0">
                      <a:solidFill>
                        <a:srgbClr val="FFC000"/>
                      </a:solidFill>
                    </a:rPr>
                    <a:t>SPASHAN</a:t>
                  </a:r>
                  <a:endParaRPr kumimoji="1" lang="ja-JP" altLang="en-US" sz="800">
                    <a:solidFill>
                      <a:srgbClr val="FFC000"/>
                    </a:solidFill>
                  </a:endParaRPr>
                </a:p>
              </p:txBody>
            </p:sp>
            <p:sp>
              <p:nvSpPr>
                <p:cNvPr id="1149" name="フリーフォーム 1148">
                  <a:extLst>
                    <a:ext uri="{FF2B5EF4-FFF2-40B4-BE49-F238E27FC236}">
                      <a16:creationId xmlns:a16="http://schemas.microsoft.com/office/drawing/2014/main" id="{948F8947-3054-44E5-73C8-B565EFDAAD59}"/>
                    </a:ext>
                  </a:extLst>
                </p:cNvPr>
                <p:cNvSpPr/>
                <p:nvPr/>
              </p:nvSpPr>
              <p:spPr>
                <a:xfrm>
                  <a:off x="3223535" y="3463718"/>
                  <a:ext cx="573397" cy="864890"/>
                </a:xfrm>
                <a:custGeom>
                  <a:avLst/>
                  <a:gdLst>
                    <a:gd name="connsiteX0" fmla="*/ 411840 w 573397"/>
                    <a:gd name="connsiteY0" fmla="*/ 207 h 864890"/>
                    <a:gd name="connsiteX1" fmla="*/ 542015 w 573397"/>
                    <a:gd name="connsiteY1" fmla="*/ 317707 h 864890"/>
                    <a:gd name="connsiteX2" fmla="*/ 522965 w 573397"/>
                    <a:gd name="connsiteY2" fmla="*/ 343107 h 864890"/>
                    <a:gd name="connsiteX3" fmla="*/ 110215 w 573397"/>
                    <a:gd name="connsiteY3" fmla="*/ 749507 h 864890"/>
                    <a:gd name="connsiteX4" fmla="*/ 2265 w 573397"/>
                    <a:gd name="connsiteY4" fmla="*/ 863807 h 864890"/>
                    <a:gd name="connsiteX5" fmla="*/ 180065 w 573397"/>
                    <a:gd name="connsiteY5" fmla="*/ 701882 h 864890"/>
                    <a:gd name="connsiteX6" fmla="*/ 554715 w 573397"/>
                    <a:gd name="connsiteY6" fmla="*/ 358982 h 864890"/>
                    <a:gd name="connsiteX7" fmla="*/ 507090 w 573397"/>
                    <a:gd name="connsiteY7" fmla="*/ 270082 h 864890"/>
                    <a:gd name="connsiteX8" fmla="*/ 411840 w 573397"/>
                    <a:gd name="connsiteY8" fmla="*/ 207 h 864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73397" h="864890">
                      <a:moveTo>
                        <a:pt x="411840" y="207"/>
                      </a:moveTo>
                      <a:cubicBezTo>
                        <a:pt x="417661" y="8144"/>
                        <a:pt x="523494" y="260557"/>
                        <a:pt x="542015" y="317707"/>
                      </a:cubicBezTo>
                      <a:cubicBezTo>
                        <a:pt x="560536" y="374857"/>
                        <a:pt x="594932" y="271140"/>
                        <a:pt x="522965" y="343107"/>
                      </a:cubicBezTo>
                      <a:cubicBezTo>
                        <a:pt x="450998" y="415074"/>
                        <a:pt x="196998" y="662724"/>
                        <a:pt x="110215" y="749507"/>
                      </a:cubicBezTo>
                      <a:cubicBezTo>
                        <a:pt x="23432" y="836290"/>
                        <a:pt x="-9377" y="871745"/>
                        <a:pt x="2265" y="863807"/>
                      </a:cubicBezTo>
                      <a:cubicBezTo>
                        <a:pt x="13907" y="855870"/>
                        <a:pt x="180065" y="701882"/>
                        <a:pt x="180065" y="701882"/>
                      </a:cubicBezTo>
                      <a:cubicBezTo>
                        <a:pt x="272140" y="617745"/>
                        <a:pt x="500211" y="430949"/>
                        <a:pt x="554715" y="358982"/>
                      </a:cubicBezTo>
                      <a:cubicBezTo>
                        <a:pt x="609219" y="287015"/>
                        <a:pt x="529315" y="326174"/>
                        <a:pt x="507090" y="270082"/>
                      </a:cubicBezTo>
                      <a:cubicBezTo>
                        <a:pt x="484865" y="213990"/>
                        <a:pt x="406019" y="-7730"/>
                        <a:pt x="411840" y="20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0" name="フリーフォーム 1149">
                  <a:extLst>
                    <a:ext uri="{FF2B5EF4-FFF2-40B4-BE49-F238E27FC236}">
                      <a16:creationId xmlns:a16="http://schemas.microsoft.com/office/drawing/2014/main" id="{F880DACF-0010-45EE-E5B1-CA1F0F7758EA}"/>
                    </a:ext>
                  </a:extLst>
                </p:cNvPr>
                <p:cNvSpPr/>
                <p:nvPr/>
              </p:nvSpPr>
              <p:spPr>
                <a:xfrm>
                  <a:off x="4266781" y="2920778"/>
                  <a:ext cx="272437" cy="262696"/>
                </a:xfrm>
                <a:custGeom>
                  <a:avLst/>
                  <a:gdLst>
                    <a:gd name="connsiteX0" fmla="*/ 270294 w 272437"/>
                    <a:gd name="connsiteY0" fmla="*/ 3397 h 262696"/>
                    <a:gd name="connsiteX1" fmla="*/ 3594 w 272437"/>
                    <a:gd name="connsiteY1" fmla="*/ 260572 h 262696"/>
                    <a:gd name="connsiteX2" fmla="*/ 124244 w 272437"/>
                    <a:gd name="connsiteY2" fmla="*/ 120872 h 262696"/>
                    <a:gd name="connsiteX3" fmla="*/ 270294 w 272437"/>
                    <a:gd name="connsiteY3" fmla="*/ 3397 h 2626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72437" h="262696">
                      <a:moveTo>
                        <a:pt x="270294" y="3397"/>
                      </a:moveTo>
                      <a:cubicBezTo>
                        <a:pt x="250186" y="26680"/>
                        <a:pt x="27936" y="240993"/>
                        <a:pt x="3594" y="260572"/>
                      </a:cubicBezTo>
                      <a:cubicBezTo>
                        <a:pt x="-20748" y="280151"/>
                        <a:pt x="85086" y="158972"/>
                        <a:pt x="124244" y="120872"/>
                      </a:cubicBezTo>
                      <a:cubicBezTo>
                        <a:pt x="163402" y="82772"/>
                        <a:pt x="290402" y="-19886"/>
                        <a:pt x="270294" y="339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1" name="フリーフォーム 1150">
                  <a:extLst>
                    <a:ext uri="{FF2B5EF4-FFF2-40B4-BE49-F238E27FC236}">
                      <a16:creationId xmlns:a16="http://schemas.microsoft.com/office/drawing/2014/main" id="{88DB1099-7FFD-3452-6F9D-3F57E3595AF7}"/>
                    </a:ext>
                  </a:extLst>
                </p:cNvPr>
                <p:cNvSpPr/>
                <p:nvPr/>
              </p:nvSpPr>
              <p:spPr>
                <a:xfrm>
                  <a:off x="4629532" y="1764124"/>
                  <a:ext cx="275645" cy="506553"/>
                </a:xfrm>
                <a:custGeom>
                  <a:avLst/>
                  <a:gdLst>
                    <a:gd name="connsiteX0" fmla="*/ 272668 w 275645"/>
                    <a:gd name="connsiteY0" fmla="*/ 7526 h 506553"/>
                    <a:gd name="connsiteX1" fmla="*/ 2793 w 275645"/>
                    <a:gd name="connsiteY1" fmla="*/ 502826 h 506553"/>
                    <a:gd name="connsiteX2" fmla="*/ 139318 w 275645"/>
                    <a:gd name="connsiteY2" fmla="*/ 223426 h 506553"/>
                    <a:gd name="connsiteX3" fmla="*/ 272668 w 275645"/>
                    <a:gd name="connsiteY3" fmla="*/ 7526 h 5065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75645" h="506553">
                      <a:moveTo>
                        <a:pt x="272668" y="7526"/>
                      </a:moveTo>
                      <a:cubicBezTo>
                        <a:pt x="249914" y="54093"/>
                        <a:pt x="25018" y="466843"/>
                        <a:pt x="2793" y="502826"/>
                      </a:cubicBezTo>
                      <a:cubicBezTo>
                        <a:pt x="-19432" y="538809"/>
                        <a:pt x="96985" y="304388"/>
                        <a:pt x="139318" y="223426"/>
                      </a:cubicBezTo>
                      <a:cubicBezTo>
                        <a:pt x="181651" y="142464"/>
                        <a:pt x="295422" y="-39041"/>
                        <a:pt x="272668" y="75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2" name="フリーフォーム 1151">
                  <a:extLst>
                    <a:ext uri="{FF2B5EF4-FFF2-40B4-BE49-F238E27FC236}">
                      <a16:creationId xmlns:a16="http://schemas.microsoft.com/office/drawing/2014/main" id="{4AE9717A-53CF-602F-D39D-5C49476434BA}"/>
                    </a:ext>
                  </a:extLst>
                </p:cNvPr>
                <p:cNvSpPr/>
                <p:nvPr/>
              </p:nvSpPr>
              <p:spPr>
                <a:xfrm>
                  <a:off x="4368376" y="2158326"/>
                  <a:ext cx="243395" cy="166055"/>
                </a:xfrm>
                <a:custGeom>
                  <a:avLst/>
                  <a:gdLst>
                    <a:gd name="connsiteX0" fmla="*/ 424 w 243395"/>
                    <a:gd name="connsiteY0" fmla="*/ 165774 h 166055"/>
                    <a:gd name="connsiteX1" fmla="*/ 235374 w 243395"/>
                    <a:gd name="connsiteY1" fmla="*/ 124499 h 166055"/>
                    <a:gd name="connsiteX2" fmla="*/ 190924 w 243395"/>
                    <a:gd name="connsiteY2" fmla="*/ 99099 h 166055"/>
                    <a:gd name="connsiteX3" fmla="*/ 213149 w 243395"/>
                    <a:gd name="connsiteY3" fmla="*/ 674 h 166055"/>
                    <a:gd name="connsiteX4" fmla="*/ 171874 w 243395"/>
                    <a:gd name="connsiteY4" fmla="*/ 57824 h 166055"/>
                    <a:gd name="connsiteX5" fmla="*/ 111549 w 243395"/>
                    <a:gd name="connsiteY5" fmla="*/ 99099 h 166055"/>
                    <a:gd name="connsiteX6" fmla="*/ 187749 w 243395"/>
                    <a:gd name="connsiteY6" fmla="*/ 67349 h 166055"/>
                    <a:gd name="connsiteX7" fmla="*/ 219499 w 243395"/>
                    <a:gd name="connsiteY7" fmla="*/ 124499 h 166055"/>
                    <a:gd name="connsiteX8" fmla="*/ 178224 w 243395"/>
                    <a:gd name="connsiteY8" fmla="*/ 102274 h 166055"/>
                    <a:gd name="connsiteX9" fmla="*/ 424 w 243395"/>
                    <a:gd name="connsiteY9" fmla="*/ 165774 h 1660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43395" h="166055">
                      <a:moveTo>
                        <a:pt x="424" y="165774"/>
                      </a:moveTo>
                      <a:cubicBezTo>
                        <a:pt x="9949" y="169478"/>
                        <a:pt x="203624" y="135611"/>
                        <a:pt x="235374" y="124499"/>
                      </a:cubicBezTo>
                      <a:cubicBezTo>
                        <a:pt x="267124" y="113387"/>
                        <a:pt x="194628" y="119737"/>
                        <a:pt x="190924" y="99099"/>
                      </a:cubicBezTo>
                      <a:cubicBezTo>
                        <a:pt x="187220" y="78461"/>
                        <a:pt x="216324" y="7553"/>
                        <a:pt x="213149" y="674"/>
                      </a:cubicBezTo>
                      <a:cubicBezTo>
                        <a:pt x="209974" y="-6205"/>
                        <a:pt x="188807" y="41420"/>
                        <a:pt x="171874" y="57824"/>
                      </a:cubicBezTo>
                      <a:cubicBezTo>
                        <a:pt x="154941" y="74228"/>
                        <a:pt x="108903" y="97511"/>
                        <a:pt x="111549" y="99099"/>
                      </a:cubicBezTo>
                      <a:cubicBezTo>
                        <a:pt x="114195" y="100686"/>
                        <a:pt x="169757" y="63116"/>
                        <a:pt x="187749" y="67349"/>
                      </a:cubicBezTo>
                      <a:cubicBezTo>
                        <a:pt x="205741" y="71582"/>
                        <a:pt x="221087" y="118678"/>
                        <a:pt x="219499" y="124499"/>
                      </a:cubicBezTo>
                      <a:cubicBezTo>
                        <a:pt x="217912" y="130320"/>
                        <a:pt x="212091" y="98570"/>
                        <a:pt x="178224" y="102274"/>
                      </a:cubicBezTo>
                      <a:cubicBezTo>
                        <a:pt x="144357" y="105978"/>
                        <a:pt x="-9101" y="162070"/>
                        <a:pt x="424" y="16577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3" name="フリーフォーム 1152">
                  <a:extLst>
                    <a:ext uri="{FF2B5EF4-FFF2-40B4-BE49-F238E27FC236}">
                      <a16:creationId xmlns:a16="http://schemas.microsoft.com/office/drawing/2014/main" id="{C34778DC-5F42-B1A8-F793-E2C56479D5E2}"/>
                    </a:ext>
                  </a:extLst>
                </p:cNvPr>
                <p:cNvSpPr/>
                <p:nvPr/>
              </p:nvSpPr>
              <p:spPr>
                <a:xfrm>
                  <a:off x="4663271" y="1828369"/>
                  <a:ext cx="264414" cy="630121"/>
                </a:xfrm>
                <a:custGeom>
                  <a:avLst/>
                  <a:gdLst>
                    <a:gd name="connsiteX0" fmla="*/ 264329 w 264414"/>
                    <a:gd name="connsiteY0" fmla="*/ 431 h 630121"/>
                    <a:gd name="connsiteX1" fmla="*/ 26204 w 264414"/>
                    <a:gd name="connsiteY1" fmla="*/ 505256 h 630121"/>
                    <a:gd name="connsiteX2" fmla="*/ 3979 w 264414"/>
                    <a:gd name="connsiteY2" fmla="*/ 629081 h 630121"/>
                    <a:gd name="connsiteX3" fmla="*/ 7154 w 264414"/>
                    <a:gd name="connsiteY3" fmla="*/ 552881 h 630121"/>
                    <a:gd name="connsiteX4" fmla="*/ 61129 w 264414"/>
                    <a:gd name="connsiteY4" fmla="*/ 356031 h 630121"/>
                    <a:gd name="connsiteX5" fmla="*/ 38904 w 264414"/>
                    <a:gd name="connsiteY5" fmla="*/ 448106 h 630121"/>
                    <a:gd name="connsiteX6" fmla="*/ 143679 w 264414"/>
                    <a:gd name="connsiteY6" fmla="*/ 178231 h 630121"/>
                    <a:gd name="connsiteX7" fmla="*/ 54779 w 264414"/>
                    <a:gd name="connsiteY7" fmla="*/ 413181 h 630121"/>
                    <a:gd name="connsiteX8" fmla="*/ 264329 w 264414"/>
                    <a:gd name="connsiteY8" fmla="*/ 431 h 6301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64414" h="630121">
                      <a:moveTo>
                        <a:pt x="264329" y="431"/>
                      </a:moveTo>
                      <a:cubicBezTo>
                        <a:pt x="259566" y="15777"/>
                        <a:pt x="69596" y="400481"/>
                        <a:pt x="26204" y="505256"/>
                      </a:cubicBezTo>
                      <a:cubicBezTo>
                        <a:pt x="-17188" y="610031"/>
                        <a:pt x="7154" y="621143"/>
                        <a:pt x="3979" y="629081"/>
                      </a:cubicBezTo>
                      <a:cubicBezTo>
                        <a:pt x="804" y="637019"/>
                        <a:pt x="-2371" y="598389"/>
                        <a:pt x="7154" y="552881"/>
                      </a:cubicBezTo>
                      <a:cubicBezTo>
                        <a:pt x="16679" y="507373"/>
                        <a:pt x="55837" y="373493"/>
                        <a:pt x="61129" y="356031"/>
                      </a:cubicBezTo>
                      <a:cubicBezTo>
                        <a:pt x="66421" y="338569"/>
                        <a:pt x="25146" y="477739"/>
                        <a:pt x="38904" y="448106"/>
                      </a:cubicBezTo>
                      <a:cubicBezTo>
                        <a:pt x="52662" y="418473"/>
                        <a:pt x="141033" y="184052"/>
                        <a:pt x="143679" y="178231"/>
                      </a:cubicBezTo>
                      <a:cubicBezTo>
                        <a:pt x="146325" y="172410"/>
                        <a:pt x="36787" y="442814"/>
                        <a:pt x="54779" y="413181"/>
                      </a:cubicBezTo>
                      <a:cubicBezTo>
                        <a:pt x="72771" y="383548"/>
                        <a:pt x="269092" y="-14915"/>
                        <a:pt x="264329" y="43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4" name="フリーフォーム 1153">
                  <a:extLst>
                    <a:ext uri="{FF2B5EF4-FFF2-40B4-BE49-F238E27FC236}">
                      <a16:creationId xmlns:a16="http://schemas.microsoft.com/office/drawing/2014/main" id="{FADF813C-DB02-AE6C-CD01-F3A1DB08798D}"/>
                    </a:ext>
                  </a:extLst>
                </p:cNvPr>
                <p:cNvSpPr/>
                <p:nvPr/>
              </p:nvSpPr>
              <p:spPr>
                <a:xfrm>
                  <a:off x="4285806" y="2469390"/>
                  <a:ext cx="356671" cy="88049"/>
                </a:xfrm>
                <a:custGeom>
                  <a:avLst/>
                  <a:gdLst>
                    <a:gd name="connsiteX0" fmla="*/ 444 w 356671"/>
                    <a:gd name="connsiteY0" fmla="*/ 57910 h 88049"/>
                    <a:gd name="connsiteX1" fmla="*/ 260794 w 356671"/>
                    <a:gd name="connsiteY1" fmla="*/ 45210 h 88049"/>
                    <a:gd name="connsiteX2" fmla="*/ 216344 w 356671"/>
                    <a:gd name="connsiteY2" fmla="*/ 760 h 88049"/>
                    <a:gd name="connsiteX3" fmla="*/ 352869 w 356671"/>
                    <a:gd name="connsiteY3" fmla="*/ 86485 h 88049"/>
                    <a:gd name="connsiteX4" fmla="*/ 308419 w 356671"/>
                    <a:gd name="connsiteY4" fmla="*/ 57910 h 88049"/>
                    <a:gd name="connsiteX5" fmla="*/ 200469 w 356671"/>
                    <a:gd name="connsiteY5" fmla="*/ 80135 h 88049"/>
                    <a:gd name="connsiteX6" fmla="*/ 444 w 356671"/>
                    <a:gd name="connsiteY6" fmla="*/ 57910 h 880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6671" h="88049">
                      <a:moveTo>
                        <a:pt x="444" y="57910"/>
                      </a:moveTo>
                      <a:cubicBezTo>
                        <a:pt x="10498" y="52089"/>
                        <a:pt x="224811" y="54735"/>
                        <a:pt x="260794" y="45210"/>
                      </a:cubicBezTo>
                      <a:cubicBezTo>
                        <a:pt x="296777" y="35685"/>
                        <a:pt x="200998" y="-6119"/>
                        <a:pt x="216344" y="760"/>
                      </a:cubicBezTo>
                      <a:cubicBezTo>
                        <a:pt x="231690" y="7639"/>
                        <a:pt x="337523" y="76960"/>
                        <a:pt x="352869" y="86485"/>
                      </a:cubicBezTo>
                      <a:cubicBezTo>
                        <a:pt x="368215" y="96010"/>
                        <a:pt x="333819" y="58968"/>
                        <a:pt x="308419" y="57910"/>
                      </a:cubicBezTo>
                      <a:cubicBezTo>
                        <a:pt x="283019" y="56852"/>
                        <a:pt x="247036" y="81723"/>
                        <a:pt x="200469" y="80135"/>
                      </a:cubicBezTo>
                      <a:cubicBezTo>
                        <a:pt x="153902" y="78548"/>
                        <a:pt x="-9610" y="63731"/>
                        <a:pt x="444" y="579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5" name="フリーフォーム 1154">
                  <a:extLst>
                    <a:ext uri="{FF2B5EF4-FFF2-40B4-BE49-F238E27FC236}">
                      <a16:creationId xmlns:a16="http://schemas.microsoft.com/office/drawing/2014/main" id="{91E2F450-4C24-B7AF-F431-FFE488864500}"/>
                    </a:ext>
                  </a:extLst>
                </p:cNvPr>
                <p:cNvSpPr/>
                <p:nvPr/>
              </p:nvSpPr>
              <p:spPr>
                <a:xfrm>
                  <a:off x="3009777" y="4800403"/>
                  <a:ext cx="548427" cy="256898"/>
                </a:xfrm>
                <a:custGeom>
                  <a:avLst/>
                  <a:gdLst>
                    <a:gd name="connsiteX0" fmla="*/ 123 w 548427"/>
                    <a:gd name="connsiteY0" fmla="*/ 197 h 256898"/>
                    <a:gd name="connsiteX1" fmla="*/ 346198 w 548427"/>
                    <a:gd name="connsiteY1" fmla="*/ 139897 h 256898"/>
                    <a:gd name="connsiteX2" fmla="*/ 530348 w 548427"/>
                    <a:gd name="connsiteY2" fmla="*/ 251022 h 256898"/>
                    <a:gd name="connsiteX3" fmla="*/ 508123 w 548427"/>
                    <a:gd name="connsiteY3" fmla="*/ 228797 h 256898"/>
                    <a:gd name="connsiteX4" fmla="*/ 235073 w 548427"/>
                    <a:gd name="connsiteY4" fmla="*/ 120847 h 256898"/>
                    <a:gd name="connsiteX5" fmla="*/ 489073 w 548427"/>
                    <a:gd name="connsiteY5" fmla="*/ 209747 h 256898"/>
                    <a:gd name="connsiteX6" fmla="*/ 308098 w 548427"/>
                    <a:gd name="connsiteY6" fmla="*/ 111322 h 256898"/>
                    <a:gd name="connsiteX7" fmla="*/ 123 w 548427"/>
                    <a:gd name="connsiteY7" fmla="*/ 197 h 256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48427" h="256898">
                      <a:moveTo>
                        <a:pt x="123" y="197"/>
                      </a:moveTo>
                      <a:cubicBezTo>
                        <a:pt x="6473" y="4959"/>
                        <a:pt x="257827" y="98093"/>
                        <a:pt x="346198" y="139897"/>
                      </a:cubicBezTo>
                      <a:cubicBezTo>
                        <a:pt x="434569" y="181701"/>
                        <a:pt x="530348" y="251022"/>
                        <a:pt x="530348" y="251022"/>
                      </a:cubicBezTo>
                      <a:cubicBezTo>
                        <a:pt x="557336" y="265839"/>
                        <a:pt x="557335" y="250493"/>
                        <a:pt x="508123" y="228797"/>
                      </a:cubicBezTo>
                      <a:cubicBezTo>
                        <a:pt x="458911" y="207101"/>
                        <a:pt x="238248" y="124022"/>
                        <a:pt x="235073" y="120847"/>
                      </a:cubicBezTo>
                      <a:cubicBezTo>
                        <a:pt x="231898" y="117672"/>
                        <a:pt x="476902" y="211334"/>
                        <a:pt x="489073" y="209747"/>
                      </a:cubicBezTo>
                      <a:cubicBezTo>
                        <a:pt x="501244" y="208160"/>
                        <a:pt x="382181" y="144660"/>
                        <a:pt x="308098" y="111322"/>
                      </a:cubicBezTo>
                      <a:cubicBezTo>
                        <a:pt x="234015" y="77985"/>
                        <a:pt x="-6227" y="-4565"/>
                        <a:pt x="123" y="19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1157" name="フリーフォーム 1156">
              <a:extLst>
                <a:ext uri="{FF2B5EF4-FFF2-40B4-BE49-F238E27FC236}">
                  <a16:creationId xmlns:a16="http://schemas.microsoft.com/office/drawing/2014/main" id="{DC13EB29-AA0B-26DB-C6F7-DFB53282F4FF}"/>
                </a:ext>
              </a:extLst>
            </p:cNvPr>
            <p:cNvSpPr/>
            <p:nvPr/>
          </p:nvSpPr>
          <p:spPr>
            <a:xfrm>
              <a:off x="3055591" y="4382126"/>
              <a:ext cx="726986" cy="613819"/>
            </a:xfrm>
            <a:custGeom>
              <a:avLst/>
              <a:gdLst>
                <a:gd name="connsiteX0" fmla="*/ 147984 w 726986"/>
                <a:gd name="connsiteY0" fmla="*/ 2549 h 613819"/>
                <a:gd name="connsiteX1" fmla="*/ 582959 w 726986"/>
                <a:gd name="connsiteY1" fmla="*/ 272424 h 613819"/>
                <a:gd name="connsiteX2" fmla="*/ 690909 w 726986"/>
                <a:gd name="connsiteY2" fmla="*/ 383549 h 613819"/>
                <a:gd name="connsiteX3" fmla="*/ 725834 w 726986"/>
                <a:gd name="connsiteY3" fmla="*/ 351799 h 613819"/>
                <a:gd name="connsiteX4" fmla="*/ 655984 w 726986"/>
                <a:gd name="connsiteY4" fmla="*/ 605799 h 613819"/>
                <a:gd name="connsiteX5" fmla="*/ 570259 w 726986"/>
                <a:gd name="connsiteY5" fmla="*/ 551824 h 613819"/>
                <a:gd name="connsiteX6" fmla="*/ 478184 w 726986"/>
                <a:gd name="connsiteY6" fmla="*/ 567699 h 613819"/>
                <a:gd name="connsiteX7" fmla="*/ 59084 w 726986"/>
                <a:gd name="connsiteY7" fmla="*/ 332749 h 613819"/>
                <a:gd name="connsiteX8" fmla="*/ 5109 w 726986"/>
                <a:gd name="connsiteY8" fmla="*/ 250199 h 613819"/>
                <a:gd name="connsiteX9" fmla="*/ 78134 w 726986"/>
                <a:gd name="connsiteY9" fmla="*/ 148599 h 613819"/>
                <a:gd name="connsiteX10" fmla="*/ 151159 w 726986"/>
                <a:gd name="connsiteY10" fmla="*/ 135899 h 613819"/>
                <a:gd name="connsiteX11" fmla="*/ 147984 w 726986"/>
                <a:gd name="connsiteY11" fmla="*/ 2549 h 613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26986" h="613819">
                  <a:moveTo>
                    <a:pt x="147984" y="2549"/>
                  </a:moveTo>
                  <a:cubicBezTo>
                    <a:pt x="219951" y="25303"/>
                    <a:pt x="492472" y="208924"/>
                    <a:pt x="582959" y="272424"/>
                  </a:cubicBezTo>
                  <a:cubicBezTo>
                    <a:pt x="673446" y="335924"/>
                    <a:pt x="667097" y="370320"/>
                    <a:pt x="690909" y="383549"/>
                  </a:cubicBezTo>
                  <a:cubicBezTo>
                    <a:pt x="714721" y="396778"/>
                    <a:pt x="731655" y="314757"/>
                    <a:pt x="725834" y="351799"/>
                  </a:cubicBezTo>
                  <a:cubicBezTo>
                    <a:pt x="720013" y="388841"/>
                    <a:pt x="681913" y="572462"/>
                    <a:pt x="655984" y="605799"/>
                  </a:cubicBezTo>
                  <a:cubicBezTo>
                    <a:pt x="630055" y="639136"/>
                    <a:pt x="599892" y="558174"/>
                    <a:pt x="570259" y="551824"/>
                  </a:cubicBezTo>
                  <a:cubicBezTo>
                    <a:pt x="540626" y="545474"/>
                    <a:pt x="563380" y="604212"/>
                    <a:pt x="478184" y="567699"/>
                  </a:cubicBezTo>
                  <a:cubicBezTo>
                    <a:pt x="392988" y="531187"/>
                    <a:pt x="137930" y="385666"/>
                    <a:pt x="59084" y="332749"/>
                  </a:cubicBezTo>
                  <a:cubicBezTo>
                    <a:pt x="-19762" y="279832"/>
                    <a:pt x="1934" y="280891"/>
                    <a:pt x="5109" y="250199"/>
                  </a:cubicBezTo>
                  <a:cubicBezTo>
                    <a:pt x="8284" y="219507"/>
                    <a:pt x="53792" y="167649"/>
                    <a:pt x="78134" y="148599"/>
                  </a:cubicBezTo>
                  <a:cubicBezTo>
                    <a:pt x="102476" y="129549"/>
                    <a:pt x="139517" y="155478"/>
                    <a:pt x="151159" y="135899"/>
                  </a:cubicBezTo>
                  <a:cubicBezTo>
                    <a:pt x="162801" y="116320"/>
                    <a:pt x="76017" y="-20205"/>
                    <a:pt x="147984" y="254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01909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スパシャン2022CM「 だって、私が乗るんだから。 」30秒篇 / SPASHAN(スパシャン) 武田玲奈 - YAYAFA">
            <a:extLst>
              <a:ext uri="{FF2B5EF4-FFF2-40B4-BE49-F238E27FC236}">
                <a16:creationId xmlns:a16="http://schemas.microsoft.com/office/drawing/2014/main" id="{3374B990-24F7-3FB2-9F83-21032BFAF7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7" r="27411"/>
          <a:stretch/>
        </p:blipFill>
        <p:spPr bwMode="auto">
          <a:xfrm>
            <a:off x="2683328" y="0"/>
            <a:ext cx="6825344" cy="6858000"/>
          </a:xfrm>
          <a:prstGeom prst="rect">
            <a:avLst/>
          </a:prstGeom>
          <a:solidFill>
            <a:srgbClr val="FF8AD8"/>
          </a:solidFill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28D7B956-DE68-D70F-BD64-0C0C668F4740}"/>
              </a:ext>
            </a:extLst>
          </p:cNvPr>
          <p:cNvSpPr/>
          <p:nvPr/>
        </p:nvSpPr>
        <p:spPr>
          <a:xfrm>
            <a:off x="6302088" y="1714364"/>
            <a:ext cx="127676" cy="172442"/>
          </a:xfrm>
          <a:custGeom>
            <a:avLst/>
            <a:gdLst>
              <a:gd name="connsiteX0" fmla="*/ 3462 w 127676"/>
              <a:gd name="connsiteY0" fmla="*/ 171586 h 172442"/>
              <a:gd name="connsiteX1" fmla="*/ 127287 w 127676"/>
              <a:gd name="connsiteY1" fmla="*/ 3311 h 172442"/>
              <a:gd name="connsiteX2" fmla="*/ 41562 w 127676"/>
              <a:gd name="connsiteY2" fmla="*/ 66811 h 172442"/>
              <a:gd name="connsiteX3" fmla="*/ 3462 w 127676"/>
              <a:gd name="connsiteY3" fmla="*/ 171586 h 172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676" h="172442">
                <a:moveTo>
                  <a:pt x="3462" y="171586"/>
                </a:moveTo>
                <a:cubicBezTo>
                  <a:pt x="17750" y="161003"/>
                  <a:pt x="120937" y="20773"/>
                  <a:pt x="127287" y="3311"/>
                </a:cubicBezTo>
                <a:cubicBezTo>
                  <a:pt x="133637" y="-14151"/>
                  <a:pt x="60612" y="41940"/>
                  <a:pt x="41562" y="66811"/>
                </a:cubicBezTo>
                <a:cubicBezTo>
                  <a:pt x="22512" y="91682"/>
                  <a:pt x="-10826" y="182169"/>
                  <a:pt x="3462" y="1715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9572F94C-F02E-A80F-57BB-1913C7C04106}"/>
              </a:ext>
            </a:extLst>
          </p:cNvPr>
          <p:cNvSpPr/>
          <p:nvPr/>
        </p:nvSpPr>
        <p:spPr>
          <a:xfrm>
            <a:off x="6382862" y="1621281"/>
            <a:ext cx="351726" cy="131324"/>
          </a:xfrm>
          <a:custGeom>
            <a:avLst/>
            <a:gdLst>
              <a:gd name="connsiteX0" fmla="*/ 2063 w 351726"/>
              <a:gd name="connsiteY0" fmla="*/ 131319 h 131324"/>
              <a:gd name="connsiteX1" fmla="*/ 138588 w 351726"/>
              <a:gd name="connsiteY1" fmla="*/ 77344 h 131324"/>
              <a:gd name="connsiteX2" fmla="*/ 243363 w 351726"/>
              <a:gd name="connsiteY2" fmla="*/ 80519 h 131324"/>
              <a:gd name="connsiteX3" fmla="*/ 230663 w 351726"/>
              <a:gd name="connsiteY3" fmla="*/ 67819 h 131324"/>
              <a:gd name="connsiteX4" fmla="*/ 332263 w 351726"/>
              <a:gd name="connsiteY4" fmla="*/ 96394 h 131324"/>
              <a:gd name="connsiteX5" fmla="*/ 300513 w 351726"/>
              <a:gd name="connsiteY5" fmla="*/ 115444 h 131324"/>
              <a:gd name="connsiteX6" fmla="*/ 351313 w 351726"/>
              <a:gd name="connsiteY6" fmla="*/ 23369 h 131324"/>
              <a:gd name="connsiteX7" fmla="*/ 325913 w 351726"/>
              <a:gd name="connsiteY7" fmla="*/ 48769 h 131324"/>
              <a:gd name="connsiteX8" fmla="*/ 297338 w 351726"/>
              <a:gd name="connsiteY8" fmla="*/ 77344 h 131324"/>
              <a:gd name="connsiteX9" fmla="*/ 322738 w 351726"/>
              <a:gd name="connsiteY9" fmla="*/ 13844 h 131324"/>
              <a:gd name="connsiteX10" fmla="*/ 268763 w 351726"/>
              <a:gd name="connsiteY10" fmla="*/ 61469 h 131324"/>
              <a:gd name="connsiteX11" fmla="*/ 275113 w 351726"/>
              <a:gd name="connsiteY11" fmla="*/ 26544 h 131324"/>
              <a:gd name="connsiteX12" fmla="*/ 281463 w 351726"/>
              <a:gd name="connsiteY12" fmla="*/ 1144 h 131324"/>
              <a:gd name="connsiteX13" fmla="*/ 252888 w 351726"/>
              <a:gd name="connsiteY13" fmla="*/ 64644 h 131324"/>
              <a:gd name="connsiteX14" fmla="*/ 230663 w 351726"/>
              <a:gd name="connsiteY14" fmla="*/ 45594 h 131324"/>
              <a:gd name="connsiteX15" fmla="*/ 233838 w 351726"/>
              <a:gd name="connsiteY15" fmla="*/ 55119 h 131324"/>
              <a:gd name="connsiteX16" fmla="*/ 186213 w 351726"/>
              <a:gd name="connsiteY16" fmla="*/ 58294 h 131324"/>
              <a:gd name="connsiteX17" fmla="*/ 160813 w 351726"/>
              <a:gd name="connsiteY17" fmla="*/ 36069 h 131324"/>
              <a:gd name="connsiteX18" fmla="*/ 144938 w 351726"/>
              <a:gd name="connsiteY18" fmla="*/ 1144 h 131324"/>
              <a:gd name="connsiteX19" fmla="*/ 157638 w 351726"/>
              <a:gd name="connsiteY19" fmla="*/ 42419 h 131324"/>
              <a:gd name="connsiteX20" fmla="*/ 90963 w 351726"/>
              <a:gd name="connsiteY20" fmla="*/ 64644 h 131324"/>
              <a:gd name="connsiteX21" fmla="*/ 59213 w 351726"/>
              <a:gd name="connsiteY21" fmla="*/ 20194 h 131324"/>
              <a:gd name="connsiteX22" fmla="*/ 78263 w 351726"/>
              <a:gd name="connsiteY22" fmla="*/ 86869 h 131324"/>
              <a:gd name="connsiteX23" fmla="*/ 30638 w 351726"/>
              <a:gd name="connsiteY23" fmla="*/ 39244 h 131324"/>
              <a:gd name="connsiteX24" fmla="*/ 52863 w 351726"/>
              <a:gd name="connsiteY24" fmla="*/ 80519 h 131324"/>
              <a:gd name="connsiteX25" fmla="*/ 2063 w 351726"/>
              <a:gd name="connsiteY25" fmla="*/ 131319 h 13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51726" h="131324">
                <a:moveTo>
                  <a:pt x="2063" y="131319"/>
                </a:moveTo>
                <a:cubicBezTo>
                  <a:pt x="16351" y="130790"/>
                  <a:pt x="98372" y="85811"/>
                  <a:pt x="138588" y="77344"/>
                </a:cubicBezTo>
                <a:cubicBezTo>
                  <a:pt x="178804" y="68877"/>
                  <a:pt x="243363" y="80519"/>
                  <a:pt x="243363" y="80519"/>
                </a:cubicBezTo>
                <a:cubicBezTo>
                  <a:pt x="258709" y="78931"/>
                  <a:pt x="215846" y="65173"/>
                  <a:pt x="230663" y="67819"/>
                </a:cubicBezTo>
                <a:cubicBezTo>
                  <a:pt x="245480" y="70465"/>
                  <a:pt x="320621" y="88456"/>
                  <a:pt x="332263" y="96394"/>
                </a:cubicBezTo>
                <a:cubicBezTo>
                  <a:pt x="343905" y="104331"/>
                  <a:pt x="297338" y="127615"/>
                  <a:pt x="300513" y="115444"/>
                </a:cubicBezTo>
                <a:cubicBezTo>
                  <a:pt x="303688" y="103273"/>
                  <a:pt x="347080" y="34481"/>
                  <a:pt x="351313" y="23369"/>
                </a:cubicBezTo>
                <a:cubicBezTo>
                  <a:pt x="355546" y="12256"/>
                  <a:pt x="325913" y="48769"/>
                  <a:pt x="325913" y="48769"/>
                </a:cubicBezTo>
                <a:cubicBezTo>
                  <a:pt x="316917" y="57765"/>
                  <a:pt x="297867" y="83165"/>
                  <a:pt x="297338" y="77344"/>
                </a:cubicBezTo>
                <a:cubicBezTo>
                  <a:pt x="296809" y="71523"/>
                  <a:pt x="327500" y="16490"/>
                  <a:pt x="322738" y="13844"/>
                </a:cubicBezTo>
                <a:cubicBezTo>
                  <a:pt x="317976" y="11198"/>
                  <a:pt x="276700" y="59352"/>
                  <a:pt x="268763" y="61469"/>
                </a:cubicBezTo>
                <a:cubicBezTo>
                  <a:pt x="260826" y="63586"/>
                  <a:pt x="272996" y="36598"/>
                  <a:pt x="275113" y="26544"/>
                </a:cubicBezTo>
                <a:cubicBezTo>
                  <a:pt x="277230" y="16490"/>
                  <a:pt x="285167" y="-5206"/>
                  <a:pt x="281463" y="1144"/>
                </a:cubicBezTo>
                <a:cubicBezTo>
                  <a:pt x="277759" y="7494"/>
                  <a:pt x="261355" y="57236"/>
                  <a:pt x="252888" y="64644"/>
                </a:cubicBezTo>
                <a:cubicBezTo>
                  <a:pt x="244421" y="72052"/>
                  <a:pt x="230663" y="45594"/>
                  <a:pt x="230663" y="45594"/>
                </a:cubicBezTo>
                <a:cubicBezTo>
                  <a:pt x="227488" y="44007"/>
                  <a:pt x="241246" y="53002"/>
                  <a:pt x="233838" y="55119"/>
                </a:cubicBezTo>
                <a:cubicBezTo>
                  <a:pt x="226430" y="57236"/>
                  <a:pt x="198384" y="61469"/>
                  <a:pt x="186213" y="58294"/>
                </a:cubicBezTo>
                <a:cubicBezTo>
                  <a:pt x="174042" y="55119"/>
                  <a:pt x="167692" y="45594"/>
                  <a:pt x="160813" y="36069"/>
                </a:cubicBezTo>
                <a:cubicBezTo>
                  <a:pt x="153934" y="26544"/>
                  <a:pt x="145467" y="86"/>
                  <a:pt x="144938" y="1144"/>
                </a:cubicBezTo>
                <a:cubicBezTo>
                  <a:pt x="144409" y="2202"/>
                  <a:pt x="166634" y="31836"/>
                  <a:pt x="157638" y="42419"/>
                </a:cubicBezTo>
                <a:cubicBezTo>
                  <a:pt x="148642" y="53002"/>
                  <a:pt x="107367" y="68348"/>
                  <a:pt x="90963" y="64644"/>
                </a:cubicBezTo>
                <a:cubicBezTo>
                  <a:pt x="74559" y="60940"/>
                  <a:pt x="61330" y="16490"/>
                  <a:pt x="59213" y="20194"/>
                </a:cubicBezTo>
                <a:cubicBezTo>
                  <a:pt x="57096" y="23898"/>
                  <a:pt x="83025" y="83694"/>
                  <a:pt x="78263" y="86869"/>
                </a:cubicBezTo>
                <a:cubicBezTo>
                  <a:pt x="73501" y="90044"/>
                  <a:pt x="34871" y="40302"/>
                  <a:pt x="30638" y="39244"/>
                </a:cubicBezTo>
                <a:cubicBezTo>
                  <a:pt x="26405" y="38186"/>
                  <a:pt x="53392" y="67819"/>
                  <a:pt x="52863" y="80519"/>
                </a:cubicBezTo>
                <a:cubicBezTo>
                  <a:pt x="52334" y="93219"/>
                  <a:pt x="-12225" y="131848"/>
                  <a:pt x="2063" y="131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FF62609E-843F-48D3-3D9E-AC81D9E354CB}"/>
              </a:ext>
            </a:extLst>
          </p:cNvPr>
          <p:cNvSpPr/>
          <p:nvPr/>
        </p:nvSpPr>
        <p:spPr>
          <a:xfrm>
            <a:off x="6464057" y="1673225"/>
            <a:ext cx="200297" cy="22240"/>
          </a:xfrm>
          <a:custGeom>
            <a:avLst/>
            <a:gdLst>
              <a:gd name="connsiteX0" fmla="*/ 243 w 200297"/>
              <a:gd name="connsiteY0" fmla="*/ 22225 h 22240"/>
              <a:gd name="connsiteX1" fmla="*/ 155818 w 200297"/>
              <a:gd name="connsiteY1" fmla="*/ 6350 h 22240"/>
              <a:gd name="connsiteX2" fmla="*/ 130418 w 200297"/>
              <a:gd name="connsiteY2" fmla="*/ 3175 h 22240"/>
              <a:gd name="connsiteX3" fmla="*/ 200268 w 200297"/>
              <a:gd name="connsiteY3" fmla="*/ 0 h 22240"/>
              <a:gd name="connsiteX4" fmla="*/ 120893 w 200297"/>
              <a:gd name="connsiteY4" fmla="*/ 3175 h 22240"/>
              <a:gd name="connsiteX5" fmla="*/ 243 w 200297"/>
              <a:gd name="connsiteY5" fmla="*/ 22225 h 2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297" h="22240">
                <a:moveTo>
                  <a:pt x="243" y="22225"/>
                </a:moveTo>
                <a:cubicBezTo>
                  <a:pt x="6064" y="22754"/>
                  <a:pt x="134122" y="9525"/>
                  <a:pt x="155818" y="6350"/>
                </a:cubicBezTo>
                <a:cubicBezTo>
                  <a:pt x="177514" y="3175"/>
                  <a:pt x="123010" y="4233"/>
                  <a:pt x="130418" y="3175"/>
                </a:cubicBezTo>
                <a:cubicBezTo>
                  <a:pt x="137826" y="2117"/>
                  <a:pt x="201855" y="0"/>
                  <a:pt x="200268" y="0"/>
                </a:cubicBezTo>
                <a:cubicBezTo>
                  <a:pt x="198681" y="0"/>
                  <a:pt x="147351" y="1587"/>
                  <a:pt x="120893" y="3175"/>
                </a:cubicBezTo>
                <a:cubicBezTo>
                  <a:pt x="94435" y="4762"/>
                  <a:pt x="-5578" y="21696"/>
                  <a:pt x="243" y="22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5AACC586-D4B6-6474-1A25-46CE75DABC1D}"/>
              </a:ext>
            </a:extLst>
          </p:cNvPr>
          <p:cNvSpPr/>
          <p:nvPr/>
        </p:nvSpPr>
        <p:spPr>
          <a:xfrm>
            <a:off x="6370741" y="1761987"/>
            <a:ext cx="49363" cy="111315"/>
          </a:xfrm>
          <a:custGeom>
            <a:avLst/>
            <a:gdLst>
              <a:gd name="connsiteX0" fmla="*/ 17359 w 49363"/>
              <a:gd name="connsiteY0" fmla="*/ 138 h 111315"/>
              <a:gd name="connsiteX1" fmla="*/ 23709 w 49363"/>
              <a:gd name="connsiteY1" fmla="*/ 82688 h 111315"/>
              <a:gd name="connsiteX2" fmla="*/ 20534 w 49363"/>
              <a:gd name="connsiteY2" fmla="*/ 73163 h 111315"/>
              <a:gd name="connsiteX3" fmla="*/ 49109 w 49363"/>
              <a:gd name="connsiteY3" fmla="*/ 111263 h 111315"/>
              <a:gd name="connsiteX4" fmla="*/ 1484 w 49363"/>
              <a:gd name="connsiteY4" fmla="*/ 63638 h 111315"/>
              <a:gd name="connsiteX5" fmla="*/ 17359 w 49363"/>
              <a:gd name="connsiteY5" fmla="*/ 138 h 11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363" h="111315">
                <a:moveTo>
                  <a:pt x="17359" y="138"/>
                </a:moveTo>
                <a:cubicBezTo>
                  <a:pt x="21063" y="3313"/>
                  <a:pt x="23709" y="82688"/>
                  <a:pt x="23709" y="82688"/>
                </a:cubicBezTo>
                <a:cubicBezTo>
                  <a:pt x="24238" y="94859"/>
                  <a:pt x="16301" y="68401"/>
                  <a:pt x="20534" y="73163"/>
                </a:cubicBezTo>
                <a:cubicBezTo>
                  <a:pt x="24767" y="77925"/>
                  <a:pt x="52284" y="112850"/>
                  <a:pt x="49109" y="111263"/>
                </a:cubicBezTo>
                <a:cubicBezTo>
                  <a:pt x="45934" y="109676"/>
                  <a:pt x="8363" y="77926"/>
                  <a:pt x="1484" y="63638"/>
                </a:cubicBezTo>
                <a:cubicBezTo>
                  <a:pt x="-5395" y="49351"/>
                  <a:pt x="13655" y="-3037"/>
                  <a:pt x="17359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21712432-4AC5-4A28-F760-BEDC1CE9FF8A}"/>
              </a:ext>
            </a:extLst>
          </p:cNvPr>
          <p:cNvSpPr/>
          <p:nvPr/>
        </p:nvSpPr>
        <p:spPr>
          <a:xfrm>
            <a:off x="6343319" y="1777887"/>
            <a:ext cx="32164" cy="101980"/>
          </a:xfrm>
          <a:custGeom>
            <a:avLst/>
            <a:gdLst>
              <a:gd name="connsiteX0" fmla="*/ 19381 w 32164"/>
              <a:gd name="connsiteY0" fmla="*/ 113 h 101980"/>
              <a:gd name="connsiteX1" fmla="*/ 9856 w 32164"/>
              <a:gd name="connsiteY1" fmla="*/ 69963 h 101980"/>
              <a:gd name="connsiteX2" fmla="*/ 32081 w 32164"/>
              <a:gd name="connsiteY2" fmla="*/ 101713 h 101980"/>
              <a:gd name="connsiteX3" fmla="*/ 331 w 32164"/>
              <a:gd name="connsiteY3" fmla="*/ 54088 h 101980"/>
              <a:gd name="connsiteX4" fmla="*/ 19381 w 32164"/>
              <a:gd name="connsiteY4" fmla="*/ 113 h 101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64" h="101980">
                <a:moveTo>
                  <a:pt x="19381" y="113"/>
                </a:moveTo>
                <a:cubicBezTo>
                  <a:pt x="20969" y="2759"/>
                  <a:pt x="7739" y="53030"/>
                  <a:pt x="9856" y="69963"/>
                </a:cubicBezTo>
                <a:cubicBezTo>
                  <a:pt x="11973" y="86896"/>
                  <a:pt x="33669" y="104359"/>
                  <a:pt x="32081" y="101713"/>
                </a:cubicBezTo>
                <a:cubicBezTo>
                  <a:pt x="30494" y="99067"/>
                  <a:pt x="3506" y="66259"/>
                  <a:pt x="331" y="54088"/>
                </a:cubicBezTo>
                <a:cubicBezTo>
                  <a:pt x="-2844" y="41917"/>
                  <a:pt x="17793" y="-2533"/>
                  <a:pt x="19381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4E1580C0-CF1E-62F2-3DB6-A231D4AE75FB}"/>
              </a:ext>
            </a:extLst>
          </p:cNvPr>
          <p:cNvSpPr/>
          <p:nvPr/>
        </p:nvSpPr>
        <p:spPr>
          <a:xfrm>
            <a:off x="6315072" y="1831920"/>
            <a:ext cx="225744" cy="47705"/>
          </a:xfrm>
          <a:custGeom>
            <a:avLst/>
            <a:gdLst>
              <a:gd name="connsiteX0" fmla="*/ 3 w 225744"/>
              <a:gd name="connsiteY0" fmla="*/ 47680 h 47705"/>
              <a:gd name="connsiteX1" fmla="*/ 95253 w 225744"/>
              <a:gd name="connsiteY1" fmla="*/ 31805 h 47705"/>
              <a:gd name="connsiteX2" fmla="*/ 158753 w 225744"/>
              <a:gd name="connsiteY2" fmla="*/ 15930 h 47705"/>
              <a:gd name="connsiteX3" fmla="*/ 130178 w 225744"/>
              <a:gd name="connsiteY3" fmla="*/ 25455 h 47705"/>
              <a:gd name="connsiteX4" fmla="*/ 225428 w 225744"/>
              <a:gd name="connsiteY4" fmla="*/ 55 h 47705"/>
              <a:gd name="connsiteX5" fmla="*/ 158753 w 225744"/>
              <a:gd name="connsiteY5" fmla="*/ 19105 h 47705"/>
              <a:gd name="connsiteX6" fmla="*/ 98428 w 225744"/>
              <a:gd name="connsiteY6" fmla="*/ 34980 h 47705"/>
              <a:gd name="connsiteX7" fmla="*/ 3 w 225744"/>
              <a:gd name="connsiteY7" fmla="*/ 47680 h 47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5744" h="47705">
                <a:moveTo>
                  <a:pt x="3" y="47680"/>
                </a:moveTo>
                <a:cubicBezTo>
                  <a:pt x="-526" y="47151"/>
                  <a:pt x="68795" y="37097"/>
                  <a:pt x="95253" y="31805"/>
                </a:cubicBezTo>
                <a:cubicBezTo>
                  <a:pt x="121711" y="26513"/>
                  <a:pt x="152932" y="16988"/>
                  <a:pt x="158753" y="15930"/>
                </a:cubicBezTo>
                <a:cubicBezTo>
                  <a:pt x="164574" y="14872"/>
                  <a:pt x="119065" y="28101"/>
                  <a:pt x="130178" y="25455"/>
                </a:cubicBezTo>
                <a:cubicBezTo>
                  <a:pt x="141291" y="22809"/>
                  <a:pt x="220666" y="1113"/>
                  <a:pt x="225428" y="55"/>
                </a:cubicBezTo>
                <a:cubicBezTo>
                  <a:pt x="230190" y="-1003"/>
                  <a:pt x="179920" y="13284"/>
                  <a:pt x="158753" y="19105"/>
                </a:cubicBezTo>
                <a:cubicBezTo>
                  <a:pt x="137586" y="24926"/>
                  <a:pt x="120653" y="29688"/>
                  <a:pt x="98428" y="34980"/>
                </a:cubicBezTo>
                <a:cubicBezTo>
                  <a:pt x="76203" y="40272"/>
                  <a:pt x="532" y="48209"/>
                  <a:pt x="3" y="47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263BBEA0-9644-8515-ECBD-5BE7060D5935}"/>
              </a:ext>
            </a:extLst>
          </p:cNvPr>
          <p:cNvSpPr/>
          <p:nvPr/>
        </p:nvSpPr>
        <p:spPr>
          <a:xfrm>
            <a:off x="6311894" y="1863589"/>
            <a:ext cx="177823" cy="44602"/>
          </a:xfrm>
          <a:custGeom>
            <a:avLst/>
            <a:gdLst>
              <a:gd name="connsiteX0" fmla="*/ 177806 w 177823"/>
              <a:gd name="connsiteY0" fmla="*/ 136 h 44602"/>
              <a:gd name="connsiteX1" fmla="*/ 44456 w 177823"/>
              <a:gd name="connsiteY1" fmla="*/ 25536 h 44602"/>
              <a:gd name="connsiteX2" fmla="*/ 6356 w 177823"/>
              <a:gd name="connsiteY2" fmla="*/ 44586 h 44602"/>
              <a:gd name="connsiteX3" fmla="*/ 31756 w 177823"/>
              <a:gd name="connsiteY3" fmla="*/ 22361 h 44602"/>
              <a:gd name="connsiteX4" fmla="*/ 6 w 177823"/>
              <a:gd name="connsiteY4" fmla="*/ 35061 h 44602"/>
              <a:gd name="connsiteX5" fmla="*/ 34931 w 177823"/>
              <a:gd name="connsiteY5" fmla="*/ 16011 h 44602"/>
              <a:gd name="connsiteX6" fmla="*/ 177806 w 177823"/>
              <a:gd name="connsiteY6" fmla="*/ 136 h 44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7823" h="44602">
                <a:moveTo>
                  <a:pt x="177806" y="136"/>
                </a:moveTo>
                <a:cubicBezTo>
                  <a:pt x="179393" y="1723"/>
                  <a:pt x="73031" y="18128"/>
                  <a:pt x="44456" y="25536"/>
                </a:cubicBezTo>
                <a:cubicBezTo>
                  <a:pt x="15881" y="32944"/>
                  <a:pt x="8473" y="45115"/>
                  <a:pt x="6356" y="44586"/>
                </a:cubicBezTo>
                <a:cubicBezTo>
                  <a:pt x="4239" y="44057"/>
                  <a:pt x="32814" y="23949"/>
                  <a:pt x="31756" y="22361"/>
                </a:cubicBezTo>
                <a:cubicBezTo>
                  <a:pt x="30698" y="20773"/>
                  <a:pt x="-523" y="36119"/>
                  <a:pt x="6" y="35061"/>
                </a:cubicBezTo>
                <a:cubicBezTo>
                  <a:pt x="535" y="34003"/>
                  <a:pt x="8473" y="20773"/>
                  <a:pt x="34931" y="16011"/>
                </a:cubicBezTo>
                <a:cubicBezTo>
                  <a:pt x="61389" y="11249"/>
                  <a:pt x="176219" y="-1451"/>
                  <a:pt x="177806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6CFD5C5C-461E-3882-01C9-730F120F7736}"/>
              </a:ext>
            </a:extLst>
          </p:cNvPr>
          <p:cNvSpPr/>
          <p:nvPr/>
        </p:nvSpPr>
        <p:spPr>
          <a:xfrm>
            <a:off x="6472485" y="1777487"/>
            <a:ext cx="230327" cy="97258"/>
          </a:xfrm>
          <a:custGeom>
            <a:avLst/>
            <a:gdLst>
              <a:gd name="connsiteX0" fmla="*/ 1340 w 230327"/>
              <a:gd name="connsiteY0" fmla="*/ 95763 h 97258"/>
              <a:gd name="connsiteX1" fmla="*/ 87065 w 230327"/>
              <a:gd name="connsiteY1" fmla="*/ 67188 h 97258"/>
              <a:gd name="connsiteX2" fmla="*/ 144215 w 230327"/>
              <a:gd name="connsiteY2" fmla="*/ 76713 h 97258"/>
              <a:gd name="connsiteX3" fmla="*/ 115640 w 230327"/>
              <a:gd name="connsiteY3" fmla="*/ 44963 h 97258"/>
              <a:gd name="connsiteX4" fmla="*/ 160090 w 230327"/>
              <a:gd name="connsiteY4" fmla="*/ 57663 h 97258"/>
              <a:gd name="connsiteX5" fmla="*/ 141040 w 230327"/>
              <a:gd name="connsiteY5" fmla="*/ 25913 h 97258"/>
              <a:gd name="connsiteX6" fmla="*/ 204540 w 230327"/>
              <a:gd name="connsiteY6" fmla="*/ 41788 h 97258"/>
              <a:gd name="connsiteX7" fmla="*/ 182315 w 230327"/>
              <a:gd name="connsiteY7" fmla="*/ 13213 h 97258"/>
              <a:gd name="connsiteX8" fmla="*/ 229940 w 230327"/>
              <a:gd name="connsiteY8" fmla="*/ 16388 h 97258"/>
              <a:gd name="connsiteX9" fmla="*/ 201365 w 230327"/>
              <a:gd name="connsiteY9" fmla="*/ 513 h 97258"/>
              <a:gd name="connsiteX10" fmla="*/ 141040 w 230327"/>
              <a:gd name="connsiteY10" fmla="*/ 38613 h 97258"/>
              <a:gd name="connsiteX11" fmla="*/ 160090 w 230327"/>
              <a:gd name="connsiteY11" fmla="*/ 13213 h 97258"/>
              <a:gd name="connsiteX12" fmla="*/ 1340 w 230327"/>
              <a:gd name="connsiteY12" fmla="*/ 95763 h 97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0327" h="97258">
                <a:moveTo>
                  <a:pt x="1340" y="95763"/>
                </a:moveTo>
                <a:cubicBezTo>
                  <a:pt x="-10831" y="104759"/>
                  <a:pt x="63253" y="70363"/>
                  <a:pt x="87065" y="67188"/>
                </a:cubicBezTo>
                <a:cubicBezTo>
                  <a:pt x="110878" y="64013"/>
                  <a:pt x="139453" y="80417"/>
                  <a:pt x="144215" y="76713"/>
                </a:cubicBezTo>
                <a:cubicBezTo>
                  <a:pt x="148977" y="73009"/>
                  <a:pt x="112994" y="48138"/>
                  <a:pt x="115640" y="44963"/>
                </a:cubicBezTo>
                <a:cubicBezTo>
                  <a:pt x="118286" y="41788"/>
                  <a:pt x="155857" y="60838"/>
                  <a:pt x="160090" y="57663"/>
                </a:cubicBezTo>
                <a:cubicBezTo>
                  <a:pt x="164323" y="54488"/>
                  <a:pt x="133632" y="28559"/>
                  <a:pt x="141040" y="25913"/>
                </a:cubicBezTo>
                <a:cubicBezTo>
                  <a:pt x="148448" y="23267"/>
                  <a:pt x="197661" y="43905"/>
                  <a:pt x="204540" y="41788"/>
                </a:cubicBezTo>
                <a:cubicBezTo>
                  <a:pt x="211419" y="39671"/>
                  <a:pt x="178082" y="17446"/>
                  <a:pt x="182315" y="13213"/>
                </a:cubicBezTo>
                <a:cubicBezTo>
                  <a:pt x="186548" y="8980"/>
                  <a:pt x="226765" y="18505"/>
                  <a:pt x="229940" y="16388"/>
                </a:cubicBezTo>
                <a:cubicBezTo>
                  <a:pt x="233115" y="14271"/>
                  <a:pt x="216182" y="-3191"/>
                  <a:pt x="201365" y="513"/>
                </a:cubicBezTo>
                <a:cubicBezTo>
                  <a:pt x="186548" y="4217"/>
                  <a:pt x="147919" y="36496"/>
                  <a:pt x="141040" y="38613"/>
                </a:cubicBezTo>
                <a:cubicBezTo>
                  <a:pt x="134161" y="40730"/>
                  <a:pt x="184432" y="3159"/>
                  <a:pt x="160090" y="13213"/>
                </a:cubicBezTo>
                <a:cubicBezTo>
                  <a:pt x="135748" y="23267"/>
                  <a:pt x="13511" y="86767"/>
                  <a:pt x="1340" y="957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5C165274-16E5-8CBE-A6F6-41E551390E8C}"/>
              </a:ext>
            </a:extLst>
          </p:cNvPr>
          <p:cNvSpPr/>
          <p:nvPr/>
        </p:nvSpPr>
        <p:spPr>
          <a:xfrm>
            <a:off x="6482866" y="1748717"/>
            <a:ext cx="282145" cy="96692"/>
          </a:xfrm>
          <a:custGeom>
            <a:avLst/>
            <a:gdLst>
              <a:gd name="connsiteX0" fmla="*/ 484 w 282145"/>
              <a:gd name="connsiteY0" fmla="*/ 95958 h 96692"/>
              <a:gd name="connsiteX1" fmla="*/ 181459 w 282145"/>
              <a:gd name="connsiteY1" fmla="*/ 7058 h 96692"/>
              <a:gd name="connsiteX2" fmla="*/ 279884 w 282145"/>
              <a:gd name="connsiteY2" fmla="*/ 7058 h 96692"/>
              <a:gd name="connsiteX3" fmla="*/ 241784 w 282145"/>
              <a:gd name="connsiteY3" fmla="*/ 708 h 96692"/>
              <a:gd name="connsiteX4" fmla="*/ 143359 w 282145"/>
              <a:gd name="connsiteY4" fmla="*/ 26108 h 96692"/>
              <a:gd name="connsiteX5" fmla="*/ 127484 w 282145"/>
              <a:gd name="connsiteY5" fmla="*/ 48333 h 96692"/>
              <a:gd name="connsiteX6" fmla="*/ 484 w 282145"/>
              <a:gd name="connsiteY6" fmla="*/ 95958 h 96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145" h="96692">
                <a:moveTo>
                  <a:pt x="484" y="95958"/>
                </a:moveTo>
                <a:cubicBezTo>
                  <a:pt x="9480" y="89079"/>
                  <a:pt x="134892" y="21875"/>
                  <a:pt x="181459" y="7058"/>
                </a:cubicBezTo>
                <a:cubicBezTo>
                  <a:pt x="228026" y="-7759"/>
                  <a:pt x="269830" y="8116"/>
                  <a:pt x="279884" y="7058"/>
                </a:cubicBezTo>
                <a:cubicBezTo>
                  <a:pt x="289938" y="6000"/>
                  <a:pt x="264538" y="-2467"/>
                  <a:pt x="241784" y="708"/>
                </a:cubicBezTo>
                <a:cubicBezTo>
                  <a:pt x="219030" y="3883"/>
                  <a:pt x="143359" y="26108"/>
                  <a:pt x="143359" y="26108"/>
                </a:cubicBezTo>
                <a:cubicBezTo>
                  <a:pt x="124309" y="34045"/>
                  <a:pt x="144417" y="37221"/>
                  <a:pt x="127484" y="48333"/>
                </a:cubicBezTo>
                <a:cubicBezTo>
                  <a:pt x="110551" y="59445"/>
                  <a:pt x="-8512" y="102837"/>
                  <a:pt x="484" y="959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DD6A773E-4A95-18F2-C910-2BAC867591A0}"/>
              </a:ext>
            </a:extLst>
          </p:cNvPr>
          <p:cNvSpPr/>
          <p:nvPr/>
        </p:nvSpPr>
        <p:spPr>
          <a:xfrm>
            <a:off x="6365170" y="1678391"/>
            <a:ext cx="271405" cy="160456"/>
          </a:xfrm>
          <a:custGeom>
            <a:avLst/>
            <a:gdLst>
              <a:gd name="connsiteX0" fmla="*/ 705 w 271405"/>
              <a:gd name="connsiteY0" fmla="*/ 86909 h 160456"/>
              <a:gd name="connsiteX1" fmla="*/ 105480 w 271405"/>
              <a:gd name="connsiteY1" fmla="*/ 48809 h 160456"/>
              <a:gd name="connsiteX2" fmla="*/ 86430 w 271405"/>
              <a:gd name="connsiteY2" fmla="*/ 96434 h 160456"/>
              <a:gd name="connsiteX3" fmla="*/ 111830 w 271405"/>
              <a:gd name="connsiteY3" fmla="*/ 144059 h 160456"/>
              <a:gd name="connsiteX4" fmla="*/ 153105 w 271405"/>
              <a:gd name="connsiteY4" fmla="*/ 159934 h 160456"/>
              <a:gd name="connsiteX5" fmla="*/ 210255 w 271405"/>
              <a:gd name="connsiteY5" fmla="*/ 150409 h 160456"/>
              <a:gd name="connsiteX6" fmla="*/ 267405 w 271405"/>
              <a:gd name="connsiteY6" fmla="*/ 93259 h 160456"/>
              <a:gd name="connsiteX7" fmla="*/ 264230 w 271405"/>
              <a:gd name="connsiteY7" fmla="*/ 58334 h 160456"/>
              <a:gd name="connsiteX8" fmla="*/ 245180 w 271405"/>
              <a:gd name="connsiteY8" fmla="*/ 23409 h 160456"/>
              <a:gd name="connsiteX9" fmla="*/ 235655 w 271405"/>
              <a:gd name="connsiteY9" fmla="*/ 7534 h 160456"/>
              <a:gd name="connsiteX10" fmla="*/ 165805 w 271405"/>
              <a:gd name="connsiteY10" fmla="*/ 4359 h 160456"/>
              <a:gd name="connsiteX11" fmla="*/ 705 w 271405"/>
              <a:gd name="connsiteY11" fmla="*/ 86909 h 16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1405" h="160456">
                <a:moveTo>
                  <a:pt x="705" y="86909"/>
                </a:moveTo>
                <a:cubicBezTo>
                  <a:pt x="-9349" y="94317"/>
                  <a:pt x="91193" y="47222"/>
                  <a:pt x="105480" y="48809"/>
                </a:cubicBezTo>
                <a:cubicBezTo>
                  <a:pt x="119767" y="50396"/>
                  <a:pt x="85372" y="80559"/>
                  <a:pt x="86430" y="96434"/>
                </a:cubicBezTo>
                <a:cubicBezTo>
                  <a:pt x="87488" y="112309"/>
                  <a:pt x="100718" y="133476"/>
                  <a:pt x="111830" y="144059"/>
                </a:cubicBezTo>
                <a:cubicBezTo>
                  <a:pt x="122942" y="154642"/>
                  <a:pt x="136701" y="158876"/>
                  <a:pt x="153105" y="159934"/>
                </a:cubicBezTo>
                <a:cubicBezTo>
                  <a:pt x="169509" y="160992"/>
                  <a:pt x="191205" y="161521"/>
                  <a:pt x="210255" y="150409"/>
                </a:cubicBezTo>
                <a:cubicBezTo>
                  <a:pt x="229305" y="139297"/>
                  <a:pt x="258409" y="108605"/>
                  <a:pt x="267405" y="93259"/>
                </a:cubicBezTo>
                <a:cubicBezTo>
                  <a:pt x="276401" y="77913"/>
                  <a:pt x="267934" y="69976"/>
                  <a:pt x="264230" y="58334"/>
                </a:cubicBezTo>
                <a:cubicBezTo>
                  <a:pt x="260526" y="46692"/>
                  <a:pt x="245180" y="23409"/>
                  <a:pt x="245180" y="23409"/>
                </a:cubicBezTo>
                <a:cubicBezTo>
                  <a:pt x="240417" y="14942"/>
                  <a:pt x="248884" y="10709"/>
                  <a:pt x="235655" y="7534"/>
                </a:cubicBezTo>
                <a:cubicBezTo>
                  <a:pt x="222426" y="4359"/>
                  <a:pt x="199143" y="-5695"/>
                  <a:pt x="165805" y="4359"/>
                </a:cubicBezTo>
                <a:cubicBezTo>
                  <a:pt x="132467" y="14413"/>
                  <a:pt x="10759" y="79501"/>
                  <a:pt x="705" y="8690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BD679F69-B602-FB26-A61C-A9D802960C5B}"/>
              </a:ext>
            </a:extLst>
          </p:cNvPr>
          <p:cNvSpPr/>
          <p:nvPr/>
        </p:nvSpPr>
        <p:spPr>
          <a:xfrm>
            <a:off x="6477017" y="173470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48A69B59-AB29-A176-87CD-D333840DB5CE}"/>
              </a:ext>
            </a:extLst>
          </p:cNvPr>
          <p:cNvSpPr/>
          <p:nvPr/>
        </p:nvSpPr>
        <p:spPr>
          <a:xfrm>
            <a:off x="6615823" y="1670019"/>
            <a:ext cx="128537" cy="108881"/>
          </a:xfrm>
          <a:custGeom>
            <a:avLst/>
            <a:gdLst>
              <a:gd name="connsiteX0" fmla="*/ 92952 w 128537"/>
              <a:gd name="connsiteY0" fmla="*/ 31 h 108881"/>
              <a:gd name="connsiteX1" fmla="*/ 35802 w 128537"/>
              <a:gd name="connsiteY1" fmla="*/ 63531 h 108881"/>
              <a:gd name="connsiteX2" fmla="*/ 48502 w 128537"/>
              <a:gd name="connsiteY2" fmla="*/ 41306 h 108881"/>
              <a:gd name="connsiteX3" fmla="*/ 877 w 128537"/>
              <a:gd name="connsiteY3" fmla="*/ 107981 h 108881"/>
              <a:gd name="connsiteX4" fmla="*/ 26277 w 128537"/>
              <a:gd name="connsiteY4" fmla="*/ 79406 h 108881"/>
              <a:gd name="connsiteX5" fmla="*/ 127877 w 128537"/>
              <a:gd name="connsiteY5" fmla="*/ 73056 h 108881"/>
              <a:gd name="connsiteX6" fmla="*/ 70727 w 128537"/>
              <a:gd name="connsiteY6" fmla="*/ 73056 h 108881"/>
              <a:gd name="connsiteX7" fmla="*/ 92952 w 128537"/>
              <a:gd name="connsiteY7" fmla="*/ 31 h 108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537" h="108881">
                <a:moveTo>
                  <a:pt x="92952" y="31"/>
                </a:moveTo>
                <a:cubicBezTo>
                  <a:pt x="87131" y="-1557"/>
                  <a:pt x="43210" y="56652"/>
                  <a:pt x="35802" y="63531"/>
                </a:cubicBezTo>
                <a:cubicBezTo>
                  <a:pt x="28394" y="70410"/>
                  <a:pt x="54323" y="33898"/>
                  <a:pt x="48502" y="41306"/>
                </a:cubicBezTo>
                <a:cubicBezTo>
                  <a:pt x="42681" y="48714"/>
                  <a:pt x="4581" y="101631"/>
                  <a:pt x="877" y="107981"/>
                </a:cubicBezTo>
                <a:cubicBezTo>
                  <a:pt x="-2827" y="114331"/>
                  <a:pt x="5110" y="85227"/>
                  <a:pt x="26277" y="79406"/>
                </a:cubicBezTo>
                <a:cubicBezTo>
                  <a:pt x="47444" y="73585"/>
                  <a:pt x="120469" y="74114"/>
                  <a:pt x="127877" y="73056"/>
                </a:cubicBezTo>
                <a:cubicBezTo>
                  <a:pt x="135285" y="71998"/>
                  <a:pt x="78135" y="80994"/>
                  <a:pt x="70727" y="73056"/>
                </a:cubicBezTo>
                <a:cubicBezTo>
                  <a:pt x="63319" y="65119"/>
                  <a:pt x="98773" y="1619"/>
                  <a:pt x="92952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164817EE-E014-6AC9-D8C7-7C6C87D2B29D}"/>
              </a:ext>
            </a:extLst>
          </p:cNvPr>
          <p:cNvSpPr/>
          <p:nvPr/>
        </p:nvSpPr>
        <p:spPr>
          <a:xfrm>
            <a:off x="6311741" y="1645972"/>
            <a:ext cx="190661" cy="119351"/>
          </a:xfrm>
          <a:custGeom>
            <a:avLst/>
            <a:gdLst>
              <a:gd name="connsiteX0" fmla="*/ 159 w 190661"/>
              <a:gd name="connsiteY0" fmla="*/ 119328 h 119351"/>
              <a:gd name="connsiteX1" fmla="*/ 133509 w 190661"/>
              <a:gd name="connsiteY1" fmla="*/ 27253 h 119351"/>
              <a:gd name="connsiteX2" fmla="*/ 111284 w 190661"/>
              <a:gd name="connsiteY2" fmla="*/ 43128 h 119351"/>
              <a:gd name="connsiteX3" fmla="*/ 190659 w 190661"/>
              <a:gd name="connsiteY3" fmla="*/ 1853 h 119351"/>
              <a:gd name="connsiteX4" fmla="*/ 108109 w 190661"/>
              <a:gd name="connsiteY4" fmla="*/ 17728 h 119351"/>
              <a:gd name="connsiteX5" fmla="*/ 159 w 190661"/>
              <a:gd name="connsiteY5" fmla="*/ 119328 h 11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661" h="119351">
                <a:moveTo>
                  <a:pt x="159" y="119328"/>
                </a:moveTo>
                <a:cubicBezTo>
                  <a:pt x="4392" y="120915"/>
                  <a:pt x="114988" y="39953"/>
                  <a:pt x="133509" y="27253"/>
                </a:cubicBezTo>
                <a:cubicBezTo>
                  <a:pt x="152030" y="14553"/>
                  <a:pt x="101759" y="47361"/>
                  <a:pt x="111284" y="43128"/>
                </a:cubicBezTo>
                <a:cubicBezTo>
                  <a:pt x="120809" y="38895"/>
                  <a:pt x="191188" y="6086"/>
                  <a:pt x="190659" y="1853"/>
                </a:cubicBezTo>
                <a:cubicBezTo>
                  <a:pt x="190130" y="-2380"/>
                  <a:pt x="139330" y="-264"/>
                  <a:pt x="108109" y="17728"/>
                </a:cubicBezTo>
                <a:cubicBezTo>
                  <a:pt x="76888" y="35720"/>
                  <a:pt x="-4074" y="117741"/>
                  <a:pt x="159" y="119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F86B1936-4114-1FEF-DE4F-154A34477378}"/>
              </a:ext>
            </a:extLst>
          </p:cNvPr>
          <p:cNvSpPr/>
          <p:nvPr/>
        </p:nvSpPr>
        <p:spPr>
          <a:xfrm>
            <a:off x="6451491" y="1624655"/>
            <a:ext cx="276854" cy="58102"/>
          </a:xfrm>
          <a:custGeom>
            <a:avLst/>
            <a:gdLst>
              <a:gd name="connsiteX0" fmla="*/ 109 w 276854"/>
              <a:gd name="connsiteY0" fmla="*/ 35870 h 58102"/>
              <a:gd name="connsiteX1" fmla="*/ 117584 w 276854"/>
              <a:gd name="connsiteY1" fmla="*/ 13645 h 58102"/>
              <a:gd name="connsiteX2" fmla="*/ 181084 w 276854"/>
              <a:gd name="connsiteY2" fmla="*/ 35870 h 58102"/>
              <a:gd name="connsiteX3" fmla="*/ 168384 w 276854"/>
              <a:gd name="connsiteY3" fmla="*/ 16820 h 58102"/>
              <a:gd name="connsiteX4" fmla="*/ 276334 w 276854"/>
              <a:gd name="connsiteY4" fmla="*/ 58095 h 58102"/>
              <a:gd name="connsiteX5" fmla="*/ 206484 w 276854"/>
              <a:gd name="connsiteY5" fmla="*/ 19995 h 58102"/>
              <a:gd name="connsiteX6" fmla="*/ 139809 w 276854"/>
              <a:gd name="connsiteY6" fmla="*/ 945 h 58102"/>
              <a:gd name="connsiteX7" fmla="*/ 109 w 276854"/>
              <a:gd name="connsiteY7" fmla="*/ 35870 h 58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6854" h="58102">
                <a:moveTo>
                  <a:pt x="109" y="35870"/>
                </a:moveTo>
                <a:cubicBezTo>
                  <a:pt x="-3595" y="37987"/>
                  <a:pt x="87422" y="13645"/>
                  <a:pt x="117584" y="13645"/>
                </a:cubicBezTo>
                <a:cubicBezTo>
                  <a:pt x="147746" y="13645"/>
                  <a:pt x="181084" y="35870"/>
                  <a:pt x="181084" y="35870"/>
                </a:cubicBezTo>
                <a:cubicBezTo>
                  <a:pt x="189551" y="36399"/>
                  <a:pt x="152509" y="13116"/>
                  <a:pt x="168384" y="16820"/>
                </a:cubicBezTo>
                <a:cubicBezTo>
                  <a:pt x="184259" y="20524"/>
                  <a:pt x="269984" y="57566"/>
                  <a:pt x="276334" y="58095"/>
                </a:cubicBezTo>
                <a:cubicBezTo>
                  <a:pt x="282684" y="58624"/>
                  <a:pt x="229238" y="29520"/>
                  <a:pt x="206484" y="19995"/>
                </a:cubicBezTo>
                <a:cubicBezTo>
                  <a:pt x="183730" y="10470"/>
                  <a:pt x="174205" y="-3817"/>
                  <a:pt x="139809" y="945"/>
                </a:cubicBezTo>
                <a:cubicBezTo>
                  <a:pt x="105413" y="5707"/>
                  <a:pt x="3813" y="33753"/>
                  <a:pt x="109" y="358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94DFF3A4-8E26-5B43-C99E-6440C0D22B1D}"/>
              </a:ext>
            </a:extLst>
          </p:cNvPr>
          <p:cNvSpPr/>
          <p:nvPr/>
        </p:nvSpPr>
        <p:spPr>
          <a:xfrm>
            <a:off x="6445035" y="1691665"/>
            <a:ext cx="382686" cy="185185"/>
          </a:xfrm>
          <a:custGeom>
            <a:avLst/>
            <a:gdLst>
              <a:gd name="connsiteX0" fmla="*/ 381215 w 382686"/>
              <a:gd name="connsiteY0" fmla="*/ 610 h 185185"/>
              <a:gd name="connsiteX1" fmla="*/ 279615 w 382686"/>
              <a:gd name="connsiteY1" fmla="*/ 76810 h 185185"/>
              <a:gd name="connsiteX2" fmla="*/ 130390 w 382686"/>
              <a:gd name="connsiteY2" fmla="*/ 181585 h 185185"/>
              <a:gd name="connsiteX3" fmla="*/ 146265 w 382686"/>
              <a:gd name="connsiteY3" fmla="*/ 162535 h 185185"/>
              <a:gd name="connsiteX4" fmla="*/ 95465 w 382686"/>
              <a:gd name="connsiteY4" fmla="*/ 178410 h 185185"/>
              <a:gd name="connsiteX5" fmla="*/ 215 w 382686"/>
              <a:gd name="connsiteY5" fmla="*/ 172060 h 185185"/>
              <a:gd name="connsiteX6" fmla="*/ 124040 w 382686"/>
              <a:gd name="connsiteY6" fmla="*/ 168885 h 185185"/>
              <a:gd name="connsiteX7" fmla="*/ 257390 w 382686"/>
              <a:gd name="connsiteY7" fmla="*/ 89510 h 185185"/>
              <a:gd name="connsiteX8" fmla="*/ 203415 w 382686"/>
              <a:gd name="connsiteY8" fmla="*/ 118085 h 185185"/>
              <a:gd name="connsiteX9" fmla="*/ 381215 w 382686"/>
              <a:gd name="connsiteY9" fmla="*/ 610 h 18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2686" h="185185">
                <a:moveTo>
                  <a:pt x="381215" y="610"/>
                </a:moveTo>
                <a:cubicBezTo>
                  <a:pt x="393915" y="-6269"/>
                  <a:pt x="321419" y="46648"/>
                  <a:pt x="279615" y="76810"/>
                </a:cubicBezTo>
                <a:cubicBezTo>
                  <a:pt x="237811" y="106973"/>
                  <a:pt x="152615" y="167297"/>
                  <a:pt x="130390" y="181585"/>
                </a:cubicBezTo>
                <a:cubicBezTo>
                  <a:pt x="108165" y="195873"/>
                  <a:pt x="152086" y="163064"/>
                  <a:pt x="146265" y="162535"/>
                </a:cubicBezTo>
                <a:cubicBezTo>
                  <a:pt x="140444" y="162006"/>
                  <a:pt x="119807" y="176823"/>
                  <a:pt x="95465" y="178410"/>
                </a:cubicBezTo>
                <a:cubicBezTo>
                  <a:pt x="71123" y="179998"/>
                  <a:pt x="-4547" y="173647"/>
                  <a:pt x="215" y="172060"/>
                </a:cubicBezTo>
                <a:cubicBezTo>
                  <a:pt x="4977" y="170473"/>
                  <a:pt x="81178" y="182643"/>
                  <a:pt x="124040" y="168885"/>
                </a:cubicBezTo>
                <a:cubicBezTo>
                  <a:pt x="166902" y="155127"/>
                  <a:pt x="244161" y="97977"/>
                  <a:pt x="257390" y="89510"/>
                </a:cubicBezTo>
                <a:cubicBezTo>
                  <a:pt x="270619" y="81043"/>
                  <a:pt x="180661" y="133960"/>
                  <a:pt x="203415" y="118085"/>
                </a:cubicBezTo>
                <a:cubicBezTo>
                  <a:pt x="226169" y="102210"/>
                  <a:pt x="368515" y="7489"/>
                  <a:pt x="381215" y="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19153AD2-2D0A-FFB8-18AD-B7594E3CC203}"/>
              </a:ext>
            </a:extLst>
          </p:cNvPr>
          <p:cNvSpPr/>
          <p:nvPr/>
        </p:nvSpPr>
        <p:spPr>
          <a:xfrm>
            <a:off x="6323772" y="1875689"/>
            <a:ext cx="267536" cy="45448"/>
          </a:xfrm>
          <a:custGeom>
            <a:avLst/>
            <a:gdLst>
              <a:gd name="connsiteX0" fmla="*/ 828 w 267536"/>
              <a:gd name="connsiteY0" fmla="*/ 45186 h 45448"/>
              <a:gd name="connsiteX1" fmla="*/ 137353 w 267536"/>
              <a:gd name="connsiteY1" fmla="*/ 3911 h 45448"/>
              <a:gd name="connsiteX2" fmla="*/ 267528 w 267536"/>
              <a:gd name="connsiteY2" fmla="*/ 3911 h 45448"/>
              <a:gd name="connsiteX3" fmla="*/ 143703 w 267536"/>
              <a:gd name="connsiteY3" fmla="*/ 736 h 45448"/>
              <a:gd name="connsiteX4" fmla="*/ 83378 w 267536"/>
              <a:gd name="connsiteY4" fmla="*/ 19786 h 45448"/>
              <a:gd name="connsiteX5" fmla="*/ 828 w 267536"/>
              <a:gd name="connsiteY5" fmla="*/ 45186 h 45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536" h="45448">
                <a:moveTo>
                  <a:pt x="828" y="45186"/>
                </a:moveTo>
                <a:cubicBezTo>
                  <a:pt x="9824" y="42540"/>
                  <a:pt x="92903" y="10790"/>
                  <a:pt x="137353" y="3911"/>
                </a:cubicBezTo>
                <a:cubicBezTo>
                  <a:pt x="181803" y="-2968"/>
                  <a:pt x="266470" y="4440"/>
                  <a:pt x="267528" y="3911"/>
                </a:cubicBezTo>
                <a:cubicBezTo>
                  <a:pt x="268586" y="3382"/>
                  <a:pt x="174395" y="-1910"/>
                  <a:pt x="143703" y="736"/>
                </a:cubicBezTo>
                <a:cubicBezTo>
                  <a:pt x="113011" y="3382"/>
                  <a:pt x="108249" y="9732"/>
                  <a:pt x="83378" y="19786"/>
                </a:cubicBezTo>
                <a:cubicBezTo>
                  <a:pt x="58507" y="29840"/>
                  <a:pt x="-8168" y="47832"/>
                  <a:pt x="828" y="45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E6B07263-371A-3990-1C65-F2A30DF9DBF9}"/>
              </a:ext>
            </a:extLst>
          </p:cNvPr>
          <p:cNvSpPr/>
          <p:nvPr/>
        </p:nvSpPr>
        <p:spPr>
          <a:xfrm>
            <a:off x="6531598" y="1752394"/>
            <a:ext cx="323273" cy="154898"/>
          </a:xfrm>
          <a:custGeom>
            <a:avLst/>
            <a:gdLst>
              <a:gd name="connsiteX0" fmla="*/ 323227 w 323273"/>
              <a:gd name="connsiteY0" fmla="*/ 206 h 154898"/>
              <a:gd name="connsiteX1" fmla="*/ 215277 w 323273"/>
              <a:gd name="connsiteY1" fmla="*/ 28781 h 154898"/>
              <a:gd name="connsiteX2" fmla="*/ 88277 w 323273"/>
              <a:gd name="connsiteY2" fmla="*/ 108156 h 154898"/>
              <a:gd name="connsiteX3" fmla="*/ 2552 w 323273"/>
              <a:gd name="connsiteY3" fmla="*/ 152606 h 154898"/>
              <a:gd name="connsiteX4" fmla="*/ 186702 w 323273"/>
              <a:gd name="connsiteY4" fmla="*/ 38306 h 154898"/>
              <a:gd name="connsiteX5" fmla="*/ 202577 w 323273"/>
              <a:gd name="connsiteY5" fmla="*/ 16081 h 154898"/>
              <a:gd name="connsiteX6" fmla="*/ 323227 w 323273"/>
              <a:gd name="connsiteY6" fmla="*/ 206 h 154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3273" h="154898">
                <a:moveTo>
                  <a:pt x="323227" y="206"/>
                </a:moveTo>
                <a:cubicBezTo>
                  <a:pt x="325344" y="2323"/>
                  <a:pt x="254435" y="10789"/>
                  <a:pt x="215277" y="28781"/>
                </a:cubicBezTo>
                <a:cubicBezTo>
                  <a:pt x="176119" y="46773"/>
                  <a:pt x="123731" y="87518"/>
                  <a:pt x="88277" y="108156"/>
                </a:cubicBezTo>
                <a:cubicBezTo>
                  <a:pt x="52823" y="128794"/>
                  <a:pt x="-13852" y="164248"/>
                  <a:pt x="2552" y="152606"/>
                </a:cubicBezTo>
                <a:cubicBezTo>
                  <a:pt x="18956" y="140964"/>
                  <a:pt x="186702" y="38306"/>
                  <a:pt x="186702" y="38306"/>
                </a:cubicBezTo>
                <a:cubicBezTo>
                  <a:pt x="220039" y="15552"/>
                  <a:pt x="184585" y="19256"/>
                  <a:pt x="202577" y="16081"/>
                </a:cubicBezTo>
                <a:cubicBezTo>
                  <a:pt x="220569" y="12906"/>
                  <a:pt x="321110" y="-1911"/>
                  <a:pt x="323227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E2F69354-7AD2-2515-39A6-3E343C82A590}"/>
              </a:ext>
            </a:extLst>
          </p:cNvPr>
          <p:cNvSpPr/>
          <p:nvPr/>
        </p:nvSpPr>
        <p:spPr>
          <a:xfrm>
            <a:off x="6365865" y="1860133"/>
            <a:ext cx="225595" cy="48685"/>
          </a:xfrm>
          <a:custGeom>
            <a:avLst/>
            <a:gdLst>
              <a:gd name="connsiteX0" fmla="*/ 10 w 225595"/>
              <a:gd name="connsiteY0" fmla="*/ 16292 h 48685"/>
              <a:gd name="connsiteX1" fmla="*/ 107960 w 225595"/>
              <a:gd name="connsiteY1" fmla="*/ 41692 h 48685"/>
              <a:gd name="connsiteX2" fmla="*/ 174635 w 225595"/>
              <a:gd name="connsiteY2" fmla="*/ 32167 h 48685"/>
              <a:gd name="connsiteX3" fmla="*/ 136535 w 225595"/>
              <a:gd name="connsiteY3" fmla="*/ 22642 h 48685"/>
              <a:gd name="connsiteX4" fmla="*/ 225435 w 225595"/>
              <a:gd name="connsiteY4" fmla="*/ 417 h 48685"/>
              <a:gd name="connsiteX5" fmla="*/ 158760 w 225595"/>
              <a:gd name="connsiteY5" fmla="*/ 9942 h 48685"/>
              <a:gd name="connsiteX6" fmla="*/ 171460 w 225595"/>
              <a:gd name="connsiteY6" fmla="*/ 32167 h 48685"/>
              <a:gd name="connsiteX7" fmla="*/ 101610 w 225595"/>
              <a:gd name="connsiteY7" fmla="*/ 48042 h 48685"/>
              <a:gd name="connsiteX8" fmla="*/ 10 w 225595"/>
              <a:gd name="connsiteY8" fmla="*/ 16292 h 48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595" h="48685">
                <a:moveTo>
                  <a:pt x="10" y="16292"/>
                </a:moveTo>
                <a:cubicBezTo>
                  <a:pt x="1068" y="15234"/>
                  <a:pt x="78856" y="39046"/>
                  <a:pt x="107960" y="41692"/>
                </a:cubicBezTo>
                <a:cubicBezTo>
                  <a:pt x="137064" y="44338"/>
                  <a:pt x="169873" y="35342"/>
                  <a:pt x="174635" y="32167"/>
                </a:cubicBezTo>
                <a:cubicBezTo>
                  <a:pt x="179397" y="28992"/>
                  <a:pt x="128068" y="27934"/>
                  <a:pt x="136535" y="22642"/>
                </a:cubicBezTo>
                <a:cubicBezTo>
                  <a:pt x="145002" y="17350"/>
                  <a:pt x="221731" y="2534"/>
                  <a:pt x="225435" y="417"/>
                </a:cubicBezTo>
                <a:cubicBezTo>
                  <a:pt x="229139" y="-1700"/>
                  <a:pt x="167756" y="4650"/>
                  <a:pt x="158760" y="9942"/>
                </a:cubicBezTo>
                <a:cubicBezTo>
                  <a:pt x="149764" y="15234"/>
                  <a:pt x="180985" y="25817"/>
                  <a:pt x="171460" y="32167"/>
                </a:cubicBezTo>
                <a:cubicBezTo>
                  <a:pt x="161935" y="38517"/>
                  <a:pt x="124893" y="51746"/>
                  <a:pt x="101610" y="48042"/>
                </a:cubicBezTo>
                <a:cubicBezTo>
                  <a:pt x="78327" y="44338"/>
                  <a:pt x="-1048" y="17350"/>
                  <a:pt x="10" y="16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85FE52F9-C5C4-D978-A4A8-335CBD4A7143}"/>
              </a:ext>
            </a:extLst>
          </p:cNvPr>
          <p:cNvSpPr/>
          <p:nvPr/>
        </p:nvSpPr>
        <p:spPr>
          <a:xfrm>
            <a:off x="6330918" y="1796754"/>
            <a:ext cx="36571" cy="94921"/>
          </a:xfrm>
          <a:custGeom>
            <a:avLst/>
            <a:gdLst>
              <a:gd name="connsiteX0" fmla="*/ 32 w 36571"/>
              <a:gd name="connsiteY0" fmla="*/ 296 h 94921"/>
              <a:gd name="connsiteX1" fmla="*/ 34957 w 36571"/>
              <a:gd name="connsiteY1" fmla="*/ 92371 h 94921"/>
              <a:gd name="connsiteX2" fmla="*/ 28607 w 36571"/>
              <a:gd name="connsiteY2" fmla="*/ 63796 h 94921"/>
              <a:gd name="connsiteX3" fmla="*/ 32 w 36571"/>
              <a:gd name="connsiteY3" fmla="*/ 296 h 94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71" h="94921">
                <a:moveTo>
                  <a:pt x="32" y="296"/>
                </a:moveTo>
                <a:cubicBezTo>
                  <a:pt x="1090" y="5058"/>
                  <a:pt x="30195" y="81788"/>
                  <a:pt x="34957" y="92371"/>
                </a:cubicBezTo>
                <a:cubicBezTo>
                  <a:pt x="39720" y="102954"/>
                  <a:pt x="32840" y="78083"/>
                  <a:pt x="28607" y="63796"/>
                </a:cubicBezTo>
                <a:cubicBezTo>
                  <a:pt x="24374" y="49509"/>
                  <a:pt x="-1026" y="-4466"/>
                  <a:pt x="32" y="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9E3DC4C4-80A4-98BA-3DE1-C33F4C8C17DC}"/>
              </a:ext>
            </a:extLst>
          </p:cNvPr>
          <p:cNvSpPr/>
          <p:nvPr/>
        </p:nvSpPr>
        <p:spPr>
          <a:xfrm>
            <a:off x="6287107" y="1704930"/>
            <a:ext cx="47043" cy="187438"/>
          </a:xfrm>
          <a:custGeom>
            <a:avLst/>
            <a:gdLst>
              <a:gd name="connsiteX0" fmla="*/ 47018 w 47043"/>
              <a:gd name="connsiteY0" fmla="*/ 45 h 187438"/>
              <a:gd name="connsiteX1" fmla="*/ 2568 w 47043"/>
              <a:gd name="connsiteY1" fmla="*/ 101645 h 187438"/>
              <a:gd name="connsiteX2" fmla="*/ 5743 w 47043"/>
              <a:gd name="connsiteY2" fmla="*/ 187370 h 187438"/>
              <a:gd name="connsiteX3" fmla="*/ 8918 w 47043"/>
              <a:gd name="connsiteY3" fmla="*/ 114345 h 187438"/>
              <a:gd name="connsiteX4" fmla="*/ 47018 w 47043"/>
              <a:gd name="connsiteY4" fmla="*/ 45 h 18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43" h="187438">
                <a:moveTo>
                  <a:pt x="47018" y="45"/>
                </a:moveTo>
                <a:cubicBezTo>
                  <a:pt x="45960" y="-2072"/>
                  <a:pt x="9447" y="70424"/>
                  <a:pt x="2568" y="101645"/>
                </a:cubicBezTo>
                <a:cubicBezTo>
                  <a:pt x="-4311" y="132866"/>
                  <a:pt x="4685" y="185253"/>
                  <a:pt x="5743" y="187370"/>
                </a:cubicBezTo>
                <a:cubicBezTo>
                  <a:pt x="6801" y="189487"/>
                  <a:pt x="2039" y="142391"/>
                  <a:pt x="8918" y="114345"/>
                </a:cubicBezTo>
                <a:cubicBezTo>
                  <a:pt x="15797" y="86299"/>
                  <a:pt x="48076" y="2162"/>
                  <a:pt x="47018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29A4DF0F-14B7-847C-0347-B4A3F2B94A85}"/>
              </a:ext>
            </a:extLst>
          </p:cNvPr>
          <p:cNvSpPr/>
          <p:nvPr/>
        </p:nvSpPr>
        <p:spPr>
          <a:xfrm>
            <a:off x="6584724" y="1625291"/>
            <a:ext cx="247886" cy="66997"/>
          </a:xfrm>
          <a:custGeom>
            <a:avLst/>
            <a:gdLst>
              <a:gd name="connsiteX0" fmla="*/ 226 w 247886"/>
              <a:gd name="connsiteY0" fmla="*/ 309 h 66997"/>
              <a:gd name="connsiteX1" fmla="*/ 187551 w 247886"/>
              <a:gd name="connsiteY1" fmla="*/ 41584 h 66997"/>
              <a:gd name="connsiteX2" fmla="*/ 247876 w 247886"/>
              <a:gd name="connsiteY2" fmla="*/ 66984 h 66997"/>
              <a:gd name="connsiteX3" fmla="*/ 184376 w 247886"/>
              <a:gd name="connsiteY3" fmla="*/ 38409 h 66997"/>
              <a:gd name="connsiteX4" fmla="*/ 149451 w 247886"/>
              <a:gd name="connsiteY4" fmla="*/ 22534 h 66997"/>
              <a:gd name="connsiteX5" fmla="*/ 226 w 247886"/>
              <a:gd name="connsiteY5" fmla="*/ 309 h 66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886" h="66997">
                <a:moveTo>
                  <a:pt x="226" y="309"/>
                </a:moveTo>
                <a:cubicBezTo>
                  <a:pt x="6576" y="3484"/>
                  <a:pt x="146276" y="30472"/>
                  <a:pt x="187551" y="41584"/>
                </a:cubicBezTo>
                <a:cubicBezTo>
                  <a:pt x="228826" y="52696"/>
                  <a:pt x="248405" y="67513"/>
                  <a:pt x="247876" y="66984"/>
                </a:cubicBezTo>
                <a:cubicBezTo>
                  <a:pt x="247347" y="66455"/>
                  <a:pt x="184376" y="38409"/>
                  <a:pt x="184376" y="38409"/>
                </a:cubicBezTo>
                <a:cubicBezTo>
                  <a:pt x="167972" y="31001"/>
                  <a:pt x="175909" y="25709"/>
                  <a:pt x="149451" y="22534"/>
                </a:cubicBezTo>
                <a:cubicBezTo>
                  <a:pt x="122993" y="19359"/>
                  <a:pt x="-6124" y="-2866"/>
                  <a:pt x="226" y="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5FA50CB9-3E1A-82D8-D3E7-AAD50599E717}"/>
              </a:ext>
            </a:extLst>
          </p:cNvPr>
          <p:cNvSpPr/>
          <p:nvPr/>
        </p:nvSpPr>
        <p:spPr>
          <a:xfrm>
            <a:off x="6316196" y="1646218"/>
            <a:ext cx="107458" cy="142914"/>
          </a:xfrm>
          <a:custGeom>
            <a:avLst/>
            <a:gdLst>
              <a:gd name="connsiteX0" fmla="*/ 106829 w 107458"/>
              <a:gd name="connsiteY0" fmla="*/ 1607 h 142914"/>
              <a:gd name="connsiteX1" fmla="*/ 2054 w 107458"/>
              <a:gd name="connsiteY1" fmla="*/ 141307 h 142914"/>
              <a:gd name="connsiteX2" fmla="*/ 43329 w 107458"/>
              <a:gd name="connsiteY2" fmla="*/ 71457 h 142914"/>
              <a:gd name="connsiteX3" fmla="*/ 106829 w 107458"/>
              <a:gd name="connsiteY3" fmla="*/ 1607 h 142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458" h="142914">
                <a:moveTo>
                  <a:pt x="106829" y="1607"/>
                </a:moveTo>
                <a:cubicBezTo>
                  <a:pt x="99950" y="13249"/>
                  <a:pt x="12637" y="129665"/>
                  <a:pt x="2054" y="141307"/>
                </a:cubicBezTo>
                <a:cubicBezTo>
                  <a:pt x="-8529" y="152949"/>
                  <a:pt x="24279" y="98444"/>
                  <a:pt x="43329" y="71457"/>
                </a:cubicBezTo>
                <a:cubicBezTo>
                  <a:pt x="62379" y="44470"/>
                  <a:pt x="113708" y="-10035"/>
                  <a:pt x="106829" y="1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B1D647A0-BED3-D4B1-FED6-B2F3D2DF22C2}"/>
              </a:ext>
            </a:extLst>
          </p:cNvPr>
          <p:cNvSpPr/>
          <p:nvPr/>
        </p:nvSpPr>
        <p:spPr>
          <a:xfrm>
            <a:off x="6327455" y="1742987"/>
            <a:ext cx="549596" cy="203288"/>
          </a:xfrm>
          <a:custGeom>
            <a:avLst/>
            <a:gdLst>
              <a:gd name="connsiteX0" fmla="*/ 320 w 549596"/>
              <a:gd name="connsiteY0" fmla="*/ 203288 h 203288"/>
              <a:gd name="connsiteX1" fmla="*/ 89220 w 549596"/>
              <a:gd name="connsiteY1" fmla="*/ 168363 h 203288"/>
              <a:gd name="connsiteX2" fmla="*/ 200345 w 549596"/>
              <a:gd name="connsiteY2" fmla="*/ 168363 h 203288"/>
              <a:gd name="connsiteX3" fmla="*/ 317820 w 549596"/>
              <a:gd name="connsiteY3" fmla="*/ 88988 h 203288"/>
              <a:gd name="connsiteX4" fmla="*/ 489270 w 549596"/>
              <a:gd name="connsiteY4" fmla="*/ 35013 h 203288"/>
              <a:gd name="connsiteX5" fmla="*/ 409895 w 549596"/>
              <a:gd name="connsiteY5" fmla="*/ 73113 h 203288"/>
              <a:gd name="connsiteX6" fmla="*/ 549595 w 549596"/>
              <a:gd name="connsiteY6" fmla="*/ 88 h 203288"/>
              <a:gd name="connsiteX7" fmla="*/ 406720 w 549596"/>
              <a:gd name="connsiteY7" fmla="*/ 60413 h 203288"/>
              <a:gd name="connsiteX8" fmla="*/ 209870 w 549596"/>
              <a:gd name="connsiteY8" fmla="*/ 155663 h 203288"/>
              <a:gd name="connsiteX9" fmla="*/ 63820 w 549596"/>
              <a:gd name="connsiteY9" fmla="*/ 168363 h 203288"/>
              <a:gd name="connsiteX10" fmla="*/ 320 w 549596"/>
              <a:gd name="connsiteY10" fmla="*/ 203288 h 20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9596" h="203288">
                <a:moveTo>
                  <a:pt x="320" y="203288"/>
                </a:moveTo>
                <a:cubicBezTo>
                  <a:pt x="4553" y="203288"/>
                  <a:pt x="55883" y="174184"/>
                  <a:pt x="89220" y="168363"/>
                </a:cubicBezTo>
                <a:cubicBezTo>
                  <a:pt x="122557" y="162542"/>
                  <a:pt x="162245" y="181592"/>
                  <a:pt x="200345" y="168363"/>
                </a:cubicBezTo>
                <a:cubicBezTo>
                  <a:pt x="238445" y="155134"/>
                  <a:pt x="269666" y="111213"/>
                  <a:pt x="317820" y="88988"/>
                </a:cubicBezTo>
                <a:cubicBezTo>
                  <a:pt x="365974" y="66763"/>
                  <a:pt x="473924" y="37659"/>
                  <a:pt x="489270" y="35013"/>
                </a:cubicBezTo>
                <a:cubicBezTo>
                  <a:pt x="504616" y="32367"/>
                  <a:pt x="399841" y="78934"/>
                  <a:pt x="409895" y="73113"/>
                </a:cubicBezTo>
                <a:cubicBezTo>
                  <a:pt x="419949" y="67292"/>
                  <a:pt x="550124" y="2205"/>
                  <a:pt x="549595" y="88"/>
                </a:cubicBezTo>
                <a:cubicBezTo>
                  <a:pt x="549066" y="-2029"/>
                  <a:pt x="463341" y="34484"/>
                  <a:pt x="406720" y="60413"/>
                </a:cubicBezTo>
                <a:cubicBezTo>
                  <a:pt x="350099" y="86342"/>
                  <a:pt x="267020" y="137671"/>
                  <a:pt x="209870" y="155663"/>
                </a:cubicBezTo>
                <a:cubicBezTo>
                  <a:pt x="152720" y="173655"/>
                  <a:pt x="92924" y="162542"/>
                  <a:pt x="63820" y="168363"/>
                </a:cubicBezTo>
                <a:cubicBezTo>
                  <a:pt x="34716" y="174184"/>
                  <a:pt x="-3913" y="203288"/>
                  <a:pt x="320" y="203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23619EC8-E830-8C8A-0B64-37571A33ABE5}"/>
              </a:ext>
            </a:extLst>
          </p:cNvPr>
          <p:cNvSpPr/>
          <p:nvPr/>
        </p:nvSpPr>
        <p:spPr>
          <a:xfrm>
            <a:off x="6724381" y="1641331"/>
            <a:ext cx="204969" cy="95527"/>
          </a:xfrm>
          <a:custGeom>
            <a:avLst/>
            <a:gdLst>
              <a:gd name="connsiteX0" fmla="*/ 269 w 204969"/>
              <a:gd name="connsiteY0" fmla="*/ 144 h 95527"/>
              <a:gd name="connsiteX1" fmla="*/ 117744 w 204969"/>
              <a:gd name="connsiteY1" fmla="*/ 38244 h 95527"/>
              <a:gd name="connsiteX2" fmla="*/ 200294 w 204969"/>
              <a:gd name="connsiteY2" fmla="*/ 38244 h 95527"/>
              <a:gd name="connsiteX3" fmla="*/ 184419 w 204969"/>
              <a:gd name="connsiteY3" fmla="*/ 50944 h 95527"/>
              <a:gd name="connsiteX4" fmla="*/ 98694 w 204969"/>
              <a:gd name="connsiteY4" fmla="*/ 95394 h 95527"/>
              <a:gd name="connsiteX5" fmla="*/ 178069 w 204969"/>
              <a:gd name="connsiteY5" fmla="*/ 35069 h 95527"/>
              <a:gd name="connsiteX6" fmla="*/ 152669 w 204969"/>
              <a:gd name="connsiteY6" fmla="*/ 54119 h 95527"/>
              <a:gd name="connsiteX7" fmla="*/ 269 w 204969"/>
              <a:gd name="connsiteY7" fmla="*/ 144 h 95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969" h="95527">
                <a:moveTo>
                  <a:pt x="269" y="144"/>
                </a:moveTo>
                <a:cubicBezTo>
                  <a:pt x="-5552" y="-2502"/>
                  <a:pt x="84407" y="31894"/>
                  <a:pt x="117744" y="38244"/>
                </a:cubicBezTo>
                <a:cubicBezTo>
                  <a:pt x="151082" y="44594"/>
                  <a:pt x="200294" y="38244"/>
                  <a:pt x="200294" y="38244"/>
                </a:cubicBezTo>
                <a:cubicBezTo>
                  <a:pt x="211406" y="40361"/>
                  <a:pt x="201352" y="41419"/>
                  <a:pt x="184419" y="50944"/>
                </a:cubicBezTo>
                <a:cubicBezTo>
                  <a:pt x="167486" y="60469"/>
                  <a:pt x="99752" y="98040"/>
                  <a:pt x="98694" y="95394"/>
                </a:cubicBezTo>
                <a:cubicBezTo>
                  <a:pt x="97636" y="92748"/>
                  <a:pt x="169073" y="41948"/>
                  <a:pt x="178069" y="35069"/>
                </a:cubicBezTo>
                <a:cubicBezTo>
                  <a:pt x="187065" y="28190"/>
                  <a:pt x="179657" y="59411"/>
                  <a:pt x="152669" y="54119"/>
                </a:cubicBezTo>
                <a:cubicBezTo>
                  <a:pt x="125682" y="48827"/>
                  <a:pt x="6090" y="2790"/>
                  <a:pt x="269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836E7103-2ECB-2649-F8BA-6CD56084CBAA}"/>
              </a:ext>
            </a:extLst>
          </p:cNvPr>
          <p:cNvSpPr/>
          <p:nvPr/>
        </p:nvSpPr>
        <p:spPr>
          <a:xfrm>
            <a:off x="5794337" y="1851025"/>
            <a:ext cx="118297" cy="161925"/>
          </a:xfrm>
          <a:custGeom>
            <a:avLst/>
            <a:gdLst>
              <a:gd name="connsiteX0" fmla="*/ 38 w 118297"/>
              <a:gd name="connsiteY0" fmla="*/ 0 h 161925"/>
              <a:gd name="connsiteX1" fmla="*/ 101638 w 118297"/>
              <a:gd name="connsiteY1" fmla="*/ 104775 h 161925"/>
              <a:gd name="connsiteX2" fmla="*/ 104813 w 118297"/>
              <a:gd name="connsiteY2" fmla="*/ 161925 h 161925"/>
              <a:gd name="connsiteX3" fmla="*/ 114338 w 118297"/>
              <a:gd name="connsiteY3" fmla="*/ 104775 h 161925"/>
              <a:gd name="connsiteX4" fmla="*/ 38 w 118297"/>
              <a:gd name="connsiteY4" fmla="*/ 0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297" h="161925">
                <a:moveTo>
                  <a:pt x="38" y="0"/>
                </a:moveTo>
                <a:cubicBezTo>
                  <a:pt x="-2079" y="0"/>
                  <a:pt x="84175" y="77787"/>
                  <a:pt x="101638" y="104775"/>
                </a:cubicBezTo>
                <a:cubicBezTo>
                  <a:pt x="119101" y="131763"/>
                  <a:pt x="102696" y="161925"/>
                  <a:pt x="104813" y="161925"/>
                </a:cubicBezTo>
                <a:cubicBezTo>
                  <a:pt x="106930" y="161925"/>
                  <a:pt x="126509" y="128058"/>
                  <a:pt x="114338" y="104775"/>
                </a:cubicBezTo>
                <a:cubicBezTo>
                  <a:pt x="102167" y="81492"/>
                  <a:pt x="2155" y="0"/>
                  <a:pt x="3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C3CB68A4-92D4-A798-EC09-CA50DABC1F30}"/>
              </a:ext>
            </a:extLst>
          </p:cNvPr>
          <p:cNvSpPr/>
          <p:nvPr/>
        </p:nvSpPr>
        <p:spPr>
          <a:xfrm>
            <a:off x="5524496" y="1844555"/>
            <a:ext cx="238757" cy="128293"/>
          </a:xfrm>
          <a:custGeom>
            <a:avLst/>
            <a:gdLst>
              <a:gd name="connsiteX0" fmla="*/ 238129 w 238757"/>
              <a:gd name="connsiteY0" fmla="*/ 47745 h 128293"/>
              <a:gd name="connsiteX1" fmla="*/ 180979 w 238757"/>
              <a:gd name="connsiteY1" fmla="*/ 50920 h 128293"/>
              <a:gd name="connsiteX2" fmla="*/ 117479 w 238757"/>
              <a:gd name="connsiteY2" fmla="*/ 66795 h 128293"/>
              <a:gd name="connsiteX3" fmla="*/ 82554 w 238757"/>
              <a:gd name="connsiteY3" fmla="*/ 92195 h 128293"/>
              <a:gd name="connsiteX4" fmla="*/ 69854 w 238757"/>
              <a:gd name="connsiteY4" fmla="*/ 127120 h 128293"/>
              <a:gd name="connsiteX5" fmla="*/ 57154 w 238757"/>
              <a:gd name="connsiteY5" fmla="*/ 114420 h 128293"/>
              <a:gd name="connsiteX6" fmla="*/ 4 w 238757"/>
              <a:gd name="connsiteY6" fmla="*/ 60445 h 128293"/>
              <a:gd name="connsiteX7" fmla="*/ 53979 w 238757"/>
              <a:gd name="connsiteY7" fmla="*/ 101720 h 128293"/>
              <a:gd name="connsiteX8" fmla="*/ 41279 w 238757"/>
              <a:gd name="connsiteY8" fmla="*/ 57270 h 128293"/>
              <a:gd name="connsiteX9" fmla="*/ 92079 w 238757"/>
              <a:gd name="connsiteY9" fmla="*/ 82670 h 128293"/>
              <a:gd name="connsiteX10" fmla="*/ 19054 w 238757"/>
              <a:gd name="connsiteY10" fmla="*/ 120 h 128293"/>
              <a:gd name="connsiteX11" fmla="*/ 92079 w 238757"/>
              <a:gd name="connsiteY11" fmla="*/ 63620 h 128293"/>
              <a:gd name="connsiteX12" fmla="*/ 82554 w 238757"/>
              <a:gd name="connsiteY12" fmla="*/ 38220 h 128293"/>
              <a:gd name="connsiteX13" fmla="*/ 139704 w 238757"/>
              <a:gd name="connsiteY13" fmla="*/ 50920 h 128293"/>
              <a:gd name="connsiteX14" fmla="*/ 142879 w 238757"/>
              <a:gd name="connsiteY14" fmla="*/ 28695 h 128293"/>
              <a:gd name="connsiteX15" fmla="*/ 238129 w 238757"/>
              <a:gd name="connsiteY15" fmla="*/ 47745 h 128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8757" h="128293">
                <a:moveTo>
                  <a:pt x="238129" y="47745"/>
                </a:moveTo>
                <a:cubicBezTo>
                  <a:pt x="244479" y="51449"/>
                  <a:pt x="201087" y="47745"/>
                  <a:pt x="180979" y="50920"/>
                </a:cubicBezTo>
                <a:cubicBezTo>
                  <a:pt x="160871" y="54095"/>
                  <a:pt x="133883" y="59916"/>
                  <a:pt x="117479" y="66795"/>
                </a:cubicBezTo>
                <a:cubicBezTo>
                  <a:pt x="101075" y="73674"/>
                  <a:pt x="90491" y="82141"/>
                  <a:pt x="82554" y="92195"/>
                </a:cubicBezTo>
                <a:cubicBezTo>
                  <a:pt x="74617" y="102249"/>
                  <a:pt x="69854" y="127120"/>
                  <a:pt x="69854" y="127120"/>
                </a:cubicBezTo>
                <a:cubicBezTo>
                  <a:pt x="65621" y="130824"/>
                  <a:pt x="68796" y="125533"/>
                  <a:pt x="57154" y="114420"/>
                </a:cubicBezTo>
                <a:cubicBezTo>
                  <a:pt x="45512" y="103308"/>
                  <a:pt x="533" y="62562"/>
                  <a:pt x="4" y="60445"/>
                </a:cubicBezTo>
                <a:cubicBezTo>
                  <a:pt x="-525" y="58328"/>
                  <a:pt x="47100" y="102249"/>
                  <a:pt x="53979" y="101720"/>
                </a:cubicBezTo>
                <a:cubicBezTo>
                  <a:pt x="60858" y="101191"/>
                  <a:pt x="34929" y="60445"/>
                  <a:pt x="41279" y="57270"/>
                </a:cubicBezTo>
                <a:cubicBezTo>
                  <a:pt x="47629" y="54095"/>
                  <a:pt x="95783" y="92195"/>
                  <a:pt x="92079" y="82670"/>
                </a:cubicBezTo>
                <a:cubicBezTo>
                  <a:pt x="88375" y="73145"/>
                  <a:pt x="19054" y="3295"/>
                  <a:pt x="19054" y="120"/>
                </a:cubicBezTo>
                <a:cubicBezTo>
                  <a:pt x="19054" y="-3055"/>
                  <a:pt x="81496" y="57270"/>
                  <a:pt x="92079" y="63620"/>
                </a:cubicBezTo>
                <a:cubicBezTo>
                  <a:pt x="102662" y="69970"/>
                  <a:pt x="74617" y="40337"/>
                  <a:pt x="82554" y="38220"/>
                </a:cubicBezTo>
                <a:cubicBezTo>
                  <a:pt x="90491" y="36103"/>
                  <a:pt x="129650" y="52507"/>
                  <a:pt x="139704" y="50920"/>
                </a:cubicBezTo>
                <a:cubicBezTo>
                  <a:pt x="149758" y="49333"/>
                  <a:pt x="128062" y="29224"/>
                  <a:pt x="142879" y="28695"/>
                </a:cubicBezTo>
                <a:cubicBezTo>
                  <a:pt x="157696" y="28166"/>
                  <a:pt x="231779" y="44041"/>
                  <a:pt x="238129" y="47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58B6E2BB-9EBB-F48A-DE3B-67D88E93C677}"/>
              </a:ext>
            </a:extLst>
          </p:cNvPr>
          <p:cNvSpPr/>
          <p:nvPr/>
        </p:nvSpPr>
        <p:spPr>
          <a:xfrm>
            <a:off x="5778238" y="1882682"/>
            <a:ext cx="114600" cy="181207"/>
          </a:xfrm>
          <a:custGeom>
            <a:avLst/>
            <a:gdLst>
              <a:gd name="connsiteX0" fmla="*/ 262 w 114600"/>
              <a:gd name="connsiteY0" fmla="*/ 93 h 181207"/>
              <a:gd name="connsiteX1" fmla="*/ 73287 w 114600"/>
              <a:gd name="connsiteY1" fmla="*/ 47718 h 181207"/>
              <a:gd name="connsiteX2" fmla="*/ 98687 w 114600"/>
              <a:gd name="connsiteY2" fmla="*/ 92168 h 181207"/>
              <a:gd name="connsiteX3" fmla="*/ 108212 w 114600"/>
              <a:gd name="connsiteY3" fmla="*/ 73118 h 181207"/>
              <a:gd name="connsiteX4" fmla="*/ 101862 w 114600"/>
              <a:gd name="connsiteY4" fmla="*/ 114393 h 181207"/>
              <a:gd name="connsiteX5" fmla="*/ 92337 w 114600"/>
              <a:gd name="connsiteY5" fmla="*/ 181068 h 181207"/>
              <a:gd name="connsiteX6" fmla="*/ 114562 w 114600"/>
              <a:gd name="connsiteY6" fmla="*/ 95343 h 181207"/>
              <a:gd name="connsiteX7" fmla="*/ 85987 w 114600"/>
              <a:gd name="connsiteY7" fmla="*/ 47718 h 181207"/>
              <a:gd name="connsiteX8" fmla="*/ 101862 w 114600"/>
              <a:gd name="connsiteY8" fmla="*/ 60418 h 181207"/>
              <a:gd name="connsiteX9" fmla="*/ 262 w 114600"/>
              <a:gd name="connsiteY9" fmla="*/ 93 h 18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600" h="181207">
                <a:moveTo>
                  <a:pt x="262" y="93"/>
                </a:moveTo>
                <a:cubicBezTo>
                  <a:pt x="-4500" y="-2024"/>
                  <a:pt x="56883" y="32372"/>
                  <a:pt x="73287" y="47718"/>
                </a:cubicBezTo>
                <a:cubicBezTo>
                  <a:pt x="89691" y="63064"/>
                  <a:pt x="98687" y="92168"/>
                  <a:pt x="98687" y="92168"/>
                </a:cubicBezTo>
                <a:cubicBezTo>
                  <a:pt x="104508" y="96401"/>
                  <a:pt x="107683" y="69414"/>
                  <a:pt x="108212" y="73118"/>
                </a:cubicBezTo>
                <a:cubicBezTo>
                  <a:pt x="108741" y="76822"/>
                  <a:pt x="104508" y="96401"/>
                  <a:pt x="101862" y="114393"/>
                </a:cubicBezTo>
                <a:cubicBezTo>
                  <a:pt x="99216" y="132385"/>
                  <a:pt x="90220" y="184243"/>
                  <a:pt x="92337" y="181068"/>
                </a:cubicBezTo>
                <a:cubicBezTo>
                  <a:pt x="94454" y="177893"/>
                  <a:pt x="115620" y="117568"/>
                  <a:pt x="114562" y="95343"/>
                </a:cubicBezTo>
                <a:cubicBezTo>
                  <a:pt x="113504" y="73118"/>
                  <a:pt x="85987" y="47718"/>
                  <a:pt x="85987" y="47718"/>
                </a:cubicBezTo>
                <a:cubicBezTo>
                  <a:pt x="83870" y="41897"/>
                  <a:pt x="110329" y="66239"/>
                  <a:pt x="101862" y="60418"/>
                </a:cubicBezTo>
                <a:cubicBezTo>
                  <a:pt x="93395" y="54597"/>
                  <a:pt x="5024" y="2210"/>
                  <a:pt x="262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8B44A905-9F2C-3726-DA65-E90B07A57DE9}"/>
              </a:ext>
            </a:extLst>
          </p:cNvPr>
          <p:cNvSpPr/>
          <p:nvPr/>
        </p:nvSpPr>
        <p:spPr>
          <a:xfrm>
            <a:off x="5621627" y="1936747"/>
            <a:ext cx="49917" cy="106489"/>
          </a:xfrm>
          <a:custGeom>
            <a:avLst/>
            <a:gdLst>
              <a:gd name="connsiteX0" fmla="*/ 26698 w 49917"/>
              <a:gd name="connsiteY0" fmla="*/ 3 h 106489"/>
              <a:gd name="connsiteX1" fmla="*/ 20348 w 49917"/>
              <a:gd name="connsiteY1" fmla="*/ 66678 h 106489"/>
              <a:gd name="connsiteX2" fmla="*/ 48923 w 49917"/>
              <a:gd name="connsiteY2" fmla="*/ 104778 h 106489"/>
              <a:gd name="connsiteX3" fmla="*/ 39398 w 49917"/>
              <a:gd name="connsiteY3" fmla="*/ 95253 h 106489"/>
              <a:gd name="connsiteX4" fmla="*/ 1298 w 49917"/>
              <a:gd name="connsiteY4" fmla="*/ 53978 h 106489"/>
              <a:gd name="connsiteX5" fmla="*/ 10823 w 49917"/>
              <a:gd name="connsiteY5" fmla="*/ 63503 h 106489"/>
              <a:gd name="connsiteX6" fmla="*/ 26698 w 49917"/>
              <a:gd name="connsiteY6" fmla="*/ 3 h 106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917" h="106489">
                <a:moveTo>
                  <a:pt x="26698" y="3"/>
                </a:moveTo>
                <a:cubicBezTo>
                  <a:pt x="28285" y="532"/>
                  <a:pt x="16644" y="49216"/>
                  <a:pt x="20348" y="66678"/>
                </a:cubicBezTo>
                <a:cubicBezTo>
                  <a:pt x="24052" y="84140"/>
                  <a:pt x="48923" y="104778"/>
                  <a:pt x="48923" y="104778"/>
                </a:cubicBezTo>
                <a:cubicBezTo>
                  <a:pt x="52098" y="109540"/>
                  <a:pt x="47336" y="103720"/>
                  <a:pt x="39398" y="95253"/>
                </a:cubicBezTo>
                <a:cubicBezTo>
                  <a:pt x="31461" y="86786"/>
                  <a:pt x="1298" y="53978"/>
                  <a:pt x="1298" y="53978"/>
                </a:cubicBezTo>
                <a:cubicBezTo>
                  <a:pt x="-3465" y="48686"/>
                  <a:pt x="6061" y="72499"/>
                  <a:pt x="10823" y="63503"/>
                </a:cubicBezTo>
                <a:cubicBezTo>
                  <a:pt x="15585" y="54507"/>
                  <a:pt x="25111" y="-526"/>
                  <a:pt x="26698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92528EAB-5F42-3276-D449-5DC5CE22E2B2}"/>
              </a:ext>
            </a:extLst>
          </p:cNvPr>
          <p:cNvSpPr/>
          <p:nvPr/>
        </p:nvSpPr>
        <p:spPr>
          <a:xfrm>
            <a:off x="5757231" y="1989894"/>
            <a:ext cx="156270" cy="66389"/>
          </a:xfrm>
          <a:custGeom>
            <a:avLst/>
            <a:gdLst>
              <a:gd name="connsiteX0" fmla="*/ 2219 w 156270"/>
              <a:gd name="connsiteY0" fmla="*/ 64331 h 66389"/>
              <a:gd name="connsiteX1" fmla="*/ 148269 w 156270"/>
              <a:gd name="connsiteY1" fmla="*/ 4006 h 66389"/>
              <a:gd name="connsiteX2" fmla="*/ 129219 w 156270"/>
              <a:gd name="connsiteY2" fmla="*/ 10356 h 66389"/>
              <a:gd name="connsiteX3" fmla="*/ 62544 w 156270"/>
              <a:gd name="connsiteY3" fmla="*/ 48456 h 66389"/>
              <a:gd name="connsiteX4" fmla="*/ 2219 w 156270"/>
              <a:gd name="connsiteY4" fmla="*/ 64331 h 66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270" h="66389">
                <a:moveTo>
                  <a:pt x="2219" y="64331"/>
                </a:moveTo>
                <a:cubicBezTo>
                  <a:pt x="16506" y="56923"/>
                  <a:pt x="148269" y="4006"/>
                  <a:pt x="148269" y="4006"/>
                </a:cubicBezTo>
                <a:cubicBezTo>
                  <a:pt x="169436" y="-4990"/>
                  <a:pt x="143506" y="2948"/>
                  <a:pt x="129219" y="10356"/>
                </a:cubicBezTo>
                <a:cubicBezTo>
                  <a:pt x="114932" y="17764"/>
                  <a:pt x="78419" y="39460"/>
                  <a:pt x="62544" y="48456"/>
                </a:cubicBezTo>
                <a:cubicBezTo>
                  <a:pt x="46669" y="57452"/>
                  <a:pt x="-12068" y="71739"/>
                  <a:pt x="2219" y="64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BD6DB7B0-9007-50B5-E384-0BA8216DD41A}"/>
              </a:ext>
            </a:extLst>
          </p:cNvPr>
          <p:cNvSpPr/>
          <p:nvPr/>
        </p:nvSpPr>
        <p:spPr>
          <a:xfrm>
            <a:off x="5629275" y="2003373"/>
            <a:ext cx="173118" cy="53367"/>
          </a:xfrm>
          <a:custGeom>
            <a:avLst/>
            <a:gdLst>
              <a:gd name="connsiteX0" fmla="*/ 0 w 173118"/>
              <a:gd name="connsiteY0" fmla="*/ 52 h 53367"/>
              <a:gd name="connsiteX1" fmla="*/ 50800 w 173118"/>
              <a:gd name="connsiteY1" fmla="*/ 41327 h 53367"/>
              <a:gd name="connsiteX2" fmla="*/ 101600 w 173118"/>
              <a:gd name="connsiteY2" fmla="*/ 47677 h 53367"/>
              <a:gd name="connsiteX3" fmla="*/ 171450 w 173118"/>
              <a:gd name="connsiteY3" fmla="*/ 41327 h 53367"/>
              <a:gd name="connsiteX4" fmla="*/ 142875 w 173118"/>
              <a:gd name="connsiteY4" fmla="*/ 50852 h 53367"/>
              <a:gd name="connsiteX5" fmla="*/ 50800 w 173118"/>
              <a:gd name="connsiteY5" fmla="*/ 50852 h 53367"/>
              <a:gd name="connsiteX6" fmla="*/ 0 w 173118"/>
              <a:gd name="connsiteY6" fmla="*/ 52 h 53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118" h="53367">
                <a:moveTo>
                  <a:pt x="0" y="52"/>
                </a:moveTo>
                <a:cubicBezTo>
                  <a:pt x="0" y="-1535"/>
                  <a:pt x="33867" y="33390"/>
                  <a:pt x="50800" y="41327"/>
                </a:cubicBezTo>
                <a:cubicBezTo>
                  <a:pt x="67733" y="49264"/>
                  <a:pt x="81492" y="47677"/>
                  <a:pt x="101600" y="47677"/>
                </a:cubicBezTo>
                <a:cubicBezTo>
                  <a:pt x="121708" y="47677"/>
                  <a:pt x="164571" y="40798"/>
                  <a:pt x="171450" y="41327"/>
                </a:cubicBezTo>
                <a:cubicBezTo>
                  <a:pt x="178329" y="41856"/>
                  <a:pt x="162983" y="49265"/>
                  <a:pt x="142875" y="50852"/>
                </a:cubicBezTo>
                <a:cubicBezTo>
                  <a:pt x="122767" y="52440"/>
                  <a:pt x="71967" y="55614"/>
                  <a:pt x="50800" y="50852"/>
                </a:cubicBezTo>
                <a:cubicBezTo>
                  <a:pt x="29633" y="46090"/>
                  <a:pt x="0" y="1639"/>
                  <a:pt x="0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4CA2BF99-ED87-DBDB-EB4A-DF8792AC8F88}"/>
              </a:ext>
            </a:extLst>
          </p:cNvPr>
          <p:cNvSpPr/>
          <p:nvPr/>
        </p:nvSpPr>
        <p:spPr>
          <a:xfrm>
            <a:off x="5754509" y="1996207"/>
            <a:ext cx="145872" cy="80944"/>
          </a:xfrm>
          <a:custGeom>
            <a:avLst/>
            <a:gdLst>
              <a:gd name="connsiteX0" fmla="*/ 144641 w 145872"/>
              <a:gd name="connsiteY0" fmla="*/ 868 h 80944"/>
              <a:gd name="connsiteX1" fmla="*/ 1766 w 145872"/>
              <a:gd name="connsiteY1" fmla="*/ 80243 h 80944"/>
              <a:gd name="connsiteX2" fmla="*/ 68441 w 145872"/>
              <a:gd name="connsiteY2" fmla="*/ 38968 h 80944"/>
              <a:gd name="connsiteX3" fmla="*/ 144641 w 145872"/>
              <a:gd name="connsiteY3" fmla="*/ 868 h 80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872" h="80944">
                <a:moveTo>
                  <a:pt x="144641" y="868"/>
                </a:moveTo>
                <a:cubicBezTo>
                  <a:pt x="133529" y="7747"/>
                  <a:pt x="14466" y="73893"/>
                  <a:pt x="1766" y="80243"/>
                </a:cubicBezTo>
                <a:cubicBezTo>
                  <a:pt x="-10934" y="86593"/>
                  <a:pt x="48333" y="47964"/>
                  <a:pt x="68441" y="38968"/>
                </a:cubicBezTo>
                <a:cubicBezTo>
                  <a:pt x="88549" y="29972"/>
                  <a:pt x="155753" y="-6011"/>
                  <a:pt x="144641" y="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402F5CDC-183D-F0A7-6355-7C9DE5EF7302}"/>
              </a:ext>
            </a:extLst>
          </p:cNvPr>
          <p:cNvSpPr/>
          <p:nvPr/>
        </p:nvSpPr>
        <p:spPr>
          <a:xfrm>
            <a:off x="5600586" y="1952344"/>
            <a:ext cx="279657" cy="131169"/>
          </a:xfrm>
          <a:custGeom>
            <a:avLst/>
            <a:gdLst>
              <a:gd name="connsiteX0" fmla="*/ 114 w 279657"/>
              <a:gd name="connsiteY0" fmla="*/ 281 h 131169"/>
              <a:gd name="connsiteX1" fmla="*/ 66789 w 279657"/>
              <a:gd name="connsiteY1" fmla="*/ 108231 h 131169"/>
              <a:gd name="connsiteX2" fmla="*/ 146164 w 279657"/>
              <a:gd name="connsiteY2" fmla="*/ 124106 h 131169"/>
              <a:gd name="connsiteX3" fmla="*/ 120764 w 279657"/>
              <a:gd name="connsiteY3" fmla="*/ 130456 h 131169"/>
              <a:gd name="connsiteX4" fmla="*/ 200139 w 279657"/>
              <a:gd name="connsiteY4" fmla="*/ 108231 h 131169"/>
              <a:gd name="connsiteX5" fmla="*/ 155689 w 279657"/>
              <a:gd name="connsiteY5" fmla="*/ 120931 h 131169"/>
              <a:gd name="connsiteX6" fmla="*/ 279514 w 279657"/>
              <a:gd name="connsiteY6" fmla="*/ 66956 h 131169"/>
              <a:gd name="connsiteX7" fmla="*/ 127114 w 279657"/>
              <a:gd name="connsiteY7" fmla="*/ 111406 h 131169"/>
              <a:gd name="connsiteX8" fmla="*/ 73139 w 279657"/>
              <a:gd name="connsiteY8" fmla="*/ 92356 h 131169"/>
              <a:gd name="connsiteX9" fmla="*/ 50914 w 279657"/>
              <a:gd name="connsiteY9" fmla="*/ 76481 h 131169"/>
              <a:gd name="connsiteX10" fmla="*/ 114 w 279657"/>
              <a:gd name="connsiteY10" fmla="*/ 281 h 13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9657" h="131169">
                <a:moveTo>
                  <a:pt x="114" y="281"/>
                </a:moveTo>
                <a:cubicBezTo>
                  <a:pt x="2760" y="5573"/>
                  <a:pt x="42447" y="87594"/>
                  <a:pt x="66789" y="108231"/>
                </a:cubicBezTo>
                <a:cubicBezTo>
                  <a:pt x="91131" y="128868"/>
                  <a:pt x="137168" y="120402"/>
                  <a:pt x="146164" y="124106"/>
                </a:cubicBezTo>
                <a:cubicBezTo>
                  <a:pt x="155160" y="127810"/>
                  <a:pt x="111768" y="133102"/>
                  <a:pt x="120764" y="130456"/>
                </a:cubicBezTo>
                <a:cubicBezTo>
                  <a:pt x="129760" y="127810"/>
                  <a:pt x="194318" y="109819"/>
                  <a:pt x="200139" y="108231"/>
                </a:cubicBezTo>
                <a:cubicBezTo>
                  <a:pt x="205960" y="106644"/>
                  <a:pt x="142460" y="127810"/>
                  <a:pt x="155689" y="120931"/>
                </a:cubicBezTo>
                <a:cubicBezTo>
                  <a:pt x="168918" y="114052"/>
                  <a:pt x="284276" y="68543"/>
                  <a:pt x="279514" y="66956"/>
                </a:cubicBezTo>
                <a:cubicBezTo>
                  <a:pt x="274752" y="65369"/>
                  <a:pt x="161510" y="107173"/>
                  <a:pt x="127114" y="111406"/>
                </a:cubicBezTo>
                <a:cubicBezTo>
                  <a:pt x="92718" y="115639"/>
                  <a:pt x="85839" y="98177"/>
                  <a:pt x="73139" y="92356"/>
                </a:cubicBezTo>
                <a:cubicBezTo>
                  <a:pt x="60439" y="86535"/>
                  <a:pt x="60439" y="87064"/>
                  <a:pt x="50914" y="76481"/>
                </a:cubicBezTo>
                <a:cubicBezTo>
                  <a:pt x="41389" y="65898"/>
                  <a:pt x="-2532" y="-5011"/>
                  <a:pt x="114" y="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83C2D62A-A95E-5F6A-21BD-51AD60EAA287}"/>
              </a:ext>
            </a:extLst>
          </p:cNvPr>
          <p:cNvSpPr/>
          <p:nvPr/>
        </p:nvSpPr>
        <p:spPr>
          <a:xfrm>
            <a:off x="5705459" y="2016088"/>
            <a:ext cx="193748" cy="111186"/>
          </a:xfrm>
          <a:custGeom>
            <a:avLst/>
            <a:gdLst>
              <a:gd name="connsiteX0" fmla="*/ 193691 w 193748"/>
              <a:gd name="connsiteY0" fmla="*/ 37 h 111186"/>
              <a:gd name="connsiteX1" fmla="*/ 79391 w 193748"/>
              <a:gd name="connsiteY1" fmla="*/ 63537 h 111186"/>
              <a:gd name="connsiteX2" fmla="*/ 31766 w 193748"/>
              <a:gd name="connsiteY2" fmla="*/ 95287 h 111186"/>
              <a:gd name="connsiteX3" fmla="*/ 53991 w 193748"/>
              <a:gd name="connsiteY3" fmla="*/ 76237 h 111186"/>
              <a:gd name="connsiteX4" fmla="*/ 16 w 193748"/>
              <a:gd name="connsiteY4" fmla="*/ 111162 h 111186"/>
              <a:gd name="connsiteX5" fmla="*/ 47641 w 193748"/>
              <a:gd name="connsiteY5" fmla="*/ 69887 h 111186"/>
              <a:gd name="connsiteX6" fmla="*/ 63516 w 193748"/>
              <a:gd name="connsiteY6" fmla="*/ 54012 h 111186"/>
              <a:gd name="connsiteX7" fmla="*/ 193691 w 193748"/>
              <a:gd name="connsiteY7" fmla="*/ 37 h 11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748" h="111186">
                <a:moveTo>
                  <a:pt x="193691" y="37"/>
                </a:moveTo>
                <a:cubicBezTo>
                  <a:pt x="196337" y="1625"/>
                  <a:pt x="106378" y="47662"/>
                  <a:pt x="79391" y="63537"/>
                </a:cubicBezTo>
                <a:cubicBezTo>
                  <a:pt x="52403" y="79412"/>
                  <a:pt x="35999" y="93170"/>
                  <a:pt x="31766" y="95287"/>
                </a:cubicBezTo>
                <a:cubicBezTo>
                  <a:pt x="27533" y="97404"/>
                  <a:pt x="59283" y="73591"/>
                  <a:pt x="53991" y="76237"/>
                </a:cubicBezTo>
                <a:cubicBezTo>
                  <a:pt x="48699" y="78883"/>
                  <a:pt x="1074" y="112220"/>
                  <a:pt x="16" y="111162"/>
                </a:cubicBezTo>
                <a:cubicBezTo>
                  <a:pt x="-1042" y="110104"/>
                  <a:pt x="47641" y="69887"/>
                  <a:pt x="47641" y="69887"/>
                </a:cubicBezTo>
                <a:cubicBezTo>
                  <a:pt x="58224" y="60362"/>
                  <a:pt x="44466" y="60362"/>
                  <a:pt x="63516" y="54012"/>
                </a:cubicBezTo>
                <a:cubicBezTo>
                  <a:pt x="82566" y="47662"/>
                  <a:pt x="191045" y="-1551"/>
                  <a:pt x="193691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6E458742-3EA8-EDEA-B456-CF1F3413F53F}"/>
              </a:ext>
            </a:extLst>
          </p:cNvPr>
          <p:cNvSpPr/>
          <p:nvPr/>
        </p:nvSpPr>
        <p:spPr>
          <a:xfrm>
            <a:off x="5568497" y="1933259"/>
            <a:ext cx="131216" cy="175092"/>
          </a:xfrm>
          <a:custGeom>
            <a:avLst/>
            <a:gdLst>
              <a:gd name="connsiteX0" fmla="*/ 44903 w 131216"/>
              <a:gd name="connsiteY0" fmla="*/ 316 h 175092"/>
              <a:gd name="connsiteX1" fmla="*/ 54428 w 131216"/>
              <a:gd name="connsiteY1" fmla="*/ 63816 h 175092"/>
              <a:gd name="connsiteX2" fmla="*/ 67128 w 131216"/>
              <a:gd name="connsiteY2" fmla="*/ 108266 h 175092"/>
              <a:gd name="connsiteX3" fmla="*/ 63953 w 131216"/>
              <a:gd name="connsiteY3" fmla="*/ 89216 h 175092"/>
              <a:gd name="connsiteX4" fmla="*/ 89353 w 131216"/>
              <a:gd name="connsiteY4" fmla="*/ 140016 h 175092"/>
              <a:gd name="connsiteX5" fmla="*/ 92528 w 131216"/>
              <a:gd name="connsiteY5" fmla="*/ 124141 h 175092"/>
              <a:gd name="connsiteX6" fmla="*/ 130628 w 131216"/>
              <a:gd name="connsiteY6" fmla="*/ 133666 h 175092"/>
              <a:gd name="connsiteX7" fmla="*/ 114753 w 131216"/>
              <a:gd name="connsiteY7" fmla="*/ 149541 h 175092"/>
              <a:gd name="connsiteX8" fmla="*/ 102053 w 131216"/>
              <a:gd name="connsiteY8" fmla="*/ 174941 h 175092"/>
              <a:gd name="connsiteX9" fmla="*/ 105228 w 131216"/>
              <a:gd name="connsiteY9" fmla="*/ 136841 h 175092"/>
              <a:gd name="connsiteX10" fmla="*/ 57603 w 131216"/>
              <a:gd name="connsiteY10" fmla="*/ 162241 h 175092"/>
              <a:gd name="connsiteX11" fmla="*/ 76653 w 131216"/>
              <a:gd name="connsiteY11" fmla="*/ 111441 h 175092"/>
              <a:gd name="connsiteX12" fmla="*/ 35378 w 131216"/>
              <a:gd name="connsiteY12" fmla="*/ 133666 h 175092"/>
              <a:gd name="connsiteX13" fmla="*/ 453 w 131216"/>
              <a:gd name="connsiteY13" fmla="*/ 171766 h 175092"/>
              <a:gd name="connsiteX14" fmla="*/ 60778 w 131216"/>
              <a:gd name="connsiteY14" fmla="*/ 114616 h 175092"/>
              <a:gd name="connsiteX15" fmla="*/ 32203 w 131216"/>
              <a:gd name="connsiteY15" fmla="*/ 120966 h 175092"/>
              <a:gd name="connsiteX16" fmla="*/ 48078 w 131216"/>
              <a:gd name="connsiteY16" fmla="*/ 92391 h 175092"/>
              <a:gd name="connsiteX17" fmla="*/ 44903 w 131216"/>
              <a:gd name="connsiteY17" fmla="*/ 316 h 175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1216" h="175092">
                <a:moveTo>
                  <a:pt x="44903" y="316"/>
                </a:moveTo>
                <a:cubicBezTo>
                  <a:pt x="45961" y="-4446"/>
                  <a:pt x="50724" y="45824"/>
                  <a:pt x="54428" y="63816"/>
                </a:cubicBezTo>
                <a:cubicBezTo>
                  <a:pt x="58132" y="81808"/>
                  <a:pt x="67128" y="108266"/>
                  <a:pt x="67128" y="108266"/>
                </a:cubicBezTo>
                <a:cubicBezTo>
                  <a:pt x="68715" y="112499"/>
                  <a:pt x="60249" y="83924"/>
                  <a:pt x="63953" y="89216"/>
                </a:cubicBezTo>
                <a:cubicBezTo>
                  <a:pt x="67657" y="94508"/>
                  <a:pt x="89353" y="140016"/>
                  <a:pt x="89353" y="140016"/>
                </a:cubicBezTo>
                <a:cubicBezTo>
                  <a:pt x="94115" y="145837"/>
                  <a:pt x="85649" y="125199"/>
                  <a:pt x="92528" y="124141"/>
                </a:cubicBezTo>
                <a:cubicBezTo>
                  <a:pt x="99407" y="123083"/>
                  <a:pt x="130628" y="133666"/>
                  <a:pt x="130628" y="133666"/>
                </a:cubicBezTo>
                <a:cubicBezTo>
                  <a:pt x="134332" y="137899"/>
                  <a:pt x="119515" y="142662"/>
                  <a:pt x="114753" y="149541"/>
                </a:cubicBezTo>
                <a:cubicBezTo>
                  <a:pt x="109991" y="156420"/>
                  <a:pt x="103641" y="177058"/>
                  <a:pt x="102053" y="174941"/>
                </a:cubicBezTo>
                <a:cubicBezTo>
                  <a:pt x="100465" y="172824"/>
                  <a:pt x="112636" y="138958"/>
                  <a:pt x="105228" y="136841"/>
                </a:cubicBezTo>
                <a:cubicBezTo>
                  <a:pt x="97820" y="134724"/>
                  <a:pt x="62365" y="166474"/>
                  <a:pt x="57603" y="162241"/>
                </a:cubicBezTo>
                <a:cubicBezTo>
                  <a:pt x="52841" y="158008"/>
                  <a:pt x="80357" y="116203"/>
                  <a:pt x="76653" y="111441"/>
                </a:cubicBezTo>
                <a:cubicBezTo>
                  <a:pt x="72949" y="106679"/>
                  <a:pt x="48078" y="123612"/>
                  <a:pt x="35378" y="133666"/>
                </a:cubicBezTo>
                <a:cubicBezTo>
                  <a:pt x="22678" y="143720"/>
                  <a:pt x="-3780" y="174941"/>
                  <a:pt x="453" y="171766"/>
                </a:cubicBezTo>
                <a:cubicBezTo>
                  <a:pt x="4686" y="168591"/>
                  <a:pt x="55486" y="123083"/>
                  <a:pt x="60778" y="114616"/>
                </a:cubicBezTo>
                <a:cubicBezTo>
                  <a:pt x="66070" y="106149"/>
                  <a:pt x="34320" y="124670"/>
                  <a:pt x="32203" y="120966"/>
                </a:cubicBezTo>
                <a:cubicBezTo>
                  <a:pt x="30086" y="117262"/>
                  <a:pt x="47020" y="107737"/>
                  <a:pt x="48078" y="92391"/>
                </a:cubicBezTo>
                <a:cubicBezTo>
                  <a:pt x="49136" y="77045"/>
                  <a:pt x="43845" y="5078"/>
                  <a:pt x="44903" y="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D86D0F13-EE14-C61D-6A51-4F0652E616A5}"/>
              </a:ext>
            </a:extLst>
          </p:cNvPr>
          <p:cNvSpPr/>
          <p:nvPr/>
        </p:nvSpPr>
        <p:spPr>
          <a:xfrm>
            <a:off x="5718167" y="1876417"/>
            <a:ext cx="143712" cy="63542"/>
          </a:xfrm>
          <a:custGeom>
            <a:avLst/>
            <a:gdLst>
              <a:gd name="connsiteX0" fmla="*/ 8 w 143712"/>
              <a:gd name="connsiteY0" fmla="*/ 8 h 63542"/>
              <a:gd name="connsiteX1" fmla="*/ 111133 w 143712"/>
              <a:gd name="connsiteY1" fmla="*/ 34933 h 63542"/>
              <a:gd name="connsiteX2" fmla="*/ 142883 w 143712"/>
              <a:gd name="connsiteY2" fmla="*/ 63508 h 63542"/>
              <a:gd name="connsiteX3" fmla="*/ 85733 w 143712"/>
              <a:gd name="connsiteY3" fmla="*/ 41283 h 63542"/>
              <a:gd name="connsiteX4" fmla="*/ 104783 w 143712"/>
              <a:gd name="connsiteY4" fmla="*/ 38108 h 63542"/>
              <a:gd name="connsiteX5" fmla="*/ 8 w 143712"/>
              <a:gd name="connsiteY5" fmla="*/ 8 h 6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712" h="63542">
                <a:moveTo>
                  <a:pt x="8" y="8"/>
                </a:moveTo>
                <a:cubicBezTo>
                  <a:pt x="1066" y="-521"/>
                  <a:pt x="87321" y="24350"/>
                  <a:pt x="111133" y="34933"/>
                </a:cubicBezTo>
                <a:cubicBezTo>
                  <a:pt x="134945" y="45516"/>
                  <a:pt x="147116" y="62450"/>
                  <a:pt x="142883" y="63508"/>
                </a:cubicBezTo>
                <a:cubicBezTo>
                  <a:pt x="138650" y="64566"/>
                  <a:pt x="85733" y="41283"/>
                  <a:pt x="85733" y="41283"/>
                </a:cubicBezTo>
                <a:cubicBezTo>
                  <a:pt x="79383" y="37050"/>
                  <a:pt x="115895" y="42870"/>
                  <a:pt x="104783" y="38108"/>
                </a:cubicBezTo>
                <a:cubicBezTo>
                  <a:pt x="93671" y="33346"/>
                  <a:pt x="-1050" y="537"/>
                  <a:pt x="8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56090BB8-BCE5-E1D6-D9BA-C9B59948D352}"/>
              </a:ext>
            </a:extLst>
          </p:cNvPr>
          <p:cNvSpPr/>
          <p:nvPr/>
        </p:nvSpPr>
        <p:spPr>
          <a:xfrm>
            <a:off x="5657730" y="1899770"/>
            <a:ext cx="211060" cy="155182"/>
          </a:xfrm>
          <a:custGeom>
            <a:avLst/>
            <a:gdLst>
              <a:gd name="connsiteX0" fmla="*/ 120 w 211060"/>
              <a:gd name="connsiteY0" fmla="*/ 5230 h 155182"/>
              <a:gd name="connsiteX1" fmla="*/ 66795 w 211060"/>
              <a:gd name="connsiteY1" fmla="*/ 14755 h 155182"/>
              <a:gd name="connsiteX2" fmla="*/ 57270 w 211060"/>
              <a:gd name="connsiteY2" fmla="*/ 49680 h 155182"/>
              <a:gd name="connsiteX3" fmla="*/ 57270 w 211060"/>
              <a:gd name="connsiteY3" fmla="*/ 90955 h 155182"/>
              <a:gd name="connsiteX4" fmla="*/ 104895 w 211060"/>
              <a:gd name="connsiteY4" fmla="*/ 144930 h 155182"/>
              <a:gd name="connsiteX5" fmla="*/ 139820 w 211060"/>
              <a:gd name="connsiteY5" fmla="*/ 151280 h 155182"/>
              <a:gd name="connsiteX6" fmla="*/ 203320 w 211060"/>
              <a:gd name="connsiteY6" fmla="*/ 100480 h 155182"/>
              <a:gd name="connsiteX7" fmla="*/ 206495 w 211060"/>
              <a:gd name="connsiteY7" fmla="*/ 56030 h 155182"/>
              <a:gd name="connsiteX8" fmla="*/ 171570 w 211060"/>
              <a:gd name="connsiteY8" fmla="*/ 24280 h 155182"/>
              <a:gd name="connsiteX9" fmla="*/ 85845 w 211060"/>
              <a:gd name="connsiteY9" fmla="*/ 2055 h 155182"/>
              <a:gd name="connsiteX10" fmla="*/ 120 w 211060"/>
              <a:gd name="connsiteY10" fmla="*/ 5230 h 155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1060" h="155182">
                <a:moveTo>
                  <a:pt x="120" y="5230"/>
                </a:moveTo>
                <a:cubicBezTo>
                  <a:pt x="-3055" y="7347"/>
                  <a:pt x="57270" y="7347"/>
                  <a:pt x="66795" y="14755"/>
                </a:cubicBezTo>
                <a:cubicBezTo>
                  <a:pt x="76320" y="22163"/>
                  <a:pt x="58857" y="36980"/>
                  <a:pt x="57270" y="49680"/>
                </a:cubicBezTo>
                <a:cubicBezTo>
                  <a:pt x="55683" y="62380"/>
                  <a:pt x="49333" y="75080"/>
                  <a:pt x="57270" y="90955"/>
                </a:cubicBezTo>
                <a:cubicBezTo>
                  <a:pt x="65207" y="106830"/>
                  <a:pt x="91137" y="134876"/>
                  <a:pt x="104895" y="144930"/>
                </a:cubicBezTo>
                <a:cubicBezTo>
                  <a:pt x="118653" y="154984"/>
                  <a:pt x="123416" y="158688"/>
                  <a:pt x="139820" y="151280"/>
                </a:cubicBezTo>
                <a:cubicBezTo>
                  <a:pt x="156224" y="143872"/>
                  <a:pt x="192208" y="116355"/>
                  <a:pt x="203320" y="100480"/>
                </a:cubicBezTo>
                <a:cubicBezTo>
                  <a:pt x="214433" y="84605"/>
                  <a:pt x="211787" y="68730"/>
                  <a:pt x="206495" y="56030"/>
                </a:cubicBezTo>
                <a:cubicBezTo>
                  <a:pt x="201203" y="43330"/>
                  <a:pt x="191678" y="33276"/>
                  <a:pt x="171570" y="24280"/>
                </a:cubicBezTo>
                <a:cubicBezTo>
                  <a:pt x="151462" y="15284"/>
                  <a:pt x="108599" y="7347"/>
                  <a:pt x="85845" y="2055"/>
                </a:cubicBezTo>
                <a:cubicBezTo>
                  <a:pt x="63091" y="-3237"/>
                  <a:pt x="3295" y="3113"/>
                  <a:pt x="120" y="523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>
            <a:extLst>
              <a:ext uri="{FF2B5EF4-FFF2-40B4-BE49-F238E27FC236}">
                <a16:creationId xmlns:a16="http://schemas.microsoft.com/office/drawing/2014/main" id="{1C185D6C-41E0-273A-E255-4449F9CC861B}"/>
              </a:ext>
            </a:extLst>
          </p:cNvPr>
          <p:cNvSpPr/>
          <p:nvPr/>
        </p:nvSpPr>
        <p:spPr>
          <a:xfrm>
            <a:off x="5735789" y="191699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9A656DB6-FDF8-5B65-0C6D-3BDB7EC717CB}"/>
              </a:ext>
            </a:extLst>
          </p:cNvPr>
          <p:cNvSpPr/>
          <p:nvPr/>
        </p:nvSpPr>
        <p:spPr>
          <a:xfrm>
            <a:off x="5562473" y="1841500"/>
            <a:ext cx="228754" cy="66680"/>
          </a:xfrm>
          <a:custGeom>
            <a:avLst/>
            <a:gdLst>
              <a:gd name="connsiteX0" fmla="*/ 127 w 228754"/>
              <a:gd name="connsiteY0" fmla="*/ 66675 h 66680"/>
              <a:gd name="connsiteX1" fmla="*/ 108077 w 228754"/>
              <a:gd name="connsiteY1" fmla="*/ 15875 h 66680"/>
              <a:gd name="connsiteX2" fmla="*/ 139827 w 228754"/>
              <a:gd name="connsiteY2" fmla="*/ 31750 h 66680"/>
              <a:gd name="connsiteX3" fmla="*/ 127127 w 228754"/>
              <a:gd name="connsiteY3" fmla="*/ 3175 h 66680"/>
              <a:gd name="connsiteX4" fmla="*/ 228727 w 228754"/>
              <a:gd name="connsiteY4" fmla="*/ 31750 h 66680"/>
              <a:gd name="connsiteX5" fmla="*/ 136652 w 228754"/>
              <a:gd name="connsiteY5" fmla="*/ 12700 h 66680"/>
              <a:gd name="connsiteX6" fmla="*/ 66802 w 228754"/>
              <a:gd name="connsiteY6" fmla="*/ 0 h 66680"/>
              <a:gd name="connsiteX7" fmla="*/ 85852 w 228754"/>
              <a:gd name="connsiteY7" fmla="*/ 19050 h 66680"/>
              <a:gd name="connsiteX8" fmla="*/ 127 w 228754"/>
              <a:gd name="connsiteY8" fmla="*/ 66675 h 6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754" h="66680">
                <a:moveTo>
                  <a:pt x="127" y="66675"/>
                </a:moveTo>
                <a:cubicBezTo>
                  <a:pt x="3831" y="66146"/>
                  <a:pt x="84794" y="21696"/>
                  <a:pt x="108077" y="15875"/>
                </a:cubicBezTo>
                <a:cubicBezTo>
                  <a:pt x="131360" y="10054"/>
                  <a:pt x="136652" y="33867"/>
                  <a:pt x="139827" y="31750"/>
                </a:cubicBezTo>
                <a:cubicBezTo>
                  <a:pt x="143002" y="29633"/>
                  <a:pt x="112310" y="3175"/>
                  <a:pt x="127127" y="3175"/>
                </a:cubicBezTo>
                <a:cubicBezTo>
                  <a:pt x="141944" y="3175"/>
                  <a:pt x="227140" y="30163"/>
                  <a:pt x="228727" y="31750"/>
                </a:cubicBezTo>
                <a:cubicBezTo>
                  <a:pt x="230314" y="33337"/>
                  <a:pt x="163640" y="17992"/>
                  <a:pt x="136652" y="12700"/>
                </a:cubicBezTo>
                <a:cubicBezTo>
                  <a:pt x="109665" y="7408"/>
                  <a:pt x="66802" y="0"/>
                  <a:pt x="66802" y="0"/>
                </a:cubicBezTo>
                <a:cubicBezTo>
                  <a:pt x="58335" y="1058"/>
                  <a:pt x="96965" y="9525"/>
                  <a:pt x="85852" y="19050"/>
                </a:cubicBezTo>
                <a:cubicBezTo>
                  <a:pt x="74740" y="28575"/>
                  <a:pt x="-3577" y="67204"/>
                  <a:pt x="127" y="66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B43856ED-400C-6504-AEAB-70E8CB1F7BA3}"/>
              </a:ext>
            </a:extLst>
          </p:cNvPr>
          <p:cNvSpPr/>
          <p:nvPr/>
        </p:nvSpPr>
        <p:spPr>
          <a:xfrm>
            <a:off x="5583886" y="1843138"/>
            <a:ext cx="127549" cy="65053"/>
          </a:xfrm>
          <a:custGeom>
            <a:avLst/>
            <a:gdLst>
              <a:gd name="connsiteX0" fmla="*/ 939 w 127549"/>
              <a:gd name="connsiteY0" fmla="*/ 65037 h 65053"/>
              <a:gd name="connsiteX1" fmla="*/ 102539 w 127549"/>
              <a:gd name="connsiteY1" fmla="*/ 4712 h 65053"/>
              <a:gd name="connsiteX2" fmla="*/ 124764 w 127549"/>
              <a:gd name="connsiteY2" fmla="*/ 4712 h 65053"/>
              <a:gd name="connsiteX3" fmla="*/ 54914 w 127549"/>
              <a:gd name="connsiteY3" fmla="*/ 11062 h 65053"/>
              <a:gd name="connsiteX4" fmla="*/ 939 w 127549"/>
              <a:gd name="connsiteY4" fmla="*/ 65037 h 6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549" h="65053">
                <a:moveTo>
                  <a:pt x="939" y="65037"/>
                </a:moveTo>
                <a:cubicBezTo>
                  <a:pt x="8876" y="63979"/>
                  <a:pt x="81901" y="14766"/>
                  <a:pt x="102539" y="4712"/>
                </a:cubicBezTo>
                <a:cubicBezTo>
                  <a:pt x="123177" y="-5342"/>
                  <a:pt x="132701" y="3654"/>
                  <a:pt x="124764" y="4712"/>
                </a:cubicBezTo>
                <a:cubicBezTo>
                  <a:pt x="116827" y="5770"/>
                  <a:pt x="72376" y="7358"/>
                  <a:pt x="54914" y="11062"/>
                </a:cubicBezTo>
                <a:cubicBezTo>
                  <a:pt x="37452" y="14766"/>
                  <a:pt x="-6998" y="66095"/>
                  <a:pt x="939" y="65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D97A2D14-5A8E-274B-A279-4D9C194492C9}"/>
              </a:ext>
            </a:extLst>
          </p:cNvPr>
          <p:cNvSpPr/>
          <p:nvPr/>
        </p:nvSpPr>
        <p:spPr>
          <a:xfrm>
            <a:off x="6511746" y="1663604"/>
            <a:ext cx="150906" cy="38312"/>
          </a:xfrm>
          <a:custGeom>
            <a:avLst/>
            <a:gdLst>
              <a:gd name="connsiteX0" fmla="*/ 179 w 150906"/>
              <a:gd name="connsiteY0" fmla="*/ 38196 h 38312"/>
              <a:gd name="connsiteX1" fmla="*/ 133529 w 150906"/>
              <a:gd name="connsiteY1" fmla="*/ 12796 h 38312"/>
              <a:gd name="connsiteX2" fmla="*/ 146229 w 150906"/>
              <a:gd name="connsiteY2" fmla="*/ 19146 h 38312"/>
              <a:gd name="connsiteX3" fmla="*/ 104954 w 150906"/>
              <a:gd name="connsiteY3" fmla="*/ 96 h 38312"/>
              <a:gd name="connsiteX4" fmla="*/ 179 w 150906"/>
              <a:gd name="connsiteY4" fmla="*/ 38196 h 3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906" h="38312">
                <a:moveTo>
                  <a:pt x="179" y="38196"/>
                </a:moveTo>
                <a:cubicBezTo>
                  <a:pt x="4941" y="40313"/>
                  <a:pt x="133529" y="12796"/>
                  <a:pt x="133529" y="12796"/>
                </a:cubicBezTo>
                <a:cubicBezTo>
                  <a:pt x="157871" y="9621"/>
                  <a:pt x="150991" y="21263"/>
                  <a:pt x="146229" y="19146"/>
                </a:cubicBezTo>
                <a:cubicBezTo>
                  <a:pt x="141467" y="17029"/>
                  <a:pt x="122946" y="-1492"/>
                  <a:pt x="104954" y="96"/>
                </a:cubicBezTo>
                <a:cubicBezTo>
                  <a:pt x="86962" y="1683"/>
                  <a:pt x="-4583" y="36079"/>
                  <a:pt x="179" y="38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B0AA1790-547B-022D-7C38-2281CE1DA66C}"/>
              </a:ext>
            </a:extLst>
          </p:cNvPr>
          <p:cNvSpPr/>
          <p:nvPr/>
        </p:nvSpPr>
        <p:spPr>
          <a:xfrm>
            <a:off x="6657928" y="1685917"/>
            <a:ext cx="115222" cy="85899"/>
          </a:xfrm>
          <a:custGeom>
            <a:avLst/>
            <a:gdLst>
              <a:gd name="connsiteX0" fmla="*/ 9572 w 115222"/>
              <a:gd name="connsiteY0" fmla="*/ 8 h 85899"/>
              <a:gd name="connsiteX1" fmla="*/ 111172 w 115222"/>
              <a:gd name="connsiteY1" fmla="*/ 38108 h 85899"/>
              <a:gd name="connsiteX2" fmla="*/ 85772 w 115222"/>
              <a:gd name="connsiteY2" fmla="*/ 50808 h 85899"/>
              <a:gd name="connsiteX3" fmla="*/ 47 w 115222"/>
              <a:gd name="connsiteY3" fmla="*/ 85733 h 85899"/>
              <a:gd name="connsiteX4" fmla="*/ 98472 w 115222"/>
              <a:gd name="connsiteY4" fmla="*/ 34933 h 85899"/>
              <a:gd name="connsiteX5" fmla="*/ 9572 w 115222"/>
              <a:gd name="connsiteY5" fmla="*/ 8 h 85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222" h="85899">
                <a:moveTo>
                  <a:pt x="9572" y="8"/>
                </a:moveTo>
                <a:cubicBezTo>
                  <a:pt x="11689" y="537"/>
                  <a:pt x="98472" y="29641"/>
                  <a:pt x="111172" y="38108"/>
                </a:cubicBezTo>
                <a:cubicBezTo>
                  <a:pt x="123872" y="46575"/>
                  <a:pt x="104293" y="42871"/>
                  <a:pt x="85772" y="50808"/>
                </a:cubicBezTo>
                <a:cubicBezTo>
                  <a:pt x="67251" y="58745"/>
                  <a:pt x="-2070" y="88379"/>
                  <a:pt x="47" y="85733"/>
                </a:cubicBezTo>
                <a:cubicBezTo>
                  <a:pt x="2164" y="83087"/>
                  <a:pt x="94239" y="47104"/>
                  <a:pt x="98472" y="34933"/>
                </a:cubicBezTo>
                <a:cubicBezTo>
                  <a:pt x="102705" y="22762"/>
                  <a:pt x="7455" y="-521"/>
                  <a:pt x="9572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0880E302-2D26-90DD-42EB-B5A4DB9AB6F4}"/>
              </a:ext>
            </a:extLst>
          </p:cNvPr>
          <p:cNvSpPr/>
          <p:nvPr/>
        </p:nvSpPr>
        <p:spPr>
          <a:xfrm>
            <a:off x="6673098" y="1678974"/>
            <a:ext cx="113505" cy="10126"/>
          </a:xfrm>
          <a:custGeom>
            <a:avLst/>
            <a:gdLst>
              <a:gd name="connsiteX0" fmla="*/ 752 w 113505"/>
              <a:gd name="connsiteY0" fmla="*/ 10126 h 10126"/>
              <a:gd name="connsiteX1" fmla="*/ 111877 w 113505"/>
              <a:gd name="connsiteY1" fmla="*/ 601 h 10126"/>
              <a:gd name="connsiteX2" fmla="*/ 64252 w 113505"/>
              <a:gd name="connsiteY2" fmla="*/ 601 h 10126"/>
              <a:gd name="connsiteX3" fmla="*/ 752 w 113505"/>
              <a:gd name="connsiteY3" fmla="*/ 10126 h 10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505" h="10126">
                <a:moveTo>
                  <a:pt x="752" y="10126"/>
                </a:moveTo>
                <a:cubicBezTo>
                  <a:pt x="8689" y="10126"/>
                  <a:pt x="101294" y="2188"/>
                  <a:pt x="111877" y="601"/>
                </a:cubicBezTo>
                <a:cubicBezTo>
                  <a:pt x="122460" y="-987"/>
                  <a:pt x="78540" y="1130"/>
                  <a:pt x="64252" y="601"/>
                </a:cubicBezTo>
                <a:cubicBezTo>
                  <a:pt x="49965" y="72"/>
                  <a:pt x="-7185" y="10126"/>
                  <a:pt x="752" y="10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191F9ABB-AE13-CD99-F15C-20C8CF62531D}"/>
              </a:ext>
            </a:extLst>
          </p:cNvPr>
          <p:cNvSpPr/>
          <p:nvPr/>
        </p:nvSpPr>
        <p:spPr>
          <a:xfrm>
            <a:off x="6720309" y="1685328"/>
            <a:ext cx="157251" cy="94209"/>
          </a:xfrm>
          <a:custGeom>
            <a:avLst/>
            <a:gdLst>
              <a:gd name="connsiteX0" fmla="*/ 156741 w 157251"/>
              <a:gd name="connsiteY0" fmla="*/ 597 h 94209"/>
              <a:gd name="connsiteX1" fmla="*/ 4341 w 157251"/>
              <a:gd name="connsiteY1" fmla="*/ 92672 h 94209"/>
              <a:gd name="connsiteX2" fmla="*/ 51966 w 157251"/>
              <a:gd name="connsiteY2" fmla="*/ 54572 h 94209"/>
              <a:gd name="connsiteX3" fmla="*/ 156741 w 157251"/>
              <a:gd name="connsiteY3" fmla="*/ 597 h 94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251" h="94209">
                <a:moveTo>
                  <a:pt x="156741" y="597"/>
                </a:moveTo>
                <a:cubicBezTo>
                  <a:pt x="148804" y="6947"/>
                  <a:pt x="21803" y="83676"/>
                  <a:pt x="4341" y="92672"/>
                </a:cubicBezTo>
                <a:cubicBezTo>
                  <a:pt x="-13122" y="101668"/>
                  <a:pt x="26037" y="68859"/>
                  <a:pt x="51966" y="54572"/>
                </a:cubicBezTo>
                <a:cubicBezTo>
                  <a:pt x="77895" y="40285"/>
                  <a:pt x="164678" y="-5753"/>
                  <a:pt x="156741" y="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010E9EA8-BA61-9F29-7573-780518F75CF1}"/>
              </a:ext>
            </a:extLst>
          </p:cNvPr>
          <p:cNvSpPr/>
          <p:nvPr/>
        </p:nvSpPr>
        <p:spPr>
          <a:xfrm>
            <a:off x="6480137" y="1587490"/>
            <a:ext cx="219157" cy="44660"/>
          </a:xfrm>
          <a:custGeom>
            <a:avLst/>
            <a:gdLst>
              <a:gd name="connsiteX0" fmla="*/ 38 w 219157"/>
              <a:gd name="connsiteY0" fmla="*/ 44460 h 44660"/>
              <a:gd name="connsiteX1" fmla="*/ 111163 w 219157"/>
              <a:gd name="connsiteY1" fmla="*/ 19060 h 44660"/>
              <a:gd name="connsiteX2" fmla="*/ 158788 w 219157"/>
              <a:gd name="connsiteY2" fmla="*/ 22235 h 44660"/>
              <a:gd name="connsiteX3" fmla="*/ 136563 w 219157"/>
              <a:gd name="connsiteY3" fmla="*/ 10 h 44660"/>
              <a:gd name="connsiteX4" fmla="*/ 219113 w 219157"/>
              <a:gd name="connsiteY4" fmla="*/ 25410 h 44660"/>
              <a:gd name="connsiteX5" fmla="*/ 123863 w 219157"/>
              <a:gd name="connsiteY5" fmla="*/ 3185 h 44660"/>
              <a:gd name="connsiteX6" fmla="*/ 38 w 219157"/>
              <a:gd name="connsiteY6" fmla="*/ 44460 h 44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157" h="44660">
                <a:moveTo>
                  <a:pt x="38" y="44460"/>
                </a:moveTo>
                <a:cubicBezTo>
                  <a:pt x="-2079" y="47106"/>
                  <a:pt x="84705" y="22764"/>
                  <a:pt x="111163" y="19060"/>
                </a:cubicBezTo>
                <a:cubicBezTo>
                  <a:pt x="137621" y="15356"/>
                  <a:pt x="154555" y="25410"/>
                  <a:pt x="158788" y="22235"/>
                </a:cubicBezTo>
                <a:cubicBezTo>
                  <a:pt x="163021" y="19060"/>
                  <a:pt x="126509" y="-519"/>
                  <a:pt x="136563" y="10"/>
                </a:cubicBezTo>
                <a:cubicBezTo>
                  <a:pt x="146617" y="539"/>
                  <a:pt x="221230" y="24881"/>
                  <a:pt x="219113" y="25410"/>
                </a:cubicBezTo>
                <a:cubicBezTo>
                  <a:pt x="216996" y="25939"/>
                  <a:pt x="155084" y="1068"/>
                  <a:pt x="123863" y="3185"/>
                </a:cubicBezTo>
                <a:cubicBezTo>
                  <a:pt x="92642" y="5302"/>
                  <a:pt x="2155" y="41814"/>
                  <a:pt x="38" y="44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0CF2385F-8FF1-7233-7975-9DBE8F506F92}"/>
              </a:ext>
            </a:extLst>
          </p:cNvPr>
          <p:cNvSpPr/>
          <p:nvPr/>
        </p:nvSpPr>
        <p:spPr>
          <a:xfrm>
            <a:off x="5660948" y="1616065"/>
            <a:ext cx="223558" cy="79883"/>
          </a:xfrm>
          <a:custGeom>
            <a:avLst/>
            <a:gdLst>
              <a:gd name="connsiteX0" fmla="*/ 77 w 223558"/>
              <a:gd name="connsiteY0" fmla="*/ 10 h 79883"/>
              <a:gd name="connsiteX1" fmla="*/ 111202 w 223558"/>
              <a:gd name="connsiteY1" fmla="*/ 28585 h 79883"/>
              <a:gd name="connsiteX2" fmla="*/ 111202 w 223558"/>
              <a:gd name="connsiteY2" fmla="*/ 3185 h 79883"/>
              <a:gd name="connsiteX3" fmla="*/ 174702 w 223558"/>
              <a:gd name="connsiteY3" fmla="*/ 44460 h 79883"/>
              <a:gd name="connsiteX4" fmla="*/ 162002 w 223558"/>
              <a:gd name="connsiteY4" fmla="*/ 15885 h 79883"/>
              <a:gd name="connsiteX5" fmla="*/ 222327 w 223558"/>
              <a:gd name="connsiteY5" fmla="*/ 79385 h 79883"/>
              <a:gd name="connsiteX6" fmla="*/ 196927 w 223558"/>
              <a:gd name="connsiteY6" fmla="*/ 44460 h 79883"/>
              <a:gd name="connsiteX7" fmla="*/ 130252 w 223558"/>
              <a:gd name="connsiteY7" fmla="*/ 25410 h 79883"/>
              <a:gd name="connsiteX8" fmla="*/ 77 w 223558"/>
              <a:gd name="connsiteY8" fmla="*/ 10 h 7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558" h="79883">
                <a:moveTo>
                  <a:pt x="77" y="10"/>
                </a:moveTo>
                <a:cubicBezTo>
                  <a:pt x="-3098" y="539"/>
                  <a:pt x="92681" y="28056"/>
                  <a:pt x="111202" y="28585"/>
                </a:cubicBezTo>
                <a:cubicBezTo>
                  <a:pt x="129723" y="29114"/>
                  <a:pt x="100619" y="539"/>
                  <a:pt x="111202" y="3185"/>
                </a:cubicBezTo>
                <a:cubicBezTo>
                  <a:pt x="121785" y="5831"/>
                  <a:pt x="166235" y="42343"/>
                  <a:pt x="174702" y="44460"/>
                </a:cubicBezTo>
                <a:cubicBezTo>
                  <a:pt x="183169" y="46577"/>
                  <a:pt x="154065" y="10064"/>
                  <a:pt x="162002" y="15885"/>
                </a:cubicBezTo>
                <a:cubicBezTo>
                  <a:pt x="169939" y="21706"/>
                  <a:pt x="216506" y="74623"/>
                  <a:pt x="222327" y="79385"/>
                </a:cubicBezTo>
                <a:cubicBezTo>
                  <a:pt x="228148" y="84147"/>
                  <a:pt x="212273" y="53456"/>
                  <a:pt x="196927" y="44460"/>
                </a:cubicBezTo>
                <a:cubicBezTo>
                  <a:pt x="181581" y="35464"/>
                  <a:pt x="157239" y="32289"/>
                  <a:pt x="130252" y="25410"/>
                </a:cubicBezTo>
                <a:cubicBezTo>
                  <a:pt x="103265" y="18531"/>
                  <a:pt x="3252" y="-519"/>
                  <a:pt x="77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1C574F5F-4301-EBDA-50BC-DE8025C3CA0D}"/>
              </a:ext>
            </a:extLst>
          </p:cNvPr>
          <p:cNvSpPr/>
          <p:nvPr/>
        </p:nvSpPr>
        <p:spPr>
          <a:xfrm>
            <a:off x="5498436" y="1603604"/>
            <a:ext cx="218231" cy="79336"/>
          </a:xfrm>
          <a:custGeom>
            <a:avLst/>
            <a:gdLst>
              <a:gd name="connsiteX0" fmla="*/ 216564 w 218231"/>
              <a:gd name="connsiteY0" fmla="*/ 60096 h 79336"/>
              <a:gd name="connsiteX1" fmla="*/ 99089 w 218231"/>
              <a:gd name="connsiteY1" fmla="*/ 25171 h 79336"/>
              <a:gd name="connsiteX2" fmla="*/ 54639 w 218231"/>
              <a:gd name="connsiteY2" fmla="*/ 41046 h 79336"/>
              <a:gd name="connsiteX3" fmla="*/ 67339 w 218231"/>
              <a:gd name="connsiteY3" fmla="*/ 25171 h 79336"/>
              <a:gd name="connsiteX4" fmla="*/ 664 w 218231"/>
              <a:gd name="connsiteY4" fmla="*/ 79146 h 79336"/>
              <a:gd name="connsiteX5" fmla="*/ 114964 w 218231"/>
              <a:gd name="connsiteY5" fmla="*/ 2946 h 79336"/>
              <a:gd name="connsiteX6" fmla="*/ 105439 w 218231"/>
              <a:gd name="connsiteY6" fmla="*/ 15646 h 79336"/>
              <a:gd name="connsiteX7" fmla="*/ 162589 w 218231"/>
              <a:gd name="connsiteY7" fmla="*/ 15646 h 79336"/>
              <a:gd name="connsiteX8" fmla="*/ 168939 w 218231"/>
              <a:gd name="connsiteY8" fmla="*/ 37871 h 79336"/>
              <a:gd name="connsiteX9" fmla="*/ 216564 w 218231"/>
              <a:gd name="connsiteY9" fmla="*/ 60096 h 79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231" h="79336">
                <a:moveTo>
                  <a:pt x="216564" y="60096"/>
                </a:moveTo>
                <a:cubicBezTo>
                  <a:pt x="204922" y="57979"/>
                  <a:pt x="126077" y="28346"/>
                  <a:pt x="99089" y="25171"/>
                </a:cubicBezTo>
                <a:cubicBezTo>
                  <a:pt x="72101" y="21996"/>
                  <a:pt x="54639" y="41046"/>
                  <a:pt x="54639" y="41046"/>
                </a:cubicBezTo>
                <a:cubicBezTo>
                  <a:pt x="49347" y="41046"/>
                  <a:pt x="76335" y="18821"/>
                  <a:pt x="67339" y="25171"/>
                </a:cubicBezTo>
                <a:cubicBezTo>
                  <a:pt x="58343" y="31521"/>
                  <a:pt x="-7273" y="82850"/>
                  <a:pt x="664" y="79146"/>
                </a:cubicBezTo>
                <a:cubicBezTo>
                  <a:pt x="8601" y="75442"/>
                  <a:pt x="114964" y="2946"/>
                  <a:pt x="114964" y="2946"/>
                </a:cubicBezTo>
                <a:cubicBezTo>
                  <a:pt x="132426" y="-7637"/>
                  <a:pt x="97502" y="13529"/>
                  <a:pt x="105439" y="15646"/>
                </a:cubicBezTo>
                <a:cubicBezTo>
                  <a:pt x="113376" y="17763"/>
                  <a:pt x="162589" y="15646"/>
                  <a:pt x="162589" y="15646"/>
                </a:cubicBezTo>
                <a:cubicBezTo>
                  <a:pt x="173172" y="19350"/>
                  <a:pt x="162589" y="31521"/>
                  <a:pt x="168939" y="37871"/>
                </a:cubicBezTo>
                <a:cubicBezTo>
                  <a:pt x="175289" y="44221"/>
                  <a:pt x="228206" y="62213"/>
                  <a:pt x="216564" y="60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D75EFCF4-48D3-5F26-A655-DBF25F3B7DEA}"/>
              </a:ext>
            </a:extLst>
          </p:cNvPr>
          <p:cNvSpPr/>
          <p:nvPr/>
        </p:nvSpPr>
        <p:spPr>
          <a:xfrm>
            <a:off x="5533162" y="1660516"/>
            <a:ext cx="245477" cy="28760"/>
          </a:xfrm>
          <a:custGeom>
            <a:avLst/>
            <a:gdLst>
              <a:gd name="connsiteX0" fmla="*/ 863 w 245477"/>
              <a:gd name="connsiteY0" fmla="*/ 22234 h 28760"/>
              <a:gd name="connsiteX1" fmla="*/ 194538 w 245477"/>
              <a:gd name="connsiteY1" fmla="*/ 6359 h 28760"/>
              <a:gd name="connsiteX2" fmla="*/ 245338 w 245477"/>
              <a:gd name="connsiteY2" fmla="*/ 28584 h 28760"/>
              <a:gd name="connsiteX3" fmla="*/ 185013 w 245477"/>
              <a:gd name="connsiteY3" fmla="*/ 15884 h 28760"/>
              <a:gd name="connsiteX4" fmla="*/ 124688 w 245477"/>
              <a:gd name="connsiteY4" fmla="*/ 9 h 28760"/>
              <a:gd name="connsiteX5" fmla="*/ 863 w 245477"/>
              <a:gd name="connsiteY5" fmla="*/ 22234 h 2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477" h="28760">
                <a:moveTo>
                  <a:pt x="863" y="22234"/>
                </a:moveTo>
                <a:cubicBezTo>
                  <a:pt x="12505" y="23292"/>
                  <a:pt x="153792" y="5301"/>
                  <a:pt x="194538" y="6359"/>
                </a:cubicBezTo>
                <a:cubicBezTo>
                  <a:pt x="235284" y="7417"/>
                  <a:pt x="246925" y="26997"/>
                  <a:pt x="245338" y="28584"/>
                </a:cubicBezTo>
                <a:cubicBezTo>
                  <a:pt x="243751" y="30171"/>
                  <a:pt x="205121" y="20646"/>
                  <a:pt x="185013" y="15884"/>
                </a:cubicBezTo>
                <a:cubicBezTo>
                  <a:pt x="164905" y="11122"/>
                  <a:pt x="150617" y="538"/>
                  <a:pt x="124688" y="9"/>
                </a:cubicBezTo>
                <a:cubicBezTo>
                  <a:pt x="98759" y="-520"/>
                  <a:pt x="-10779" y="21176"/>
                  <a:pt x="863" y="22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9AA15DF0-80D6-DC66-5C32-6A1EE68731DC}"/>
              </a:ext>
            </a:extLst>
          </p:cNvPr>
          <p:cNvSpPr/>
          <p:nvPr/>
        </p:nvSpPr>
        <p:spPr>
          <a:xfrm>
            <a:off x="5591175" y="1660525"/>
            <a:ext cx="276662" cy="51007"/>
          </a:xfrm>
          <a:custGeom>
            <a:avLst/>
            <a:gdLst>
              <a:gd name="connsiteX0" fmla="*/ 0 w 276662"/>
              <a:gd name="connsiteY0" fmla="*/ 0 h 51007"/>
              <a:gd name="connsiteX1" fmla="*/ 158750 w 276662"/>
              <a:gd name="connsiteY1" fmla="*/ 41275 h 51007"/>
              <a:gd name="connsiteX2" fmla="*/ 117475 w 276662"/>
              <a:gd name="connsiteY2" fmla="*/ 28575 h 51007"/>
              <a:gd name="connsiteX3" fmla="*/ 222250 w 276662"/>
              <a:gd name="connsiteY3" fmla="*/ 44450 h 51007"/>
              <a:gd name="connsiteX4" fmla="*/ 219075 w 276662"/>
              <a:gd name="connsiteY4" fmla="*/ 31750 h 51007"/>
              <a:gd name="connsiteX5" fmla="*/ 276225 w 276662"/>
              <a:gd name="connsiteY5" fmla="*/ 50800 h 51007"/>
              <a:gd name="connsiteX6" fmla="*/ 184150 w 276662"/>
              <a:gd name="connsiteY6" fmla="*/ 41275 h 51007"/>
              <a:gd name="connsiteX7" fmla="*/ 149225 w 276662"/>
              <a:gd name="connsiteY7" fmla="*/ 31750 h 51007"/>
              <a:gd name="connsiteX8" fmla="*/ 0 w 276662"/>
              <a:gd name="connsiteY8" fmla="*/ 0 h 51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662" h="51007">
                <a:moveTo>
                  <a:pt x="0" y="0"/>
                </a:moveTo>
                <a:cubicBezTo>
                  <a:pt x="1587" y="1587"/>
                  <a:pt x="139171" y="36513"/>
                  <a:pt x="158750" y="41275"/>
                </a:cubicBezTo>
                <a:cubicBezTo>
                  <a:pt x="178329" y="46037"/>
                  <a:pt x="106892" y="28046"/>
                  <a:pt x="117475" y="28575"/>
                </a:cubicBezTo>
                <a:cubicBezTo>
                  <a:pt x="128058" y="29104"/>
                  <a:pt x="222250" y="44450"/>
                  <a:pt x="222250" y="44450"/>
                </a:cubicBezTo>
                <a:cubicBezTo>
                  <a:pt x="239183" y="44979"/>
                  <a:pt x="210079" y="30692"/>
                  <a:pt x="219075" y="31750"/>
                </a:cubicBezTo>
                <a:cubicBezTo>
                  <a:pt x="228071" y="32808"/>
                  <a:pt x="282046" y="49213"/>
                  <a:pt x="276225" y="50800"/>
                </a:cubicBezTo>
                <a:cubicBezTo>
                  <a:pt x="270404" y="52388"/>
                  <a:pt x="205317" y="44450"/>
                  <a:pt x="184150" y="41275"/>
                </a:cubicBezTo>
                <a:cubicBezTo>
                  <a:pt x="162983" y="38100"/>
                  <a:pt x="175154" y="37042"/>
                  <a:pt x="149225" y="317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C1A61C60-EC8E-094C-D9D0-08B9C6933CFC}"/>
              </a:ext>
            </a:extLst>
          </p:cNvPr>
          <p:cNvSpPr/>
          <p:nvPr/>
        </p:nvSpPr>
        <p:spPr>
          <a:xfrm>
            <a:off x="5724515" y="1644650"/>
            <a:ext cx="142944" cy="74325"/>
          </a:xfrm>
          <a:custGeom>
            <a:avLst/>
            <a:gdLst>
              <a:gd name="connsiteX0" fmla="*/ 10 w 142944"/>
              <a:gd name="connsiteY0" fmla="*/ 0 h 74325"/>
              <a:gd name="connsiteX1" fmla="*/ 98435 w 142944"/>
              <a:gd name="connsiteY1" fmla="*/ 28575 h 74325"/>
              <a:gd name="connsiteX2" fmla="*/ 139710 w 142944"/>
              <a:gd name="connsiteY2" fmla="*/ 73025 h 74325"/>
              <a:gd name="connsiteX3" fmla="*/ 139710 w 142944"/>
              <a:gd name="connsiteY3" fmla="*/ 57150 h 74325"/>
              <a:gd name="connsiteX4" fmla="*/ 142885 w 142944"/>
              <a:gd name="connsiteY4" fmla="*/ 3175 h 74325"/>
              <a:gd name="connsiteX5" fmla="*/ 136535 w 142944"/>
              <a:gd name="connsiteY5" fmla="*/ 34925 h 74325"/>
              <a:gd name="connsiteX6" fmla="*/ 104785 w 142944"/>
              <a:gd name="connsiteY6" fmla="*/ 25400 h 74325"/>
              <a:gd name="connsiteX7" fmla="*/ 10 w 142944"/>
              <a:gd name="connsiteY7" fmla="*/ 0 h 7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944" h="74325">
                <a:moveTo>
                  <a:pt x="10" y="0"/>
                </a:moveTo>
                <a:cubicBezTo>
                  <a:pt x="-1048" y="529"/>
                  <a:pt x="75152" y="16404"/>
                  <a:pt x="98435" y="28575"/>
                </a:cubicBezTo>
                <a:cubicBezTo>
                  <a:pt x="121718" y="40746"/>
                  <a:pt x="139710" y="73025"/>
                  <a:pt x="139710" y="73025"/>
                </a:cubicBezTo>
                <a:cubicBezTo>
                  <a:pt x="146589" y="77787"/>
                  <a:pt x="139181" y="68792"/>
                  <a:pt x="139710" y="57150"/>
                </a:cubicBezTo>
                <a:cubicBezTo>
                  <a:pt x="140239" y="45508"/>
                  <a:pt x="143414" y="6879"/>
                  <a:pt x="142885" y="3175"/>
                </a:cubicBezTo>
                <a:cubicBezTo>
                  <a:pt x="142356" y="-529"/>
                  <a:pt x="142885" y="31221"/>
                  <a:pt x="136535" y="34925"/>
                </a:cubicBezTo>
                <a:cubicBezTo>
                  <a:pt x="130185" y="38629"/>
                  <a:pt x="121718" y="29633"/>
                  <a:pt x="104785" y="25400"/>
                </a:cubicBezTo>
                <a:lnTo>
                  <a:pt x="1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0F128284-1317-6597-3246-9B4C57538058}"/>
              </a:ext>
            </a:extLst>
          </p:cNvPr>
          <p:cNvSpPr/>
          <p:nvPr/>
        </p:nvSpPr>
        <p:spPr>
          <a:xfrm>
            <a:off x="6178538" y="1469455"/>
            <a:ext cx="101612" cy="204312"/>
          </a:xfrm>
          <a:custGeom>
            <a:avLst/>
            <a:gdLst>
              <a:gd name="connsiteX0" fmla="*/ 19062 w 101612"/>
              <a:gd name="connsiteY0" fmla="*/ 16445 h 204312"/>
              <a:gd name="connsiteX1" fmla="*/ 12 w 101612"/>
              <a:gd name="connsiteY1" fmla="*/ 130745 h 204312"/>
              <a:gd name="connsiteX2" fmla="*/ 22237 w 101612"/>
              <a:gd name="connsiteY2" fmla="*/ 79945 h 204312"/>
              <a:gd name="connsiteX3" fmla="*/ 12712 w 101612"/>
              <a:gd name="connsiteY3" fmla="*/ 203770 h 204312"/>
              <a:gd name="connsiteX4" fmla="*/ 19062 w 101612"/>
              <a:gd name="connsiteY4" fmla="*/ 121220 h 204312"/>
              <a:gd name="connsiteX5" fmla="*/ 79387 w 101612"/>
              <a:gd name="connsiteY5" fmla="*/ 29145 h 204312"/>
              <a:gd name="connsiteX6" fmla="*/ 98437 w 101612"/>
              <a:gd name="connsiteY6" fmla="*/ 3745 h 204312"/>
              <a:gd name="connsiteX7" fmla="*/ 19062 w 101612"/>
              <a:gd name="connsiteY7" fmla="*/ 98995 h 204312"/>
              <a:gd name="connsiteX8" fmla="*/ 19062 w 101612"/>
              <a:gd name="connsiteY8" fmla="*/ 16445 h 204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612" h="204312">
                <a:moveTo>
                  <a:pt x="19062" y="16445"/>
                </a:moveTo>
                <a:cubicBezTo>
                  <a:pt x="15887" y="21737"/>
                  <a:pt x="-517" y="120162"/>
                  <a:pt x="12" y="130745"/>
                </a:cubicBezTo>
                <a:cubicBezTo>
                  <a:pt x="541" y="141328"/>
                  <a:pt x="20120" y="67774"/>
                  <a:pt x="22237" y="79945"/>
                </a:cubicBezTo>
                <a:cubicBezTo>
                  <a:pt x="24354" y="92116"/>
                  <a:pt x="12712" y="203770"/>
                  <a:pt x="12712" y="203770"/>
                </a:cubicBezTo>
                <a:cubicBezTo>
                  <a:pt x="12183" y="210649"/>
                  <a:pt x="7949" y="150324"/>
                  <a:pt x="19062" y="121220"/>
                </a:cubicBezTo>
                <a:cubicBezTo>
                  <a:pt x="30175" y="92116"/>
                  <a:pt x="66158" y="48724"/>
                  <a:pt x="79387" y="29145"/>
                </a:cubicBezTo>
                <a:cubicBezTo>
                  <a:pt x="92616" y="9566"/>
                  <a:pt x="108491" y="-7897"/>
                  <a:pt x="98437" y="3745"/>
                </a:cubicBezTo>
                <a:cubicBezTo>
                  <a:pt x="88383" y="15387"/>
                  <a:pt x="32820" y="91058"/>
                  <a:pt x="19062" y="98995"/>
                </a:cubicBezTo>
                <a:cubicBezTo>
                  <a:pt x="5304" y="106933"/>
                  <a:pt x="22237" y="11153"/>
                  <a:pt x="19062" y="16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1BD53B69-F969-1C29-AA95-E33E5149C22C}"/>
              </a:ext>
            </a:extLst>
          </p:cNvPr>
          <p:cNvSpPr/>
          <p:nvPr/>
        </p:nvSpPr>
        <p:spPr>
          <a:xfrm>
            <a:off x="6213475" y="1428303"/>
            <a:ext cx="143474" cy="190953"/>
          </a:xfrm>
          <a:custGeom>
            <a:avLst/>
            <a:gdLst>
              <a:gd name="connsiteX0" fmla="*/ 0 w 143474"/>
              <a:gd name="connsiteY0" fmla="*/ 190947 h 190953"/>
              <a:gd name="connsiteX1" fmla="*/ 53975 w 143474"/>
              <a:gd name="connsiteY1" fmla="*/ 48072 h 190953"/>
              <a:gd name="connsiteX2" fmla="*/ 142875 w 143474"/>
              <a:gd name="connsiteY2" fmla="*/ 447 h 190953"/>
              <a:gd name="connsiteX3" fmla="*/ 6350 w 143474"/>
              <a:gd name="connsiteY3" fmla="*/ 70297 h 190953"/>
              <a:gd name="connsiteX4" fmla="*/ 53975 w 143474"/>
              <a:gd name="connsiteY4" fmla="*/ 54422 h 190953"/>
              <a:gd name="connsiteX5" fmla="*/ 0 w 143474"/>
              <a:gd name="connsiteY5" fmla="*/ 190947 h 1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474" h="190953">
                <a:moveTo>
                  <a:pt x="0" y="190947"/>
                </a:moveTo>
                <a:cubicBezTo>
                  <a:pt x="0" y="189889"/>
                  <a:pt x="30163" y="79822"/>
                  <a:pt x="53975" y="48072"/>
                </a:cubicBezTo>
                <a:cubicBezTo>
                  <a:pt x="77787" y="16322"/>
                  <a:pt x="150812" y="-3257"/>
                  <a:pt x="142875" y="447"/>
                </a:cubicBezTo>
                <a:cubicBezTo>
                  <a:pt x="134938" y="4151"/>
                  <a:pt x="21167" y="61301"/>
                  <a:pt x="6350" y="70297"/>
                </a:cubicBezTo>
                <a:cubicBezTo>
                  <a:pt x="-8467" y="79293"/>
                  <a:pt x="54504" y="38018"/>
                  <a:pt x="53975" y="54422"/>
                </a:cubicBezTo>
                <a:cubicBezTo>
                  <a:pt x="53446" y="70826"/>
                  <a:pt x="0" y="192005"/>
                  <a:pt x="0" y="1909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9C25FDEB-9F6C-7601-5F3C-9D65519E4027}"/>
              </a:ext>
            </a:extLst>
          </p:cNvPr>
          <p:cNvSpPr/>
          <p:nvPr/>
        </p:nvSpPr>
        <p:spPr>
          <a:xfrm>
            <a:off x="6234834" y="1407117"/>
            <a:ext cx="227117" cy="184152"/>
          </a:xfrm>
          <a:custGeom>
            <a:avLst/>
            <a:gdLst>
              <a:gd name="connsiteX0" fmla="*/ 866 w 227117"/>
              <a:gd name="connsiteY0" fmla="*/ 183558 h 184152"/>
              <a:gd name="connsiteX1" fmla="*/ 131041 w 227117"/>
              <a:gd name="connsiteY1" fmla="*/ 21633 h 184152"/>
              <a:gd name="connsiteX2" fmla="*/ 226291 w 227117"/>
              <a:gd name="connsiteY2" fmla="*/ 2583 h 184152"/>
              <a:gd name="connsiteX3" fmla="*/ 175491 w 227117"/>
              <a:gd name="connsiteY3" fmla="*/ 2583 h 184152"/>
              <a:gd name="connsiteX4" fmla="*/ 143741 w 227117"/>
              <a:gd name="connsiteY4" fmla="*/ 24808 h 184152"/>
              <a:gd name="connsiteX5" fmla="*/ 77066 w 227117"/>
              <a:gd name="connsiteY5" fmla="*/ 75608 h 184152"/>
              <a:gd name="connsiteX6" fmla="*/ 866 w 227117"/>
              <a:gd name="connsiteY6" fmla="*/ 183558 h 184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117" h="184152">
                <a:moveTo>
                  <a:pt x="866" y="183558"/>
                </a:moveTo>
                <a:cubicBezTo>
                  <a:pt x="9862" y="174562"/>
                  <a:pt x="93470" y="51795"/>
                  <a:pt x="131041" y="21633"/>
                </a:cubicBezTo>
                <a:cubicBezTo>
                  <a:pt x="168612" y="-8529"/>
                  <a:pt x="218883" y="5758"/>
                  <a:pt x="226291" y="2583"/>
                </a:cubicBezTo>
                <a:cubicBezTo>
                  <a:pt x="233699" y="-592"/>
                  <a:pt x="189249" y="-1121"/>
                  <a:pt x="175491" y="2583"/>
                </a:cubicBezTo>
                <a:cubicBezTo>
                  <a:pt x="161733" y="6287"/>
                  <a:pt x="160145" y="12637"/>
                  <a:pt x="143741" y="24808"/>
                </a:cubicBezTo>
                <a:cubicBezTo>
                  <a:pt x="127337" y="36979"/>
                  <a:pt x="98762" y="54441"/>
                  <a:pt x="77066" y="75608"/>
                </a:cubicBezTo>
                <a:cubicBezTo>
                  <a:pt x="55370" y="96775"/>
                  <a:pt x="-8130" y="192554"/>
                  <a:pt x="866" y="1835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B90EB98B-1223-42EB-8BF3-381365B7FFA8}"/>
              </a:ext>
            </a:extLst>
          </p:cNvPr>
          <p:cNvSpPr/>
          <p:nvPr/>
        </p:nvSpPr>
        <p:spPr>
          <a:xfrm>
            <a:off x="6254545" y="1444277"/>
            <a:ext cx="251709" cy="155925"/>
          </a:xfrm>
          <a:custGeom>
            <a:avLst/>
            <a:gdLst>
              <a:gd name="connsiteX0" fmla="*/ 205 w 251709"/>
              <a:gd name="connsiteY0" fmla="*/ 155923 h 155925"/>
              <a:gd name="connsiteX1" fmla="*/ 187530 w 251709"/>
              <a:gd name="connsiteY1" fmla="*/ 44798 h 155925"/>
              <a:gd name="connsiteX2" fmla="*/ 133555 w 251709"/>
              <a:gd name="connsiteY2" fmla="*/ 70198 h 155925"/>
              <a:gd name="connsiteX3" fmla="*/ 251030 w 251709"/>
              <a:gd name="connsiteY3" fmla="*/ 348 h 155925"/>
              <a:gd name="connsiteX4" fmla="*/ 178005 w 251709"/>
              <a:gd name="connsiteY4" fmla="*/ 44798 h 155925"/>
              <a:gd name="connsiteX5" fmla="*/ 98630 w 251709"/>
              <a:gd name="connsiteY5" fmla="*/ 79723 h 155925"/>
              <a:gd name="connsiteX6" fmla="*/ 149430 w 251709"/>
              <a:gd name="connsiteY6" fmla="*/ 47973 h 155925"/>
              <a:gd name="connsiteX7" fmla="*/ 205 w 251709"/>
              <a:gd name="connsiteY7" fmla="*/ 155923 h 15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709" h="155925">
                <a:moveTo>
                  <a:pt x="205" y="155923"/>
                </a:moveTo>
                <a:cubicBezTo>
                  <a:pt x="6555" y="155394"/>
                  <a:pt x="165305" y="59086"/>
                  <a:pt x="187530" y="44798"/>
                </a:cubicBezTo>
                <a:cubicBezTo>
                  <a:pt x="209755" y="30510"/>
                  <a:pt x="122972" y="77606"/>
                  <a:pt x="133555" y="70198"/>
                </a:cubicBezTo>
                <a:cubicBezTo>
                  <a:pt x="144138" y="62790"/>
                  <a:pt x="243622" y="4581"/>
                  <a:pt x="251030" y="348"/>
                </a:cubicBezTo>
                <a:cubicBezTo>
                  <a:pt x="258438" y="-3885"/>
                  <a:pt x="203405" y="31569"/>
                  <a:pt x="178005" y="44798"/>
                </a:cubicBezTo>
                <a:cubicBezTo>
                  <a:pt x="152605" y="58027"/>
                  <a:pt x="103393" y="79194"/>
                  <a:pt x="98630" y="79723"/>
                </a:cubicBezTo>
                <a:cubicBezTo>
                  <a:pt x="93868" y="80252"/>
                  <a:pt x="162130" y="34744"/>
                  <a:pt x="149430" y="47973"/>
                </a:cubicBezTo>
                <a:cubicBezTo>
                  <a:pt x="136730" y="61202"/>
                  <a:pt x="-6145" y="156452"/>
                  <a:pt x="205" y="155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BBB85BE3-BA99-DDBB-D8B0-7335C843EE19}"/>
              </a:ext>
            </a:extLst>
          </p:cNvPr>
          <p:cNvSpPr/>
          <p:nvPr/>
        </p:nvSpPr>
        <p:spPr>
          <a:xfrm>
            <a:off x="6337184" y="1401922"/>
            <a:ext cx="254141" cy="80806"/>
          </a:xfrm>
          <a:custGeom>
            <a:avLst/>
            <a:gdLst>
              <a:gd name="connsiteX0" fmla="*/ 116 w 254141"/>
              <a:gd name="connsiteY0" fmla="*/ 80803 h 80806"/>
              <a:gd name="connsiteX1" fmla="*/ 181091 w 254141"/>
              <a:gd name="connsiteY1" fmla="*/ 4603 h 80806"/>
              <a:gd name="connsiteX2" fmla="*/ 254116 w 254141"/>
              <a:gd name="connsiteY2" fmla="*/ 7778 h 80806"/>
              <a:gd name="connsiteX3" fmla="*/ 174741 w 254141"/>
              <a:gd name="connsiteY3" fmla="*/ 1428 h 80806"/>
              <a:gd name="connsiteX4" fmla="*/ 120766 w 254141"/>
              <a:gd name="connsiteY4" fmla="*/ 1428 h 80806"/>
              <a:gd name="connsiteX5" fmla="*/ 152516 w 254141"/>
              <a:gd name="connsiteY5" fmla="*/ 7778 h 80806"/>
              <a:gd name="connsiteX6" fmla="*/ 116 w 254141"/>
              <a:gd name="connsiteY6" fmla="*/ 80803 h 80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141" h="80806">
                <a:moveTo>
                  <a:pt x="116" y="80803"/>
                </a:moveTo>
                <a:cubicBezTo>
                  <a:pt x="4879" y="80274"/>
                  <a:pt x="138758" y="16774"/>
                  <a:pt x="181091" y="4603"/>
                </a:cubicBezTo>
                <a:cubicBezTo>
                  <a:pt x="223424" y="-7568"/>
                  <a:pt x="255174" y="8307"/>
                  <a:pt x="254116" y="7778"/>
                </a:cubicBezTo>
                <a:cubicBezTo>
                  <a:pt x="253058" y="7249"/>
                  <a:pt x="196966" y="2486"/>
                  <a:pt x="174741" y="1428"/>
                </a:cubicBezTo>
                <a:cubicBezTo>
                  <a:pt x="152516" y="370"/>
                  <a:pt x="124470" y="370"/>
                  <a:pt x="120766" y="1428"/>
                </a:cubicBezTo>
                <a:cubicBezTo>
                  <a:pt x="117062" y="2486"/>
                  <a:pt x="166804" y="-3335"/>
                  <a:pt x="152516" y="7778"/>
                </a:cubicBezTo>
                <a:cubicBezTo>
                  <a:pt x="138229" y="18890"/>
                  <a:pt x="-4647" y="81332"/>
                  <a:pt x="116" y="808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069CD86A-41D7-623B-5FEC-ED1747505B03}"/>
              </a:ext>
            </a:extLst>
          </p:cNvPr>
          <p:cNvSpPr/>
          <p:nvPr/>
        </p:nvSpPr>
        <p:spPr>
          <a:xfrm>
            <a:off x="6403934" y="1433709"/>
            <a:ext cx="219231" cy="42848"/>
          </a:xfrm>
          <a:custGeom>
            <a:avLst/>
            <a:gdLst>
              <a:gd name="connsiteX0" fmla="*/ 41 w 219231"/>
              <a:gd name="connsiteY0" fmla="*/ 42666 h 42848"/>
              <a:gd name="connsiteX1" fmla="*/ 114341 w 219231"/>
              <a:gd name="connsiteY1" fmla="*/ 17266 h 42848"/>
              <a:gd name="connsiteX2" fmla="*/ 219116 w 219231"/>
              <a:gd name="connsiteY2" fmla="*/ 36316 h 42848"/>
              <a:gd name="connsiteX3" fmla="*/ 136566 w 219231"/>
              <a:gd name="connsiteY3" fmla="*/ 7741 h 42848"/>
              <a:gd name="connsiteX4" fmla="*/ 127041 w 219231"/>
              <a:gd name="connsiteY4" fmla="*/ 1391 h 42848"/>
              <a:gd name="connsiteX5" fmla="*/ 41 w 219231"/>
              <a:gd name="connsiteY5" fmla="*/ 42666 h 4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231" h="42848">
                <a:moveTo>
                  <a:pt x="41" y="42666"/>
                </a:moveTo>
                <a:cubicBezTo>
                  <a:pt x="-2076" y="45312"/>
                  <a:pt x="77829" y="18324"/>
                  <a:pt x="114341" y="17266"/>
                </a:cubicBezTo>
                <a:cubicBezTo>
                  <a:pt x="150853" y="16208"/>
                  <a:pt x="215412" y="37903"/>
                  <a:pt x="219116" y="36316"/>
                </a:cubicBezTo>
                <a:cubicBezTo>
                  <a:pt x="222820" y="34729"/>
                  <a:pt x="136566" y="7741"/>
                  <a:pt x="136566" y="7741"/>
                </a:cubicBezTo>
                <a:cubicBezTo>
                  <a:pt x="121220" y="1920"/>
                  <a:pt x="143445" y="-2313"/>
                  <a:pt x="127041" y="1391"/>
                </a:cubicBezTo>
                <a:cubicBezTo>
                  <a:pt x="110637" y="5095"/>
                  <a:pt x="2158" y="40020"/>
                  <a:pt x="41" y="42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0A5A7402-4EEF-40C7-01F3-9714B2B90767}"/>
              </a:ext>
            </a:extLst>
          </p:cNvPr>
          <p:cNvSpPr/>
          <p:nvPr/>
        </p:nvSpPr>
        <p:spPr>
          <a:xfrm>
            <a:off x="6571483" y="1418612"/>
            <a:ext cx="327209" cy="102850"/>
          </a:xfrm>
          <a:custGeom>
            <a:avLst/>
            <a:gdLst>
              <a:gd name="connsiteX0" fmla="*/ 767 w 327209"/>
              <a:gd name="connsiteY0" fmla="*/ 10138 h 102850"/>
              <a:gd name="connsiteX1" fmla="*/ 89667 w 327209"/>
              <a:gd name="connsiteY1" fmla="*/ 613 h 102850"/>
              <a:gd name="connsiteX2" fmla="*/ 153167 w 327209"/>
              <a:gd name="connsiteY2" fmla="*/ 29188 h 102850"/>
              <a:gd name="connsiteX3" fmla="*/ 146817 w 327209"/>
              <a:gd name="connsiteY3" fmla="*/ 13313 h 102850"/>
              <a:gd name="connsiteX4" fmla="*/ 324617 w 327209"/>
              <a:gd name="connsiteY4" fmla="*/ 102213 h 102850"/>
              <a:gd name="connsiteX5" fmla="*/ 245242 w 327209"/>
              <a:gd name="connsiteY5" fmla="*/ 51413 h 102850"/>
              <a:gd name="connsiteX6" fmla="*/ 143642 w 327209"/>
              <a:gd name="connsiteY6" fmla="*/ 16488 h 102850"/>
              <a:gd name="connsiteX7" fmla="*/ 767 w 327209"/>
              <a:gd name="connsiteY7" fmla="*/ 10138 h 10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209" h="102850">
                <a:moveTo>
                  <a:pt x="767" y="10138"/>
                </a:moveTo>
                <a:cubicBezTo>
                  <a:pt x="-8229" y="7492"/>
                  <a:pt x="64267" y="-2562"/>
                  <a:pt x="89667" y="613"/>
                </a:cubicBezTo>
                <a:cubicBezTo>
                  <a:pt x="115067" y="3788"/>
                  <a:pt x="153167" y="29188"/>
                  <a:pt x="153167" y="29188"/>
                </a:cubicBezTo>
                <a:cubicBezTo>
                  <a:pt x="162692" y="31305"/>
                  <a:pt x="118242" y="1142"/>
                  <a:pt x="146817" y="13313"/>
                </a:cubicBezTo>
                <a:cubicBezTo>
                  <a:pt x="175392" y="25484"/>
                  <a:pt x="308213" y="95863"/>
                  <a:pt x="324617" y="102213"/>
                </a:cubicBezTo>
                <a:cubicBezTo>
                  <a:pt x="341021" y="108563"/>
                  <a:pt x="275404" y="65700"/>
                  <a:pt x="245242" y="51413"/>
                </a:cubicBezTo>
                <a:cubicBezTo>
                  <a:pt x="215080" y="37126"/>
                  <a:pt x="180684" y="23367"/>
                  <a:pt x="143642" y="16488"/>
                </a:cubicBezTo>
                <a:cubicBezTo>
                  <a:pt x="106600" y="9609"/>
                  <a:pt x="9763" y="12784"/>
                  <a:pt x="767" y="10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F497AC14-8350-205B-6B68-B256FDD24F61}"/>
              </a:ext>
            </a:extLst>
          </p:cNvPr>
          <p:cNvSpPr/>
          <p:nvPr/>
        </p:nvSpPr>
        <p:spPr>
          <a:xfrm>
            <a:off x="6603518" y="1444171"/>
            <a:ext cx="120427" cy="19574"/>
          </a:xfrm>
          <a:custGeom>
            <a:avLst/>
            <a:gdLst>
              <a:gd name="connsiteX0" fmla="*/ 482 w 120427"/>
              <a:gd name="connsiteY0" fmla="*/ 19504 h 19574"/>
              <a:gd name="connsiteX1" fmla="*/ 117957 w 120427"/>
              <a:gd name="connsiteY1" fmla="*/ 454 h 19574"/>
              <a:gd name="connsiteX2" fmla="*/ 76682 w 120427"/>
              <a:gd name="connsiteY2" fmla="*/ 6804 h 19574"/>
              <a:gd name="connsiteX3" fmla="*/ 482 w 120427"/>
              <a:gd name="connsiteY3" fmla="*/ 19504 h 19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427" h="19574">
                <a:moveTo>
                  <a:pt x="482" y="19504"/>
                </a:moveTo>
                <a:lnTo>
                  <a:pt x="117957" y="454"/>
                </a:lnTo>
                <a:cubicBezTo>
                  <a:pt x="130657" y="-1663"/>
                  <a:pt x="90969" y="4158"/>
                  <a:pt x="76682" y="6804"/>
                </a:cubicBezTo>
                <a:cubicBezTo>
                  <a:pt x="62395" y="9450"/>
                  <a:pt x="-6397" y="20562"/>
                  <a:pt x="482" y="19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5FFAB9AB-7068-CD63-8906-1A260450A3F6}"/>
              </a:ext>
            </a:extLst>
          </p:cNvPr>
          <p:cNvSpPr/>
          <p:nvPr/>
        </p:nvSpPr>
        <p:spPr>
          <a:xfrm>
            <a:off x="6626223" y="1447633"/>
            <a:ext cx="152515" cy="48029"/>
          </a:xfrm>
          <a:custGeom>
            <a:avLst/>
            <a:gdLst>
              <a:gd name="connsiteX0" fmla="*/ 2 w 152515"/>
              <a:gd name="connsiteY0" fmla="*/ 28742 h 48029"/>
              <a:gd name="connsiteX1" fmla="*/ 104777 w 152515"/>
              <a:gd name="connsiteY1" fmla="*/ 9692 h 48029"/>
              <a:gd name="connsiteX2" fmla="*/ 79377 w 152515"/>
              <a:gd name="connsiteY2" fmla="*/ 35092 h 48029"/>
              <a:gd name="connsiteX3" fmla="*/ 114302 w 152515"/>
              <a:gd name="connsiteY3" fmla="*/ 19217 h 48029"/>
              <a:gd name="connsiteX4" fmla="*/ 152402 w 152515"/>
              <a:gd name="connsiteY4" fmla="*/ 47792 h 48029"/>
              <a:gd name="connsiteX5" fmla="*/ 101602 w 152515"/>
              <a:gd name="connsiteY5" fmla="*/ 167 h 48029"/>
              <a:gd name="connsiteX6" fmla="*/ 2 w 152515"/>
              <a:gd name="connsiteY6" fmla="*/ 28742 h 48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515" h="48029">
                <a:moveTo>
                  <a:pt x="2" y="28742"/>
                </a:moveTo>
                <a:cubicBezTo>
                  <a:pt x="531" y="30329"/>
                  <a:pt x="91548" y="8634"/>
                  <a:pt x="104777" y="9692"/>
                </a:cubicBezTo>
                <a:cubicBezTo>
                  <a:pt x="118006" y="10750"/>
                  <a:pt x="77790" y="33505"/>
                  <a:pt x="79377" y="35092"/>
                </a:cubicBezTo>
                <a:cubicBezTo>
                  <a:pt x="80964" y="36679"/>
                  <a:pt x="102131" y="17100"/>
                  <a:pt x="114302" y="19217"/>
                </a:cubicBezTo>
                <a:cubicBezTo>
                  <a:pt x="126473" y="21334"/>
                  <a:pt x="154519" y="50967"/>
                  <a:pt x="152402" y="47792"/>
                </a:cubicBezTo>
                <a:cubicBezTo>
                  <a:pt x="150285" y="44617"/>
                  <a:pt x="120652" y="2813"/>
                  <a:pt x="101602" y="167"/>
                </a:cubicBezTo>
                <a:cubicBezTo>
                  <a:pt x="82552" y="-2479"/>
                  <a:pt x="-527" y="27155"/>
                  <a:pt x="2" y="287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2D9032D9-684C-1063-273F-B3F33FCA1C04}"/>
              </a:ext>
            </a:extLst>
          </p:cNvPr>
          <p:cNvSpPr/>
          <p:nvPr/>
        </p:nvSpPr>
        <p:spPr>
          <a:xfrm>
            <a:off x="6590299" y="1433594"/>
            <a:ext cx="265494" cy="90469"/>
          </a:xfrm>
          <a:custGeom>
            <a:avLst/>
            <a:gdLst>
              <a:gd name="connsiteX0" fmla="*/ 4176 w 265494"/>
              <a:gd name="connsiteY0" fmla="*/ 1506 h 90469"/>
              <a:gd name="connsiteX1" fmla="*/ 156576 w 265494"/>
              <a:gd name="connsiteY1" fmla="*/ 55481 h 90469"/>
              <a:gd name="connsiteX2" fmla="*/ 112126 w 265494"/>
              <a:gd name="connsiteY2" fmla="*/ 65006 h 90469"/>
              <a:gd name="connsiteX3" fmla="*/ 172451 w 265494"/>
              <a:gd name="connsiteY3" fmla="*/ 61831 h 90469"/>
              <a:gd name="connsiteX4" fmla="*/ 248651 w 265494"/>
              <a:gd name="connsiteY4" fmla="*/ 80881 h 90469"/>
              <a:gd name="connsiteX5" fmla="*/ 226426 w 265494"/>
              <a:gd name="connsiteY5" fmla="*/ 61831 h 90469"/>
              <a:gd name="connsiteX6" fmla="*/ 264526 w 265494"/>
              <a:gd name="connsiteY6" fmla="*/ 90406 h 90469"/>
              <a:gd name="connsiteX7" fmla="*/ 178801 w 265494"/>
              <a:gd name="connsiteY7" fmla="*/ 52306 h 90469"/>
              <a:gd name="connsiteX8" fmla="*/ 54976 w 265494"/>
              <a:gd name="connsiteY8" fmla="*/ 17381 h 90469"/>
              <a:gd name="connsiteX9" fmla="*/ 4176 w 265494"/>
              <a:gd name="connsiteY9" fmla="*/ 1506 h 90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5494" h="90469">
                <a:moveTo>
                  <a:pt x="4176" y="1506"/>
                </a:moveTo>
                <a:cubicBezTo>
                  <a:pt x="21109" y="7856"/>
                  <a:pt x="138584" y="44898"/>
                  <a:pt x="156576" y="55481"/>
                </a:cubicBezTo>
                <a:cubicBezTo>
                  <a:pt x="174568" y="66064"/>
                  <a:pt x="109480" y="63948"/>
                  <a:pt x="112126" y="65006"/>
                </a:cubicBezTo>
                <a:cubicBezTo>
                  <a:pt x="114772" y="66064"/>
                  <a:pt x="149697" y="59185"/>
                  <a:pt x="172451" y="61831"/>
                </a:cubicBezTo>
                <a:cubicBezTo>
                  <a:pt x="195205" y="64477"/>
                  <a:pt x="239655" y="80881"/>
                  <a:pt x="248651" y="80881"/>
                </a:cubicBezTo>
                <a:cubicBezTo>
                  <a:pt x="257647" y="80881"/>
                  <a:pt x="223780" y="60244"/>
                  <a:pt x="226426" y="61831"/>
                </a:cubicBezTo>
                <a:cubicBezTo>
                  <a:pt x="229072" y="63419"/>
                  <a:pt x="272464" y="91994"/>
                  <a:pt x="264526" y="90406"/>
                </a:cubicBezTo>
                <a:cubicBezTo>
                  <a:pt x="256588" y="88818"/>
                  <a:pt x="213726" y="64477"/>
                  <a:pt x="178801" y="52306"/>
                </a:cubicBezTo>
                <a:cubicBezTo>
                  <a:pt x="143876" y="40135"/>
                  <a:pt x="84609" y="24260"/>
                  <a:pt x="54976" y="17381"/>
                </a:cubicBezTo>
                <a:cubicBezTo>
                  <a:pt x="25343" y="10502"/>
                  <a:pt x="-12757" y="-4844"/>
                  <a:pt x="4176" y="1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814A7609-70E8-B91D-30B7-A712673C9703}"/>
              </a:ext>
            </a:extLst>
          </p:cNvPr>
          <p:cNvSpPr/>
          <p:nvPr/>
        </p:nvSpPr>
        <p:spPr>
          <a:xfrm>
            <a:off x="6190593" y="1492250"/>
            <a:ext cx="114960" cy="216481"/>
          </a:xfrm>
          <a:custGeom>
            <a:avLst/>
            <a:gdLst>
              <a:gd name="connsiteX0" fmla="*/ 114957 w 114960"/>
              <a:gd name="connsiteY0" fmla="*/ 0 h 216481"/>
              <a:gd name="connsiteX1" fmla="*/ 32407 w 114960"/>
              <a:gd name="connsiteY1" fmla="*/ 120650 h 216481"/>
              <a:gd name="connsiteX2" fmla="*/ 657 w 114960"/>
              <a:gd name="connsiteY2" fmla="*/ 215900 h 216481"/>
              <a:gd name="connsiteX3" fmla="*/ 13357 w 114960"/>
              <a:gd name="connsiteY3" fmla="*/ 155575 h 216481"/>
              <a:gd name="connsiteX4" fmla="*/ 41932 w 114960"/>
              <a:gd name="connsiteY4" fmla="*/ 53975 h 216481"/>
              <a:gd name="connsiteX5" fmla="*/ 29232 w 114960"/>
              <a:gd name="connsiteY5" fmla="*/ 120650 h 216481"/>
              <a:gd name="connsiteX6" fmla="*/ 114957 w 114960"/>
              <a:gd name="connsiteY6" fmla="*/ 0 h 216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960" h="216481">
                <a:moveTo>
                  <a:pt x="114957" y="0"/>
                </a:moveTo>
                <a:cubicBezTo>
                  <a:pt x="115486" y="0"/>
                  <a:pt x="51457" y="84667"/>
                  <a:pt x="32407" y="120650"/>
                </a:cubicBezTo>
                <a:cubicBezTo>
                  <a:pt x="13357" y="156633"/>
                  <a:pt x="3832" y="210079"/>
                  <a:pt x="657" y="215900"/>
                </a:cubicBezTo>
                <a:cubicBezTo>
                  <a:pt x="-2518" y="221721"/>
                  <a:pt x="6478" y="182562"/>
                  <a:pt x="13357" y="155575"/>
                </a:cubicBezTo>
                <a:cubicBezTo>
                  <a:pt x="20236" y="128588"/>
                  <a:pt x="39286" y="59796"/>
                  <a:pt x="41932" y="53975"/>
                </a:cubicBezTo>
                <a:cubicBezTo>
                  <a:pt x="44578" y="48154"/>
                  <a:pt x="20236" y="125942"/>
                  <a:pt x="29232" y="120650"/>
                </a:cubicBezTo>
                <a:cubicBezTo>
                  <a:pt x="38228" y="115358"/>
                  <a:pt x="114428" y="0"/>
                  <a:pt x="11495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C709B1A5-C535-591A-6BAE-EE02D848010E}"/>
              </a:ext>
            </a:extLst>
          </p:cNvPr>
          <p:cNvSpPr/>
          <p:nvPr/>
        </p:nvSpPr>
        <p:spPr>
          <a:xfrm>
            <a:off x="5975030" y="1869530"/>
            <a:ext cx="83833" cy="480783"/>
          </a:xfrm>
          <a:custGeom>
            <a:avLst/>
            <a:gdLst>
              <a:gd name="connsiteX0" fmla="*/ 82870 w 83833"/>
              <a:gd name="connsiteY0" fmla="*/ 6895 h 480783"/>
              <a:gd name="connsiteX1" fmla="*/ 3495 w 83833"/>
              <a:gd name="connsiteY1" fmla="*/ 378370 h 480783"/>
              <a:gd name="connsiteX2" fmla="*/ 13020 w 83833"/>
              <a:gd name="connsiteY2" fmla="*/ 340270 h 480783"/>
              <a:gd name="connsiteX3" fmla="*/ 3495 w 83833"/>
              <a:gd name="connsiteY3" fmla="*/ 476795 h 480783"/>
              <a:gd name="connsiteX4" fmla="*/ 44770 w 83833"/>
              <a:gd name="connsiteY4" fmla="*/ 159295 h 480783"/>
              <a:gd name="connsiteX5" fmla="*/ 82870 w 83833"/>
              <a:gd name="connsiteY5" fmla="*/ 6895 h 480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833" h="480783">
                <a:moveTo>
                  <a:pt x="82870" y="6895"/>
                </a:moveTo>
                <a:cubicBezTo>
                  <a:pt x="75991" y="43407"/>
                  <a:pt x="15137" y="322808"/>
                  <a:pt x="3495" y="378370"/>
                </a:cubicBezTo>
                <a:cubicBezTo>
                  <a:pt x="-8147" y="433932"/>
                  <a:pt x="13020" y="323866"/>
                  <a:pt x="13020" y="340270"/>
                </a:cubicBezTo>
                <a:cubicBezTo>
                  <a:pt x="13020" y="356674"/>
                  <a:pt x="-1797" y="506957"/>
                  <a:pt x="3495" y="476795"/>
                </a:cubicBezTo>
                <a:cubicBezTo>
                  <a:pt x="8787" y="446633"/>
                  <a:pt x="31541" y="231262"/>
                  <a:pt x="44770" y="159295"/>
                </a:cubicBezTo>
                <a:cubicBezTo>
                  <a:pt x="57999" y="87328"/>
                  <a:pt x="89749" y="-29617"/>
                  <a:pt x="82870" y="6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CB30747B-D313-9A43-D885-D768BE1C57A6}"/>
              </a:ext>
            </a:extLst>
          </p:cNvPr>
          <p:cNvSpPr/>
          <p:nvPr/>
        </p:nvSpPr>
        <p:spPr>
          <a:xfrm>
            <a:off x="6006929" y="2352157"/>
            <a:ext cx="68818" cy="117228"/>
          </a:xfrm>
          <a:custGeom>
            <a:avLst/>
            <a:gdLst>
              <a:gd name="connsiteX0" fmla="*/ 171 w 68818"/>
              <a:gd name="connsiteY0" fmla="*/ 518 h 117228"/>
              <a:gd name="connsiteX1" fmla="*/ 66846 w 68818"/>
              <a:gd name="connsiteY1" fmla="*/ 114818 h 117228"/>
              <a:gd name="connsiteX2" fmla="*/ 47796 w 68818"/>
              <a:gd name="connsiteY2" fmla="*/ 73543 h 117228"/>
              <a:gd name="connsiteX3" fmla="*/ 171 w 68818"/>
              <a:gd name="connsiteY3" fmla="*/ 518 h 117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818" h="117228">
                <a:moveTo>
                  <a:pt x="171" y="518"/>
                </a:moveTo>
                <a:cubicBezTo>
                  <a:pt x="3346" y="7397"/>
                  <a:pt x="58909" y="102647"/>
                  <a:pt x="66846" y="114818"/>
                </a:cubicBezTo>
                <a:cubicBezTo>
                  <a:pt x="74783" y="126989"/>
                  <a:pt x="56792" y="89947"/>
                  <a:pt x="47796" y="73543"/>
                </a:cubicBezTo>
                <a:cubicBezTo>
                  <a:pt x="38800" y="57139"/>
                  <a:pt x="-3004" y="-6361"/>
                  <a:pt x="171" y="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F1593520-CD53-A4F4-08DD-5685D394022C}"/>
              </a:ext>
            </a:extLst>
          </p:cNvPr>
          <p:cNvSpPr/>
          <p:nvPr/>
        </p:nvSpPr>
        <p:spPr>
          <a:xfrm>
            <a:off x="6022353" y="2065988"/>
            <a:ext cx="20211" cy="303007"/>
          </a:xfrm>
          <a:custGeom>
            <a:avLst/>
            <a:gdLst>
              <a:gd name="connsiteX0" fmla="*/ 19672 w 20211"/>
              <a:gd name="connsiteY0" fmla="*/ 937 h 303007"/>
              <a:gd name="connsiteX1" fmla="*/ 16497 w 20211"/>
              <a:gd name="connsiteY1" fmla="*/ 251762 h 303007"/>
              <a:gd name="connsiteX2" fmla="*/ 16497 w 20211"/>
              <a:gd name="connsiteY2" fmla="*/ 220012 h 303007"/>
              <a:gd name="connsiteX3" fmla="*/ 6972 w 20211"/>
              <a:gd name="connsiteY3" fmla="*/ 302562 h 303007"/>
              <a:gd name="connsiteX4" fmla="*/ 13322 w 20211"/>
              <a:gd name="connsiteY4" fmla="*/ 245412 h 303007"/>
              <a:gd name="connsiteX5" fmla="*/ 622 w 20211"/>
              <a:gd name="connsiteY5" fmla="*/ 93012 h 303007"/>
              <a:gd name="connsiteX6" fmla="*/ 3797 w 20211"/>
              <a:gd name="connsiteY6" fmla="*/ 162862 h 303007"/>
              <a:gd name="connsiteX7" fmla="*/ 19672 w 20211"/>
              <a:gd name="connsiteY7" fmla="*/ 937 h 303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11" h="303007">
                <a:moveTo>
                  <a:pt x="19672" y="937"/>
                </a:moveTo>
                <a:cubicBezTo>
                  <a:pt x="21789" y="15754"/>
                  <a:pt x="17026" y="215250"/>
                  <a:pt x="16497" y="251762"/>
                </a:cubicBezTo>
                <a:cubicBezTo>
                  <a:pt x="15968" y="288274"/>
                  <a:pt x="18084" y="211545"/>
                  <a:pt x="16497" y="220012"/>
                </a:cubicBezTo>
                <a:cubicBezTo>
                  <a:pt x="14910" y="228479"/>
                  <a:pt x="7501" y="298329"/>
                  <a:pt x="6972" y="302562"/>
                </a:cubicBezTo>
                <a:cubicBezTo>
                  <a:pt x="6443" y="306795"/>
                  <a:pt x="14380" y="280337"/>
                  <a:pt x="13322" y="245412"/>
                </a:cubicBezTo>
                <a:cubicBezTo>
                  <a:pt x="12264" y="210487"/>
                  <a:pt x="2209" y="106770"/>
                  <a:pt x="622" y="93012"/>
                </a:cubicBezTo>
                <a:cubicBezTo>
                  <a:pt x="-965" y="79254"/>
                  <a:pt x="622" y="173975"/>
                  <a:pt x="3797" y="162862"/>
                </a:cubicBezTo>
                <a:cubicBezTo>
                  <a:pt x="6972" y="151749"/>
                  <a:pt x="17555" y="-13880"/>
                  <a:pt x="19672" y="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CA33D0C9-C2AF-DEB4-34BE-B0A8FE546B08}"/>
              </a:ext>
            </a:extLst>
          </p:cNvPr>
          <p:cNvSpPr/>
          <p:nvPr/>
        </p:nvSpPr>
        <p:spPr>
          <a:xfrm>
            <a:off x="5976622" y="2295518"/>
            <a:ext cx="62233" cy="184176"/>
          </a:xfrm>
          <a:custGeom>
            <a:avLst/>
            <a:gdLst>
              <a:gd name="connsiteX0" fmla="*/ 33653 w 62233"/>
              <a:gd name="connsiteY0" fmla="*/ 7 h 184176"/>
              <a:gd name="connsiteX1" fmla="*/ 17778 w 62233"/>
              <a:gd name="connsiteY1" fmla="*/ 136532 h 184176"/>
              <a:gd name="connsiteX2" fmla="*/ 62228 w 62233"/>
              <a:gd name="connsiteY2" fmla="*/ 184157 h 184176"/>
              <a:gd name="connsiteX3" fmla="*/ 14603 w 62233"/>
              <a:gd name="connsiteY3" fmla="*/ 142882 h 184176"/>
              <a:gd name="connsiteX4" fmla="*/ 1903 w 62233"/>
              <a:gd name="connsiteY4" fmla="*/ 130182 h 184176"/>
              <a:gd name="connsiteX5" fmla="*/ 33653 w 62233"/>
              <a:gd name="connsiteY5" fmla="*/ 7 h 18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33" h="184176">
                <a:moveTo>
                  <a:pt x="33653" y="7"/>
                </a:moveTo>
                <a:cubicBezTo>
                  <a:pt x="36299" y="1065"/>
                  <a:pt x="13016" y="105841"/>
                  <a:pt x="17778" y="136532"/>
                </a:cubicBezTo>
                <a:cubicBezTo>
                  <a:pt x="22540" y="167223"/>
                  <a:pt x="62757" y="183099"/>
                  <a:pt x="62228" y="184157"/>
                </a:cubicBezTo>
                <a:cubicBezTo>
                  <a:pt x="61699" y="185215"/>
                  <a:pt x="14603" y="142882"/>
                  <a:pt x="14603" y="142882"/>
                </a:cubicBezTo>
                <a:cubicBezTo>
                  <a:pt x="4549" y="133886"/>
                  <a:pt x="-3918" y="149761"/>
                  <a:pt x="1903" y="130182"/>
                </a:cubicBezTo>
                <a:cubicBezTo>
                  <a:pt x="7724" y="110603"/>
                  <a:pt x="31007" y="-1051"/>
                  <a:pt x="33653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C50263D0-3E51-5C23-4C36-6686575E19F2}"/>
              </a:ext>
            </a:extLst>
          </p:cNvPr>
          <p:cNvSpPr/>
          <p:nvPr/>
        </p:nvSpPr>
        <p:spPr>
          <a:xfrm>
            <a:off x="5953072" y="2295524"/>
            <a:ext cx="126675" cy="223204"/>
          </a:xfrm>
          <a:custGeom>
            <a:avLst/>
            <a:gdLst>
              <a:gd name="connsiteX0" fmla="*/ 34978 w 126675"/>
              <a:gd name="connsiteY0" fmla="*/ 1 h 223204"/>
              <a:gd name="connsiteX1" fmla="*/ 9578 w 126675"/>
              <a:gd name="connsiteY1" fmla="*/ 133351 h 223204"/>
              <a:gd name="connsiteX2" fmla="*/ 34978 w 126675"/>
              <a:gd name="connsiteY2" fmla="*/ 177801 h 223204"/>
              <a:gd name="connsiteX3" fmla="*/ 25453 w 126675"/>
              <a:gd name="connsiteY3" fmla="*/ 158751 h 223204"/>
              <a:gd name="connsiteX4" fmla="*/ 123878 w 126675"/>
              <a:gd name="connsiteY4" fmla="*/ 222251 h 223204"/>
              <a:gd name="connsiteX5" fmla="*/ 92128 w 126675"/>
              <a:gd name="connsiteY5" fmla="*/ 193676 h 223204"/>
              <a:gd name="connsiteX6" fmla="*/ 12753 w 126675"/>
              <a:gd name="connsiteY6" fmla="*/ 149226 h 223204"/>
              <a:gd name="connsiteX7" fmla="*/ 15928 w 126675"/>
              <a:gd name="connsiteY7" fmla="*/ 98426 h 223204"/>
              <a:gd name="connsiteX8" fmla="*/ 53 w 126675"/>
              <a:gd name="connsiteY8" fmla="*/ 130176 h 223204"/>
              <a:gd name="connsiteX9" fmla="*/ 34978 w 126675"/>
              <a:gd name="connsiteY9" fmla="*/ 1 h 22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675" h="223204">
                <a:moveTo>
                  <a:pt x="34978" y="1"/>
                </a:moveTo>
                <a:cubicBezTo>
                  <a:pt x="36565" y="530"/>
                  <a:pt x="9578" y="103718"/>
                  <a:pt x="9578" y="133351"/>
                </a:cubicBezTo>
                <a:cubicBezTo>
                  <a:pt x="9578" y="162984"/>
                  <a:pt x="34978" y="177801"/>
                  <a:pt x="34978" y="177801"/>
                </a:cubicBezTo>
                <a:cubicBezTo>
                  <a:pt x="37624" y="182034"/>
                  <a:pt x="10636" y="151343"/>
                  <a:pt x="25453" y="158751"/>
                </a:cubicBezTo>
                <a:cubicBezTo>
                  <a:pt x="40270" y="166159"/>
                  <a:pt x="112766" y="216430"/>
                  <a:pt x="123878" y="222251"/>
                </a:cubicBezTo>
                <a:cubicBezTo>
                  <a:pt x="134990" y="228072"/>
                  <a:pt x="110649" y="205847"/>
                  <a:pt x="92128" y="193676"/>
                </a:cubicBezTo>
                <a:cubicBezTo>
                  <a:pt x="73607" y="181505"/>
                  <a:pt x="25453" y="165101"/>
                  <a:pt x="12753" y="149226"/>
                </a:cubicBezTo>
                <a:cubicBezTo>
                  <a:pt x="53" y="133351"/>
                  <a:pt x="18045" y="101601"/>
                  <a:pt x="15928" y="98426"/>
                </a:cubicBezTo>
                <a:cubicBezTo>
                  <a:pt x="13811" y="95251"/>
                  <a:pt x="-1005" y="140759"/>
                  <a:pt x="53" y="130176"/>
                </a:cubicBezTo>
                <a:cubicBezTo>
                  <a:pt x="1111" y="119593"/>
                  <a:pt x="33391" y="-528"/>
                  <a:pt x="3497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E5003F13-47F3-1F03-E2C6-F6AADABEEA64}"/>
              </a:ext>
            </a:extLst>
          </p:cNvPr>
          <p:cNvSpPr/>
          <p:nvPr/>
        </p:nvSpPr>
        <p:spPr>
          <a:xfrm>
            <a:off x="6000746" y="2422458"/>
            <a:ext cx="127009" cy="51093"/>
          </a:xfrm>
          <a:custGeom>
            <a:avLst/>
            <a:gdLst>
              <a:gd name="connsiteX0" fmla="*/ 4 w 127009"/>
              <a:gd name="connsiteY0" fmla="*/ 50867 h 51093"/>
              <a:gd name="connsiteX1" fmla="*/ 69854 w 127009"/>
              <a:gd name="connsiteY1" fmla="*/ 19117 h 51093"/>
              <a:gd name="connsiteX2" fmla="*/ 127004 w 127009"/>
              <a:gd name="connsiteY2" fmla="*/ 28642 h 51093"/>
              <a:gd name="connsiteX3" fmla="*/ 73029 w 127009"/>
              <a:gd name="connsiteY3" fmla="*/ 67 h 51093"/>
              <a:gd name="connsiteX4" fmla="*/ 4 w 127009"/>
              <a:gd name="connsiteY4" fmla="*/ 50867 h 51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09" h="51093">
                <a:moveTo>
                  <a:pt x="4" y="50867"/>
                </a:moveTo>
                <a:cubicBezTo>
                  <a:pt x="-525" y="54042"/>
                  <a:pt x="48687" y="22821"/>
                  <a:pt x="69854" y="19117"/>
                </a:cubicBezTo>
                <a:cubicBezTo>
                  <a:pt x="91021" y="15413"/>
                  <a:pt x="126475" y="31817"/>
                  <a:pt x="127004" y="28642"/>
                </a:cubicBezTo>
                <a:cubicBezTo>
                  <a:pt x="127533" y="25467"/>
                  <a:pt x="89962" y="-1521"/>
                  <a:pt x="73029" y="67"/>
                </a:cubicBezTo>
                <a:cubicBezTo>
                  <a:pt x="56096" y="1654"/>
                  <a:pt x="533" y="47692"/>
                  <a:pt x="4" y="508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C384DF3B-11D2-66F3-849B-6FC42EF6AE19}"/>
              </a:ext>
            </a:extLst>
          </p:cNvPr>
          <p:cNvSpPr/>
          <p:nvPr/>
        </p:nvSpPr>
        <p:spPr>
          <a:xfrm>
            <a:off x="6019751" y="1691569"/>
            <a:ext cx="66961" cy="457936"/>
          </a:xfrm>
          <a:custGeom>
            <a:avLst/>
            <a:gdLst>
              <a:gd name="connsiteX0" fmla="*/ 49 w 66961"/>
              <a:gd name="connsiteY0" fmla="*/ 706 h 457936"/>
              <a:gd name="connsiteX1" fmla="*/ 54024 w 66961"/>
              <a:gd name="connsiteY1" fmla="*/ 254706 h 457936"/>
              <a:gd name="connsiteX2" fmla="*/ 60374 w 66961"/>
              <a:gd name="connsiteY2" fmla="*/ 229306 h 457936"/>
              <a:gd name="connsiteX3" fmla="*/ 41324 w 66961"/>
              <a:gd name="connsiteY3" fmla="*/ 384881 h 457936"/>
              <a:gd name="connsiteX4" fmla="*/ 66724 w 66961"/>
              <a:gd name="connsiteY4" fmla="*/ 324556 h 457936"/>
              <a:gd name="connsiteX5" fmla="*/ 54024 w 66961"/>
              <a:gd name="connsiteY5" fmla="*/ 457906 h 457936"/>
              <a:gd name="connsiteX6" fmla="*/ 54024 w 66961"/>
              <a:gd name="connsiteY6" fmla="*/ 334081 h 457936"/>
              <a:gd name="connsiteX7" fmla="*/ 57199 w 66961"/>
              <a:gd name="connsiteY7" fmla="*/ 70556 h 457936"/>
              <a:gd name="connsiteX8" fmla="*/ 44499 w 66961"/>
              <a:gd name="connsiteY8" fmla="*/ 175331 h 457936"/>
              <a:gd name="connsiteX9" fmla="*/ 49 w 66961"/>
              <a:gd name="connsiteY9" fmla="*/ 706 h 457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961" h="457936">
                <a:moveTo>
                  <a:pt x="49" y="706"/>
                </a:moveTo>
                <a:cubicBezTo>
                  <a:pt x="1636" y="13935"/>
                  <a:pt x="43970" y="216606"/>
                  <a:pt x="54024" y="254706"/>
                </a:cubicBezTo>
                <a:cubicBezTo>
                  <a:pt x="64078" y="292806"/>
                  <a:pt x="62491" y="207610"/>
                  <a:pt x="60374" y="229306"/>
                </a:cubicBezTo>
                <a:cubicBezTo>
                  <a:pt x="58257" y="251002"/>
                  <a:pt x="40266" y="369006"/>
                  <a:pt x="41324" y="384881"/>
                </a:cubicBezTo>
                <a:cubicBezTo>
                  <a:pt x="42382" y="400756"/>
                  <a:pt x="64607" y="312385"/>
                  <a:pt x="66724" y="324556"/>
                </a:cubicBezTo>
                <a:cubicBezTo>
                  <a:pt x="68841" y="336727"/>
                  <a:pt x="56141" y="456318"/>
                  <a:pt x="54024" y="457906"/>
                </a:cubicBezTo>
                <a:cubicBezTo>
                  <a:pt x="51907" y="459494"/>
                  <a:pt x="53495" y="398639"/>
                  <a:pt x="54024" y="334081"/>
                </a:cubicBezTo>
                <a:cubicBezTo>
                  <a:pt x="54553" y="269523"/>
                  <a:pt x="58787" y="97014"/>
                  <a:pt x="57199" y="70556"/>
                </a:cubicBezTo>
                <a:cubicBezTo>
                  <a:pt x="55612" y="44098"/>
                  <a:pt x="53495" y="186443"/>
                  <a:pt x="44499" y="175331"/>
                </a:cubicBezTo>
                <a:cubicBezTo>
                  <a:pt x="35503" y="164219"/>
                  <a:pt x="-1538" y="-12523"/>
                  <a:pt x="49" y="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E3C1C35B-D274-7A58-71F7-AE9A764CE7A0}"/>
              </a:ext>
            </a:extLst>
          </p:cNvPr>
          <p:cNvSpPr/>
          <p:nvPr/>
        </p:nvSpPr>
        <p:spPr>
          <a:xfrm>
            <a:off x="5933840" y="2202884"/>
            <a:ext cx="51035" cy="226070"/>
          </a:xfrm>
          <a:custGeom>
            <a:avLst/>
            <a:gdLst>
              <a:gd name="connsiteX0" fmla="*/ 51035 w 51035"/>
              <a:gd name="connsiteY0" fmla="*/ 566 h 226070"/>
              <a:gd name="connsiteX1" fmla="*/ 6585 w 51035"/>
              <a:gd name="connsiteY1" fmla="*/ 165666 h 226070"/>
              <a:gd name="connsiteX2" fmla="*/ 235 w 51035"/>
              <a:gd name="connsiteY2" fmla="*/ 225991 h 226070"/>
              <a:gd name="connsiteX3" fmla="*/ 6585 w 51035"/>
              <a:gd name="connsiteY3" fmla="*/ 175191 h 226070"/>
              <a:gd name="connsiteX4" fmla="*/ 25635 w 51035"/>
              <a:gd name="connsiteY4" fmla="*/ 45016 h 226070"/>
              <a:gd name="connsiteX5" fmla="*/ 6585 w 51035"/>
              <a:gd name="connsiteY5" fmla="*/ 108516 h 226070"/>
              <a:gd name="connsiteX6" fmla="*/ 51035 w 51035"/>
              <a:gd name="connsiteY6" fmla="*/ 566 h 226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035" h="226070">
                <a:moveTo>
                  <a:pt x="51035" y="566"/>
                </a:moveTo>
                <a:cubicBezTo>
                  <a:pt x="51035" y="10091"/>
                  <a:pt x="15052" y="128095"/>
                  <a:pt x="6585" y="165666"/>
                </a:cubicBezTo>
                <a:cubicBezTo>
                  <a:pt x="-1882" y="203237"/>
                  <a:pt x="235" y="224404"/>
                  <a:pt x="235" y="225991"/>
                </a:cubicBezTo>
                <a:cubicBezTo>
                  <a:pt x="235" y="227578"/>
                  <a:pt x="2352" y="205353"/>
                  <a:pt x="6585" y="175191"/>
                </a:cubicBezTo>
                <a:cubicBezTo>
                  <a:pt x="10818" y="145029"/>
                  <a:pt x="25635" y="56128"/>
                  <a:pt x="25635" y="45016"/>
                </a:cubicBezTo>
                <a:cubicBezTo>
                  <a:pt x="25635" y="33904"/>
                  <a:pt x="2881" y="112220"/>
                  <a:pt x="6585" y="108516"/>
                </a:cubicBezTo>
                <a:cubicBezTo>
                  <a:pt x="10289" y="104812"/>
                  <a:pt x="51035" y="-8959"/>
                  <a:pt x="51035" y="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4D86D5E9-131D-2E4B-0F6E-218D945E64FD}"/>
              </a:ext>
            </a:extLst>
          </p:cNvPr>
          <p:cNvSpPr/>
          <p:nvPr/>
        </p:nvSpPr>
        <p:spPr>
          <a:xfrm>
            <a:off x="5905456" y="2362189"/>
            <a:ext cx="38468" cy="149544"/>
          </a:xfrm>
          <a:custGeom>
            <a:avLst/>
            <a:gdLst>
              <a:gd name="connsiteX0" fmla="*/ 38144 w 38468"/>
              <a:gd name="connsiteY0" fmla="*/ 11 h 149544"/>
              <a:gd name="connsiteX1" fmla="*/ 19094 w 38468"/>
              <a:gd name="connsiteY1" fmla="*/ 88911 h 149544"/>
              <a:gd name="connsiteX2" fmla="*/ 31794 w 38468"/>
              <a:gd name="connsiteY2" fmla="*/ 149236 h 149544"/>
              <a:gd name="connsiteX3" fmla="*/ 22269 w 38468"/>
              <a:gd name="connsiteY3" fmla="*/ 111136 h 149544"/>
              <a:gd name="connsiteX4" fmla="*/ 44 w 38468"/>
              <a:gd name="connsiteY4" fmla="*/ 82561 h 149544"/>
              <a:gd name="connsiteX5" fmla="*/ 38144 w 38468"/>
              <a:gd name="connsiteY5" fmla="*/ 11 h 14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68" h="149544">
                <a:moveTo>
                  <a:pt x="38144" y="11"/>
                </a:moveTo>
                <a:cubicBezTo>
                  <a:pt x="41319" y="1069"/>
                  <a:pt x="20152" y="64040"/>
                  <a:pt x="19094" y="88911"/>
                </a:cubicBezTo>
                <a:cubicBezTo>
                  <a:pt x="18036" y="113782"/>
                  <a:pt x="31265" y="145532"/>
                  <a:pt x="31794" y="149236"/>
                </a:cubicBezTo>
                <a:cubicBezTo>
                  <a:pt x="32323" y="152940"/>
                  <a:pt x="27561" y="122249"/>
                  <a:pt x="22269" y="111136"/>
                </a:cubicBezTo>
                <a:cubicBezTo>
                  <a:pt x="16977" y="100024"/>
                  <a:pt x="-1014" y="95790"/>
                  <a:pt x="44" y="82561"/>
                </a:cubicBezTo>
                <a:cubicBezTo>
                  <a:pt x="1102" y="69332"/>
                  <a:pt x="34969" y="-1047"/>
                  <a:pt x="38144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5D35801E-E812-A35C-1209-7D25EE510B5D}"/>
              </a:ext>
            </a:extLst>
          </p:cNvPr>
          <p:cNvSpPr/>
          <p:nvPr/>
        </p:nvSpPr>
        <p:spPr>
          <a:xfrm>
            <a:off x="5937032" y="2450710"/>
            <a:ext cx="141824" cy="74686"/>
          </a:xfrm>
          <a:custGeom>
            <a:avLst/>
            <a:gdLst>
              <a:gd name="connsiteX0" fmla="*/ 218 w 141824"/>
              <a:gd name="connsiteY0" fmla="*/ 390 h 74686"/>
              <a:gd name="connsiteX1" fmla="*/ 136743 w 141824"/>
              <a:gd name="connsiteY1" fmla="*/ 73415 h 74686"/>
              <a:gd name="connsiteX2" fmla="*/ 104993 w 141824"/>
              <a:gd name="connsiteY2" fmla="*/ 44840 h 74686"/>
              <a:gd name="connsiteX3" fmla="*/ 218 w 141824"/>
              <a:gd name="connsiteY3" fmla="*/ 390 h 74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824" h="74686">
                <a:moveTo>
                  <a:pt x="218" y="390"/>
                </a:moveTo>
                <a:cubicBezTo>
                  <a:pt x="5510" y="5153"/>
                  <a:pt x="119281" y="66007"/>
                  <a:pt x="136743" y="73415"/>
                </a:cubicBezTo>
                <a:cubicBezTo>
                  <a:pt x="154205" y="80823"/>
                  <a:pt x="122456" y="53836"/>
                  <a:pt x="104993" y="44840"/>
                </a:cubicBezTo>
                <a:cubicBezTo>
                  <a:pt x="87531" y="35844"/>
                  <a:pt x="-5074" y="-4373"/>
                  <a:pt x="218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89C633EB-9C5D-4C7C-3E07-08F3C6DC6CAE}"/>
              </a:ext>
            </a:extLst>
          </p:cNvPr>
          <p:cNvSpPr/>
          <p:nvPr/>
        </p:nvSpPr>
        <p:spPr>
          <a:xfrm>
            <a:off x="6048364" y="1933554"/>
            <a:ext cx="60363" cy="495640"/>
          </a:xfrm>
          <a:custGeom>
            <a:avLst/>
            <a:gdLst>
              <a:gd name="connsiteX0" fmla="*/ 11 w 60363"/>
              <a:gd name="connsiteY0" fmla="*/ 254021 h 495640"/>
              <a:gd name="connsiteX1" fmla="*/ 22236 w 60363"/>
              <a:gd name="connsiteY1" fmla="*/ 387371 h 495640"/>
              <a:gd name="connsiteX2" fmla="*/ 22236 w 60363"/>
              <a:gd name="connsiteY2" fmla="*/ 488971 h 495640"/>
              <a:gd name="connsiteX3" fmla="*/ 25411 w 60363"/>
              <a:gd name="connsiteY3" fmla="*/ 431821 h 495640"/>
              <a:gd name="connsiteX4" fmla="*/ 60336 w 60363"/>
              <a:gd name="connsiteY4" fmla="*/ 21 h 495640"/>
              <a:gd name="connsiteX5" fmla="*/ 19061 w 60363"/>
              <a:gd name="connsiteY5" fmla="*/ 450871 h 495640"/>
              <a:gd name="connsiteX6" fmla="*/ 19061 w 60363"/>
              <a:gd name="connsiteY6" fmla="*/ 381021 h 495640"/>
              <a:gd name="connsiteX7" fmla="*/ 11 w 60363"/>
              <a:gd name="connsiteY7" fmla="*/ 254021 h 49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363" h="495640">
                <a:moveTo>
                  <a:pt x="11" y="254021"/>
                </a:moveTo>
                <a:cubicBezTo>
                  <a:pt x="540" y="255079"/>
                  <a:pt x="18532" y="348213"/>
                  <a:pt x="22236" y="387371"/>
                </a:cubicBezTo>
                <a:cubicBezTo>
                  <a:pt x="25940" y="426529"/>
                  <a:pt x="21707" y="481563"/>
                  <a:pt x="22236" y="488971"/>
                </a:cubicBezTo>
                <a:cubicBezTo>
                  <a:pt x="22765" y="496379"/>
                  <a:pt x="19061" y="513313"/>
                  <a:pt x="25411" y="431821"/>
                </a:cubicBezTo>
                <a:cubicBezTo>
                  <a:pt x="31761" y="350329"/>
                  <a:pt x="61394" y="-3154"/>
                  <a:pt x="60336" y="21"/>
                </a:cubicBezTo>
                <a:cubicBezTo>
                  <a:pt x="59278" y="3196"/>
                  <a:pt x="25940" y="387371"/>
                  <a:pt x="19061" y="450871"/>
                </a:cubicBezTo>
                <a:cubicBezTo>
                  <a:pt x="12182" y="514371"/>
                  <a:pt x="21178" y="408538"/>
                  <a:pt x="19061" y="381021"/>
                </a:cubicBezTo>
                <a:cubicBezTo>
                  <a:pt x="16944" y="353504"/>
                  <a:pt x="-518" y="252963"/>
                  <a:pt x="11" y="254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0CFB5031-B7A8-D45E-CE44-0F89ADB0B45D}"/>
              </a:ext>
            </a:extLst>
          </p:cNvPr>
          <p:cNvSpPr/>
          <p:nvPr/>
        </p:nvSpPr>
        <p:spPr>
          <a:xfrm>
            <a:off x="6002623" y="2182965"/>
            <a:ext cx="17177" cy="142570"/>
          </a:xfrm>
          <a:custGeom>
            <a:avLst/>
            <a:gdLst>
              <a:gd name="connsiteX0" fmla="*/ 17177 w 17177"/>
              <a:gd name="connsiteY0" fmla="*/ 1435 h 142570"/>
              <a:gd name="connsiteX1" fmla="*/ 1302 w 17177"/>
              <a:gd name="connsiteY1" fmla="*/ 141135 h 142570"/>
              <a:gd name="connsiteX2" fmla="*/ 1302 w 17177"/>
              <a:gd name="connsiteY2" fmla="*/ 71285 h 142570"/>
              <a:gd name="connsiteX3" fmla="*/ 17177 w 17177"/>
              <a:gd name="connsiteY3" fmla="*/ 1435 h 142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77" h="142570">
                <a:moveTo>
                  <a:pt x="17177" y="1435"/>
                </a:moveTo>
                <a:cubicBezTo>
                  <a:pt x="17177" y="13077"/>
                  <a:pt x="3948" y="129493"/>
                  <a:pt x="1302" y="141135"/>
                </a:cubicBezTo>
                <a:cubicBezTo>
                  <a:pt x="-1344" y="152777"/>
                  <a:pt x="773" y="90335"/>
                  <a:pt x="1302" y="71285"/>
                </a:cubicBezTo>
                <a:cubicBezTo>
                  <a:pt x="1831" y="52235"/>
                  <a:pt x="17177" y="-10207"/>
                  <a:pt x="17177" y="1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F82F8248-CFCB-F861-4E54-6DD48E67CB6E}"/>
              </a:ext>
            </a:extLst>
          </p:cNvPr>
          <p:cNvSpPr/>
          <p:nvPr/>
        </p:nvSpPr>
        <p:spPr>
          <a:xfrm>
            <a:off x="6032477" y="2276467"/>
            <a:ext cx="61524" cy="146210"/>
          </a:xfrm>
          <a:custGeom>
            <a:avLst/>
            <a:gdLst>
              <a:gd name="connsiteX0" fmla="*/ 44473 w 61524"/>
              <a:gd name="connsiteY0" fmla="*/ 8 h 146210"/>
              <a:gd name="connsiteX1" fmla="*/ 60348 w 61524"/>
              <a:gd name="connsiteY1" fmla="*/ 117483 h 146210"/>
              <a:gd name="connsiteX2" fmla="*/ 60348 w 61524"/>
              <a:gd name="connsiteY2" fmla="*/ 146058 h 146210"/>
              <a:gd name="connsiteX3" fmla="*/ 47648 w 61524"/>
              <a:gd name="connsiteY3" fmla="*/ 127008 h 146210"/>
              <a:gd name="connsiteX4" fmla="*/ 23 w 61524"/>
              <a:gd name="connsiteY4" fmla="*/ 88908 h 146210"/>
              <a:gd name="connsiteX5" fmla="*/ 41298 w 61524"/>
              <a:gd name="connsiteY5" fmla="*/ 111133 h 146210"/>
              <a:gd name="connsiteX6" fmla="*/ 44473 w 61524"/>
              <a:gd name="connsiteY6" fmla="*/ 8 h 146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524" h="146210">
                <a:moveTo>
                  <a:pt x="44473" y="8"/>
                </a:moveTo>
                <a:cubicBezTo>
                  <a:pt x="47648" y="1066"/>
                  <a:pt x="57702" y="93141"/>
                  <a:pt x="60348" y="117483"/>
                </a:cubicBezTo>
                <a:cubicBezTo>
                  <a:pt x="62994" y="141825"/>
                  <a:pt x="60348" y="146058"/>
                  <a:pt x="60348" y="146058"/>
                </a:cubicBezTo>
                <a:cubicBezTo>
                  <a:pt x="58231" y="147646"/>
                  <a:pt x="57702" y="136533"/>
                  <a:pt x="47648" y="127008"/>
                </a:cubicBezTo>
                <a:cubicBezTo>
                  <a:pt x="37594" y="117483"/>
                  <a:pt x="1081" y="91554"/>
                  <a:pt x="23" y="88908"/>
                </a:cubicBezTo>
                <a:cubicBezTo>
                  <a:pt x="-1035" y="86262"/>
                  <a:pt x="33360" y="119600"/>
                  <a:pt x="41298" y="111133"/>
                </a:cubicBezTo>
                <a:cubicBezTo>
                  <a:pt x="49236" y="102666"/>
                  <a:pt x="41298" y="-1050"/>
                  <a:pt x="44473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D6D34A70-D496-C3A9-E63D-F4BE0E0D9C85}"/>
              </a:ext>
            </a:extLst>
          </p:cNvPr>
          <p:cNvSpPr/>
          <p:nvPr/>
        </p:nvSpPr>
        <p:spPr>
          <a:xfrm>
            <a:off x="6089624" y="2276213"/>
            <a:ext cx="60351" cy="152860"/>
          </a:xfrm>
          <a:custGeom>
            <a:avLst/>
            <a:gdLst>
              <a:gd name="connsiteX0" fmla="*/ 26 w 60351"/>
              <a:gd name="connsiteY0" fmla="*/ 262 h 152860"/>
              <a:gd name="connsiteX1" fmla="*/ 34951 w 60351"/>
              <a:gd name="connsiteY1" fmla="*/ 79637 h 152860"/>
              <a:gd name="connsiteX2" fmla="*/ 31776 w 60351"/>
              <a:gd name="connsiteY2" fmla="*/ 136787 h 152860"/>
              <a:gd name="connsiteX3" fmla="*/ 60351 w 60351"/>
              <a:gd name="connsiteY3" fmla="*/ 92337 h 152860"/>
              <a:gd name="connsiteX4" fmla="*/ 31776 w 60351"/>
              <a:gd name="connsiteY4" fmla="*/ 152662 h 152860"/>
              <a:gd name="connsiteX5" fmla="*/ 41301 w 60351"/>
              <a:gd name="connsiteY5" fmla="*/ 108212 h 152860"/>
              <a:gd name="connsiteX6" fmla="*/ 26 w 60351"/>
              <a:gd name="connsiteY6" fmla="*/ 262 h 152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351" h="152860">
                <a:moveTo>
                  <a:pt x="26" y="262"/>
                </a:moveTo>
                <a:cubicBezTo>
                  <a:pt x="-1032" y="-4500"/>
                  <a:pt x="29659" y="56883"/>
                  <a:pt x="34951" y="79637"/>
                </a:cubicBezTo>
                <a:cubicBezTo>
                  <a:pt x="40243" y="102391"/>
                  <a:pt x="27543" y="134670"/>
                  <a:pt x="31776" y="136787"/>
                </a:cubicBezTo>
                <a:cubicBezTo>
                  <a:pt x="36009" y="138904"/>
                  <a:pt x="60351" y="89691"/>
                  <a:pt x="60351" y="92337"/>
                </a:cubicBezTo>
                <a:cubicBezTo>
                  <a:pt x="60351" y="94983"/>
                  <a:pt x="34951" y="150016"/>
                  <a:pt x="31776" y="152662"/>
                </a:cubicBezTo>
                <a:cubicBezTo>
                  <a:pt x="28601" y="155308"/>
                  <a:pt x="45005" y="130966"/>
                  <a:pt x="41301" y="108212"/>
                </a:cubicBezTo>
                <a:cubicBezTo>
                  <a:pt x="37597" y="85458"/>
                  <a:pt x="1084" y="5024"/>
                  <a:pt x="26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EEBEC80F-E915-9750-DBAA-9DEBDD3A2076}"/>
              </a:ext>
            </a:extLst>
          </p:cNvPr>
          <p:cNvSpPr/>
          <p:nvPr/>
        </p:nvSpPr>
        <p:spPr>
          <a:xfrm>
            <a:off x="6022629" y="2457383"/>
            <a:ext cx="118520" cy="35117"/>
          </a:xfrm>
          <a:custGeom>
            <a:avLst/>
            <a:gdLst>
              <a:gd name="connsiteX0" fmla="*/ 346 w 118520"/>
              <a:gd name="connsiteY0" fmla="*/ 34992 h 35117"/>
              <a:gd name="connsiteX1" fmla="*/ 60671 w 118520"/>
              <a:gd name="connsiteY1" fmla="*/ 67 h 35117"/>
              <a:gd name="connsiteX2" fmla="*/ 117821 w 118520"/>
              <a:gd name="connsiteY2" fmla="*/ 25467 h 35117"/>
              <a:gd name="connsiteX3" fmla="*/ 89246 w 118520"/>
              <a:gd name="connsiteY3" fmla="*/ 12767 h 35117"/>
              <a:gd name="connsiteX4" fmla="*/ 346 w 118520"/>
              <a:gd name="connsiteY4" fmla="*/ 34992 h 3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520" h="35117">
                <a:moveTo>
                  <a:pt x="346" y="34992"/>
                </a:moveTo>
                <a:cubicBezTo>
                  <a:pt x="-4416" y="32875"/>
                  <a:pt x="41092" y="1654"/>
                  <a:pt x="60671" y="67"/>
                </a:cubicBezTo>
                <a:cubicBezTo>
                  <a:pt x="80250" y="-1520"/>
                  <a:pt x="117821" y="25467"/>
                  <a:pt x="117821" y="25467"/>
                </a:cubicBezTo>
                <a:cubicBezTo>
                  <a:pt x="122583" y="27584"/>
                  <a:pt x="101946" y="13825"/>
                  <a:pt x="89246" y="12767"/>
                </a:cubicBezTo>
                <a:cubicBezTo>
                  <a:pt x="76546" y="11709"/>
                  <a:pt x="5108" y="37109"/>
                  <a:pt x="346" y="34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AB6AF92E-4513-7BED-83A4-7ABC21ACC743}"/>
              </a:ext>
            </a:extLst>
          </p:cNvPr>
          <p:cNvSpPr/>
          <p:nvPr/>
        </p:nvSpPr>
        <p:spPr>
          <a:xfrm>
            <a:off x="6159247" y="2339975"/>
            <a:ext cx="206990" cy="120728"/>
          </a:xfrm>
          <a:custGeom>
            <a:avLst/>
            <a:gdLst>
              <a:gd name="connsiteX0" fmla="*/ 253 w 206990"/>
              <a:gd name="connsiteY0" fmla="*/ 0 h 120728"/>
              <a:gd name="connsiteX1" fmla="*/ 136778 w 206990"/>
              <a:gd name="connsiteY1" fmla="*/ 25400 h 120728"/>
              <a:gd name="connsiteX2" fmla="*/ 168528 w 206990"/>
              <a:gd name="connsiteY2" fmla="*/ 44450 h 120728"/>
              <a:gd name="connsiteX3" fmla="*/ 162178 w 206990"/>
              <a:gd name="connsiteY3" fmla="*/ 12700 h 120728"/>
              <a:gd name="connsiteX4" fmla="*/ 206628 w 206990"/>
              <a:gd name="connsiteY4" fmla="*/ 63500 h 120728"/>
              <a:gd name="connsiteX5" fmla="*/ 184403 w 206990"/>
              <a:gd name="connsiteY5" fmla="*/ 120650 h 120728"/>
              <a:gd name="connsiteX6" fmla="*/ 206628 w 206990"/>
              <a:gd name="connsiteY6" fmla="*/ 50800 h 120728"/>
              <a:gd name="connsiteX7" fmla="*/ 174878 w 206990"/>
              <a:gd name="connsiteY7" fmla="*/ 25400 h 120728"/>
              <a:gd name="connsiteX8" fmla="*/ 253 w 206990"/>
              <a:gd name="connsiteY8" fmla="*/ 0 h 120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990" h="120728">
                <a:moveTo>
                  <a:pt x="253" y="0"/>
                </a:moveTo>
                <a:cubicBezTo>
                  <a:pt x="-6097" y="0"/>
                  <a:pt x="108732" y="17992"/>
                  <a:pt x="136778" y="25400"/>
                </a:cubicBezTo>
                <a:cubicBezTo>
                  <a:pt x="164824" y="32808"/>
                  <a:pt x="164295" y="46567"/>
                  <a:pt x="168528" y="44450"/>
                </a:cubicBezTo>
                <a:cubicBezTo>
                  <a:pt x="172761" y="42333"/>
                  <a:pt x="155828" y="9525"/>
                  <a:pt x="162178" y="12700"/>
                </a:cubicBezTo>
                <a:cubicBezTo>
                  <a:pt x="168528" y="15875"/>
                  <a:pt x="202924" y="45508"/>
                  <a:pt x="206628" y="63500"/>
                </a:cubicBezTo>
                <a:cubicBezTo>
                  <a:pt x="210332" y="81492"/>
                  <a:pt x="184403" y="122767"/>
                  <a:pt x="184403" y="120650"/>
                </a:cubicBezTo>
                <a:cubicBezTo>
                  <a:pt x="184403" y="118533"/>
                  <a:pt x="208216" y="66675"/>
                  <a:pt x="206628" y="50800"/>
                </a:cubicBezTo>
                <a:cubicBezTo>
                  <a:pt x="205041" y="34925"/>
                  <a:pt x="202924" y="34925"/>
                  <a:pt x="174878" y="25400"/>
                </a:cubicBezTo>
                <a:cubicBezTo>
                  <a:pt x="146832" y="15875"/>
                  <a:pt x="6603" y="0"/>
                  <a:pt x="25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7C720B94-AC73-F0A9-E816-EF27BF8E8C97}"/>
              </a:ext>
            </a:extLst>
          </p:cNvPr>
          <p:cNvSpPr/>
          <p:nvPr/>
        </p:nvSpPr>
        <p:spPr>
          <a:xfrm>
            <a:off x="6101759" y="2161513"/>
            <a:ext cx="149842" cy="162860"/>
          </a:xfrm>
          <a:custGeom>
            <a:avLst/>
            <a:gdLst>
              <a:gd name="connsiteX0" fmla="*/ 591 w 149842"/>
              <a:gd name="connsiteY0" fmla="*/ 662 h 162860"/>
              <a:gd name="connsiteX1" fmla="*/ 25991 w 149842"/>
              <a:gd name="connsiteY1" fmla="*/ 102262 h 162860"/>
              <a:gd name="connsiteX2" fmla="*/ 29166 w 149842"/>
              <a:gd name="connsiteY2" fmla="*/ 153062 h 162860"/>
              <a:gd name="connsiteX3" fmla="*/ 45041 w 149842"/>
              <a:gd name="connsiteY3" fmla="*/ 127662 h 162860"/>
              <a:gd name="connsiteX4" fmla="*/ 64091 w 149842"/>
              <a:gd name="connsiteY4" fmla="*/ 153062 h 162860"/>
              <a:gd name="connsiteX5" fmla="*/ 149816 w 149842"/>
              <a:gd name="connsiteY5" fmla="*/ 146712 h 162860"/>
              <a:gd name="connsiteX6" fmla="*/ 54566 w 149842"/>
              <a:gd name="connsiteY6" fmla="*/ 156237 h 162860"/>
              <a:gd name="connsiteX7" fmla="*/ 591 w 149842"/>
              <a:gd name="connsiteY7" fmla="*/ 662 h 162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842" h="162860">
                <a:moveTo>
                  <a:pt x="591" y="662"/>
                </a:moveTo>
                <a:cubicBezTo>
                  <a:pt x="-4171" y="-8334"/>
                  <a:pt x="21229" y="76862"/>
                  <a:pt x="25991" y="102262"/>
                </a:cubicBezTo>
                <a:cubicBezTo>
                  <a:pt x="30753" y="127662"/>
                  <a:pt x="25991" y="148829"/>
                  <a:pt x="29166" y="153062"/>
                </a:cubicBezTo>
                <a:cubicBezTo>
                  <a:pt x="32341" y="157295"/>
                  <a:pt x="39220" y="127662"/>
                  <a:pt x="45041" y="127662"/>
                </a:cubicBezTo>
                <a:cubicBezTo>
                  <a:pt x="50862" y="127662"/>
                  <a:pt x="46629" y="149887"/>
                  <a:pt x="64091" y="153062"/>
                </a:cubicBezTo>
                <a:cubicBezTo>
                  <a:pt x="81554" y="156237"/>
                  <a:pt x="151403" y="146183"/>
                  <a:pt x="149816" y="146712"/>
                </a:cubicBezTo>
                <a:cubicBezTo>
                  <a:pt x="148229" y="147241"/>
                  <a:pt x="77320" y="175287"/>
                  <a:pt x="54566" y="156237"/>
                </a:cubicBezTo>
                <a:cubicBezTo>
                  <a:pt x="31812" y="137187"/>
                  <a:pt x="5353" y="9658"/>
                  <a:pt x="591" y="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575C98AB-C2BF-44FE-38FC-61DCCCF388E9}"/>
              </a:ext>
            </a:extLst>
          </p:cNvPr>
          <p:cNvSpPr/>
          <p:nvPr/>
        </p:nvSpPr>
        <p:spPr>
          <a:xfrm>
            <a:off x="6115050" y="2386248"/>
            <a:ext cx="171450" cy="61681"/>
          </a:xfrm>
          <a:custGeom>
            <a:avLst/>
            <a:gdLst>
              <a:gd name="connsiteX0" fmla="*/ 0 w 171450"/>
              <a:gd name="connsiteY0" fmla="*/ 61677 h 61681"/>
              <a:gd name="connsiteX1" fmla="*/ 139700 w 171450"/>
              <a:gd name="connsiteY1" fmla="*/ 4527 h 61681"/>
              <a:gd name="connsiteX2" fmla="*/ 171450 w 171450"/>
              <a:gd name="connsiteY2" fmla="*/ 10877 h 61681"/>
              <a:gd name="connsiteX3" fmla="*/ 139700 w 171450"/>
              <a:gd name="connsiteY3" fmla="*/ 1352 h 61681"/>
              <a:gd name="connsiteX4" fmla="*/ 0 w 171450"/>
              <a:gd name="connsiteY4" fmla="*/ 61677 h 61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450" h="61681">
                <a:moveTo>
                  <a:pt x="0" y="61677"/>
                </a:moveTo>
                <a:cubicBezTo>
                  <a:pt x="0" y="62206"/>
                  <a:pt x="111125" y="12994"/>
                  <a:pt x="139700" y="4527"/>
                </a:cubicBezTo>
                <a:cubicBezTo>
                  <a:pt x="168275" y="-3940"/>
                  <a:pt x="171450" y="11406"/>
                  <a:pt x="171450" y="10877"/>
                </a:cubicBezTo>
                <a:cubicBezTo>
                  <a:pt x="171450" y="10348"/>
                  <a:pt x="163513" y="-4469"/>
                  <a:pt x="139700" y="1352"/>
                </a:cubicBezTo>
                <a:cubicBezTo>
                  <a:pt x="115887" y="7173"/>
                  <a:pt x="0" y="61148"/>
                  <a:pt x="0" y="61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C1D376FB-765D-776A-2EA8-7F974D522758}"/>
              </a:ext>
            </a:extLst>
          </p:cNvPr>
          <p:cNvSpPr/>
          <p:nvPr/>
        </p:nvSpPr>
        <p:spPr>
          <a:xfrm>
            <a:off x="6181708" y="2368527"/>
            <a:ext cx="149541" cy="79446"/>
          </a:xfrm>
          <a:custGeom>
            <a:avLst/>
            <a:gdLst>
              <a:gd name="connsiteX0" fmla="*/ 17 w 149541"/>
              <a:gd name="connsiteY0" fmla="*/ 23 h 79446"/>
              <a:gd name="connsiteX1" fmla="*/ 136542 w 149541"/>
              <a:gd name="connsiteY1" fmla="*/ 50823 h 79446"/>
              <a:gd name="connsiteX2" fmla="*/ 142892 w 149541"/>
              <a:gd name="connsiteY2" fmla="*/ 79398 h 79446"/>
              <a:gd name="connsiteX3" fmla="*/ 127017 w 149541"/>
              <a:gd name="connsiteY3" fmla="*/ 44473 h 79446"/>
              <a:gd name="connsiteX4" fmla="*/ 17 w 149541"/>
              <a:gd name="connsiteY4" fmla="*/ 23 h 79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541" h="79446">
                <a:moveTo>
                  <a:pt x="17" y="23"/>
                </a:moveTo>
                <a:cubicBezTo>
                  <a:pt x="1605" y="1081"/>
                  <a:pt x="112730" y="37594"/>
                  <a:pt x="136542" y="50823"/>
                </a:cubicBezTo>
                <a:cubicBezTo>
                  <a:pt x="160354" y="64052"/>
                  <a:pt x="144480" y="80456"/>
                  <a:pt x="142892" y="79398"/>
                </a:cubicBezTo>
                <a:cubicBezTo>
                  <a:pt x="141304" y="78340"/>
                  <a:pt x="146596" y="55585"/>
                  <a:pt x="127017" y="44473"/>
                </a:cubicBezTo>
                <a:cubicBezTo>
                  <a:pt x="107438" y="33361"/>
                  <a:pt x="-1571" y="-1035"/>
                  <a:pt x="17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EE3EA201-D11E-BF8D-8EED-D71A5193369D}"/>
              </a:ext>
            </a:extLst>
          </p:cNvPr>
          <p:cNvSpPr/>
          <p:nvPr/>
        </p:nvSpPr>
        <p:spPr>
          <a:xfrm>
            <a:off x="6190806" y="2238120"/>
            <a:ext cx="121095" cy="84033"/>
          </a:xfrm>
          <a:custGeom>
            <a:avLst/>
            <a:gdLst>
              <a:gd name="connsiteX0" fmla="*/ 44894 w 121095"/>
              <a:gd name="connsiteY0" fmla="*/ 255 h 84033"/>
              <a:gd name="connsiteX1" fmla="*/ 86169 w 121095"/>
              <a:gd name="connsiteY1" fmla="*/ 47880 h 84033"/>
              <a:gd name="connsiteX2" fmla="*/ 3619 w 121095"/>
              <a:gd name="connsiteY2" fmla="*/ 82805 h 84033"/>
              <a:gd name="connsiteX3" fmla="*/ 121094 w 121095"/>
              <a:gd name="connsiteY3" fmla="*/ 76455 h 84033"/>
              <a:gd name="connsiteX4" fmla="*/ 444 w 121095"/>
              <a:gd name="connsiteY4" fmla="*/ 79630 h 84033"/>
              <a:gd name="connsiteX5" fmla="*/ 79819 w 121095"/>
              <a:gd name="connsiteY5" fmla="*/ 70105 h 84033"/>
              <a:gd name="connsiteX6" fmla="*/ 44894 w 121095"/>
              <a:gd name="connsiteY6" fmla="*/ 255 h 84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095" h="84033">
                <a:moveTo>
                  <a:pt x="44894" y="255"/>
                </a:moveTo>
                <a:cubicBezTo>
                  <a:pt x="45952" y="-3449"/>
                  <a:pt x="93048" y="34122"/>
                  <a:pt x="86169" y="47880"/>
                </a:cubicBezTo>
                <a:cubicBezTo>
                  <a:pt x="79290" y="61638"/>
                  <a:pt x="-2202" y="78043"/>
                  <a:pt x="3619" y="82805"/>
                </a:cubicBezTo>
                <a:cubicBezTo>
                  <a:pt x="9440" y="87567"/>
                  <a:pt x="121623" y="76984"/>
                  <a:pt x="121094" y="76455"/>
                </a:cubicBezTo>
                <a:cubicBezTo>
                  <a:pt x="120565" y="75926"/>
                  <a:pt x="7323" y="80688"/>
                  <a:pt x="444" y="79630"/>
                </a:cubicBezTo>
                <a:cubicBezTo>
                  <a:pt x="-6435" y="78572"/>
                  <a:pt x="68707" y="79101"/>
                  <a:pt x="79819" y="70105"/>
                </a:cubicBezTo>
                <a:cubicBezTo>
                  <a:pt x="90931" y="61109"/>
                  <a:pt x="43836" y="3959"/>
                  <a:pt x="44894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B66102F2-232F-8C25-2545-0CCB2696B243}"/>
              </a:ext>
            </a:extLst>
          </p:cNvPr>
          <p:cNvSpPr/>
          <p:nvPr/>
        </p:nvSpPr>
        <p:spPr>
          <a:xfrm>
            <a:off x="6245206" y="2266864"/>
            <a:ext cx="88970" cy="92210"/>
          </a:xfrm>
          <a:custGeom>
            <a:avLst/>
            <a:gdLst>
              <a:gd name="connsiteX0" fmla="*/ 19 w 88970"/>
              <a:gd name="connsiteY0" fmla="*/ 86 h 92210"/>
              <a:gd name="connsiteX1" fmla="*/ 57169 w 88970"/>
              <a:gd name="connsiteY1" fmla="*/ 41361 h 92210"/>
              <a:gd name="connsiteX2" fmla="*/ 88919 w 88970"/>
              <a:gd name="connsiteY2" fmla="*/ 92161 h 92210"/>
              <a:gd name="connsiteX3" fmla="*/ 63519 w 88970"/>
              <a:gd name="connsiteY3" fmla="*/ 31836 h 92210"/>
              <a:gd name="connsiteX4" fmla="*/ 19 w 88970"/>
              <a:gd name="connsiteY4" fmla="*/ 86 h 92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70" h="92210">
                <a:moveTo>
                  <a:pt x="19" y="86"/>
                </a:moveTo>
                <a:cubicBezTo>
                  <a:pt x="-1039" y="1674"/>
                  <a:pt x="42352" y="26015"/>
                  <a:pt x="57169" y="41361"/>
                </a:cubicBezTo>
                <a:cubicBezTo>
                  <a:pt x="71986" y="56707"/>
                  <a:pt x="87861" y="93749"/>
                  <a:pt x="88919" y="92161"/>
                </a:cubicBezTo>
                <a:cubicBezTo>
                  <a:pt x="89977" y="90573"/>
                  <a:pt x="74631" y="44536"/>
                  <a:pt x="63519" y="31836"/>
                </a:cubicBezTo>
                <a:cubicBezTo>
                  <a:pt x="52407" y="19136"/>
                  <a:pt x="1077" y="-1502"/>
                  <a:pt x="19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1880FC87-B257-D768-78EE-424372DEE6DA}"/>
              </a:ext>
            </a:extLst>
          </p:cNvPr>
          <p:cNvSpPr/>
          <p:nvPr/>
        </p:nvSpPr>
        <p:spPr>
          <a:xfrm>
            <a:off x="5940968" y="2469972"/>
            <a:ext cx="116995" cy="57344"/>
          </a:xfrm>
          <a:custGeom>
            <a:avLst/>
            <a:gdLst>
              <a:gd name="connsiteX0" fmla="*/ 116932 w 116995"/>
              <a:gd name="connsiteY0" fmla="*/ 57328 h 57344"/>
              <a:gd name="connsiteX1" fmla="*/ 21682 w 116995"/>
              <a:gd name="connsiteY1" fmla="*/ 6528 h 57344"/>
              <a:gd name="connsiteX2" fmla="*/ 15332 w 116995"/>
              <a:gd name="connsiteY2" fmla="*/ 38278 h 57344"/>
              <a:gd name="connsiteX3" fmla="*/ 5807 w 116995"/>
              <a:gd name="connsiteY3" fmla="*/ 178 h 57344"/>
              <a:gd name="connsiteX4" fmla="*/ 116932 w 116995"/>
              <a:gd name="connsiteY4" fmla="*/ 57328 h 57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995" h="57344">
                <a:moveTo>
                  <a:pt x="116932" y="57328"/>
                </a:moveTo>
                <a:cubicBezTo>
                  <a:pt x="119578" y="58386"/>
                  <a:pt x="38615" y="9703"/>
                  <a:pt x="21682" y="6528"/>
                </a:cubicBezTo>
                <a:cubicBezTo>
                  <a:pt x="4749" y="3353"/>
                  <a:pt x="17978" y="39336"/>
                  <a:pt x="15332" y="38278"/>
                </a:cubicBezTo>
                <a:cubicBezTo>
                  <a:pt x="12686" y="37220"/>
                  <a:pt x="-10597" y="-2997"/>
                  <a:pt x="5807" y="178"/>
                </a:cubicBezTo>
                <a:cubicBezTo>
                  <a:pt x="22211" y="3353"/>
                  <a:pt x="114286" y="56270"/>
                  <a:pt x="116932" y="57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9EF76DEF-A8FC-C465-6127-A4787A5B990E}"/>
              </a:ext>
            </a:extLst>
          </p:cNvPr>
          <p:cNvSpPr/>
          <p:nvPr/>
        </p:nvSpPr>
        <p:spPr>
          <a:xfrm>
            <a:off x="6102139" y="2421927"/>
            <a:ext cx="204206" cy="67276"/>
          </a:xfrm>
          <a:custGeom>
            <a:avLst/>
            <a:gdLst>
              <a:gd name="connsiteX0" fmla="*/ 211 w 204206"/>
              <a:gd name="connsiteY0" fmla="*/ 67273 h 67276"/>
              <a:gd name="connsiteX1" fmla="*/ 124036 w 204206"/>
              <a:gd name="connsiteY1" fmla="*/ 3773 h 67276"/>
              <a:gd name="connsiteX2" fmla="*/ 203411 w 204206"/>
              <a:gd name="connsiteY2" fmla="*/ 16473 h 67276"/>
              <a:gd name="connsiteX3" fmla="*/ 155786 w 204206"/>
              <a:gd name="connsiteY3" fmla="*/ 598 h 67276"/>
              <a:gd name="connsiteX4" fmla="*/ 211 w 204206"/>
              <a:gd name="connsiteY4" fmla="*/ 67273 h 6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206" h="67276">
                <a:moveTo>
                  <a:pt x="211" y="67273"/>
                </a:moveTo>
                <a:cubicBezTo>
                  <a:pt x="-5081" y="67802"/>
                  <a:pt x="90169" y="12240"/>
                  <a:pt x="124036" y="3773"/>
                </a:cubicBezTo>
                <a:cubicBezTo>
                  <a:pt x="157903" y="-4694"/>
                  <a:pt x="198119" y="17002"/>
                  <a:pt x="203411" y="16473"/>
                </a:cubicBezTo>
                <a:cubicBezTo>
                  <a:pt x="208703" y="15944"/>
                  <a:pt x="187007" y="-3635"/>
                  <a:pt x="155786" y="598"/>
                </a:cubicBezTo>
                <a:cubicBezTo>
                  <a:pt x="124565" y="4831"/>
                  <a:pt x="5503" y="66744"/>
                  <a:pt x="211" y="67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8D52439A-95AD-49E1-BAE5-484D9979AACD}"/>
              </a:ext>
            </a:extLst>
          </p:cNvPr>
          <p:cNvSpPr/>
          <p:nvPr/>
        </p:nvSpPr>
        <p:spPr>
          <a:xfrm>
            <a:off x="6111810" y="1688560"/>
            <a:ext cx="44548" cy="477043"/>
          </a:xfrm>
          <a:custGeom>
            <a:avLst/>
            <a:gdLst>
              <a:gd name="connsiteX0" fmla="*/ 19115 w 44548"/>
              <a:gd name="connsiteY0" fmla="*/ 540 h 477043"/>
              <a:gd name="connsiteX1" fmla="*/ 3240 w 44548"/>
              <a:gd name="connsiteY1" fmla="*/ 260890 h 477043"/>
              <a:gd name="connsiteX2" fmla="*/ 22290 w 44548"/>
              <a:gd name="connsiteY2" fmla="*/ 219615 h 477043"/>
              <a:gd name="connsiteX3" fmla="*/ 12765 w 44548"/>
              <a:gd name="connsiteY3" fmla="*/ 375190 h 477043"/>
              <a:gd name="connsiteX4" fmla="*/ 65 w 44548"/>
              <a:gd name="connsiteY4" fmla="*/ 476790 h 477043"/>
              <a:gd name="connsiteX5" fmla="*/ 9590 w 44548"/>
              <a:gd name="connsiteY5" fmla="*/ 346615 h 477043"/>
              <a:gd name="connsiteX6" fmla="*/ 44515 w 44548"/>
              <a:gd name="connsiteY6" fmla="*/ 44990 h 477043"/>
              <a:gd name="connsiteX7" fmla="*/ 15940 w 44548"/>
              <a:gd name="connsiteY7" fmla="*/ 187865 h 477043"/>
              <a:gd name="connsiteX8" fmla="*/ 19115 w 44548"/>
              <a:gd name="connsiteY8" fmla="*/ 540 h 47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548" h="477043">
                <a:moveTo>
                  <a:pt x="19115" y="540"/>
                </a:moveTo>
                <a:cubicBezTo>
                  <a:pt x="16998" y="12711"/>
                  <a:pt x="2711" y="224378"/>
                  <a:pt x="3240" y="260890"/>
                </a:cubicBezTo>
                <a:cubicBezTo>
                  <a:pt x="3769" y="297402"/>
                  <a:pt x="20703" y="200565"/>
                  <a:pt x="22290" y="219615"/>
                </a:cubicBezTo>
                <a:cubicBezTo>
                  <a:pt x="23877" y="238665"/>
                  <a:pt x="16469" y="332327"/>
                  <a:pt x="12765" y="375190"/>
                </a:cubicBezTo>
                <a:cubicBezTo>
                  <a:pt x="9061" y="418053"/>
                  <a:pt x="594" y="481553"/>
                  <a:pt x="65" y="476790"/>
                </a:cubicBezTo>
                <a:cubicBezTo>
                  <a:pt x="-464" y="472028"/>
                  <a:pt x="2182" y="418582"/>
                  <a:pt x="9590" y="346615"/>
                </a:cubicBezTo>
                <a:cubicBezTo>
                  <a:pt x="16998" y="274648"/>
                  <a:pt x="43457" y="71448"/>
                  <a:pt x="44515" y="44990"/>
                </a:cubicBezTo>
                <a:cubicBezTo>
                  <a:pt x="45573" y="18532"/>
                  <a:pt x="21232" y="189982"/>
                  <a:pt x="15940" y="187865"/>
                </a:cubicBezTo>
                <a:cubicBezTo>
                  <a:pt x="10648" y="185748"/>
                  <a:pt x="21232" y="-11631"/>
                  <a:pt x="19115" y="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A77E3EB8-838F-C9B6-58F7-916FF6BD84FF}"/>
              </a:ext>
            </a:extLst>
          </p:cNvPr>
          <p:cNvSpPr/>
          <p:nvPr/>
        </p:nvSpPr>
        <p:spPr>
          <a:xfrm>
            <a:off x="5978221" y="1565270"/>
            <a:ext cx="70264" cy="374825"/>
          </a:xfrm>
          <a:custGeom>
            <a:avLst/>
            <a:gdLst>
              <a:gd name="connsiteX0" fmla="*/ 304 w 70264"/>
              <a:gd name="connsiteY0" fmla="*/ 5 h 374825"/>
              <a:gd name="connsiteX1" fmla="*/ 9829 w 70264"/>
              <a:gd name="connsiteY1" fmla="*/ 193680 h 374825"/>
              <a:gd name="connsiteX2" fmla="*/ 13004 w 70264"/>
              <a:gd name="connsiteY2" fmla="*/ 168280 h 374825"/>
              <a:gd name="connsiteX3" fmla="*/ 32054 w 70264"/>
              <a:gd name="connsiteY3" fmla="*/ 320680 h 374825"/>
              <a:gd name="connsiteX4" fmla="*/ 38404 w 70264"/>
              <a:gd name="connsiteY4" fmla="*/ 279405 h 374825"/>
              <a:gd name="connsiteX5" fmla="*/ 70154 w 70264"/>
              <a:gd name="connsiteY5" fmla="*/ 374655 h 374825"/>
              <a:gd name="connsiteX6" fmla="*/ 47929 w 70264"/>
              <a:gd name="connsiteY6" fmla="*/ 298455 h 374825"/>
              <a:gd name="connsiteX7" fmla="*/ 22529 w 70264"/>
              <a:gd name="connsiteY7" fmla="*/ 149230 h 374825"/>
              <a:gd name="connsiteX8" fmla="*/ 22529 w 70264"/>
              <a:gd name="connsiteY8" fmla="*/ 200030 h 374825"/>
              <a:gd name="connsiteX9" fmla="*/ 304 w 70264"/>
              <a:gd name="connsiteY9" fmla="*/ 5 h 37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264" h="374825">
                <a:moveTo>
                  <a:pt x="304" y="5"/>
                </a:moveTo>
                <a:cubicBezTo>
                  <a:pt x="-1813" y="-1053"/>
                  <a:pt x="7712" y="165634"/>
                  <a:pt x="9829" y="193680"/>
                </a:cubicBezTo>
                <a:cubicBezTo>
                  <a:pt x="11946" y="221726"/>
                  <a:pt x="9300" y="147113"/>
                  <a:pt x="13004" y="168280"/>
                </a:cubicBezTo>
                <a:cubicBezTo>
                  <a:pt x="16708" y="189447"/>
                  <a:pt x="27821" y="302159"/>
                  <a:pt x="32054" y="320680"/>
                </a:cubicBezTo>
                <a:cubicBezTo>
                  <a:pt x="36287" y="339201"/>
                  <a:pt x="32054" y="270409"/>
                  <a:pt x="38404" y="279405"/>
                </a:cubicBezTo>
                <a:cubicBezTo>
                  <a:pt x="44754" y="288401"/>
                  <a:pt x="68567" y="371480"/>
                  <a:pt x="70154" y="374655"/>
                </a:cubicBezTo>
                <a:cubicBezTo>
                  <a:pt x="71741" y="377830"/>
                  <a:pt x="55866" y="336026"/>
                  <a:pt x="47929" y="298455"/>
                </a:cubicBezTo>
                <a:cubicBezTo>
                  <a:pt x="39992" y="260884"/>
                  <a:pt x="26762" y="165634"/>
                  <a:pt x="22529" y="149230"/>
                </a:cubicBezTo>
                <a:cubicBezTo>
                  <a:pt x="18296" y="132826"/>
                  <a:pt x="25704" y="219080"/>
                  <a:pt x="22529" y="200030"/>
                </a:cubicBezTo>
                <a:cubicBezTo>
                  <a:pt x="19354" y="180980"/>
                  <a:pt x="2421" y="1063"/>
                  <a:pt x="304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F45EFC87-24DA-75D6-2852-14E57630460A}"/>
              </a:ext>
            </a:extLst>
          </p:cNvPr>
          <p:cNvSpPr/>
          <p:nvPr/>
        </p:nvSpPr>
        <p:spPr>
          <a:xfrm>
            <a:off x="6207064" y="2562205"/>
            <a:ext cx="60686" cy="76319"/>
          </a:xfrm>
          <a:custGeom>
            <a:avLst/>
            <a:gdLst>
              <a:gd name="connsiteX0" fmla="*/ 61 w 60686"/>
              <a:gd name="connsiteY0" fmla="*/ 20 h 76319"/>
              <a:gd name="connsiteX1" fmla="*/ 38161 w 60686"/>
              <a:gd name="connsiteY1" fmla="*/ 57170 h 76319"/>
              <a:gd name="connsiteX2" fmla="*/ 60386 w 60686"/>
              <a:gd name="connsiteY2" fmla="*/ 76220 h 76319"/>
              <a:gd name="connsiteX3" fmla="*/ 47686 w 60686"/>
              <a:gd name="connsiteY3" fmla="*/ 50820 h 76319"/>
              <a:gd name="connsiteX4" fmla="*/ 61 w 60686"/>
              <a:gd name="connsiteY4" fmla="*/ 20 h 76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86" h="76319">
                <a:moveTo>
                  <a:pt x="61" y="20"/>
                </a:moveTo>
                <a:cubicBezTo>
                  <a:pt x="-1527" y="1078"/>
                  <a:pt x="28107" y="44470"/>
                  <a:pt x="38161" y="57170"/>
                </a:cubicBezTo>
                <a:cubicBezTo>
                  <a:pt x="48215" y="69870"/>
                  <a:pt x="58798" y="77278"/>
                  <a:pt x="60386" y="76220"/>
                </a:cubicBezTo>
                <a:cubicBezTo>
                  <a:pt x="61974" y="75162"/>
                  <a:pt x="57211" y="61933"/>
                  <a:pt x="47686" y="50820"/>
                </a:cubicBezTo>
                <a:cubicBezTo>
                  <a:pt x="38161" y="39708"/>
                  <a:pt x="1649" y="-1038"/>
                  <a:pt x="61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D58F90DE-86D9-63A5-D5B1-6054DC6FF48A}"/>
              </a:ext>
            </a:extLst>
          </p:cNvPr>
          <p:cNvSpPr/>
          <p:nvPr/>
        </p:nvSpPr>
        <p:spPr>
          <a:xfrm>
            <a:off x="6130244" y="2568560"/>
            <a:ext cx="32594" cy="98545"/>
          </a:xfrm>
          <a:custGeom>
            <a:avLst/>
            <a:gdLst>
              <a:gd name="connsiteX0" fmla="*/ 19731 w 32594"/>
              <a:gd name="connsiteY0" fmla="*/ 15 h 98545"/>
              <a:gd name="connsiteX1" fmla="*/ 13381 w 32594"/>
              <a:gd name="connsiteY1" fmla="*/ 76215 h 98545"/>
              <a:gd name="connsiteX2" fmla="*/ 32431 w 32594"/>
              <a:gd name="connsiteY2" fmla="*/ 98440 h 98545"/>
              <a:gd name="connsiteX3" fmla="*/ 681 w 32594"/>
              <a:gd name="connsiteY3" fmla="*/ 69865 h 98545"/>
              <a:gd name="connsiteX4" fmla="*/ 19731 w 32594"/>
              <a:gd name="connsiteY4" fmla="*/ 15 h 9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594" h="98545">
                <a:moveTo>
                  <a:pt x="19731" y="15"/>
                </a:moveTo>
                <a:cubicBezTo>
                  <a:pt x="21848" y="1073"/>
                  <a:pt x="11264" y="59811"/>
                  <a:pt x="13381" y="76215"/>
                </a:cubicBezTo>
                <a:cubicBezTo>
                  <a:pt x="15498" y="92619"/>
                  <a:pt x="34548" y="99498"/>
                  <a:pt x="32431" y="98440"/>
                </a:cubicBezTo>
                <a:cubicBezTo>
                  <a:pt x="30314" y="97382"/>
                  <a:pt x="5444" y="87328"/>
                  <a:pt x="681" y="69865"/>
                </a:cubicBezTo>
                <a:cubicBezTo>
                  <a:pt x="-4082" y="52402"/>
                  <a:pt x="17614" y="-1043"/>
                  <a:pt x="19731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F29C5D53-BA9C-1067-82E9-75E300918FAA}"/>
              </a:ext>
            </a:extLst>
          </p:cNvPr>
          <p:cNvSpPr/>
          <p:nvPr/>
        </p:nvSpPr>
        <p:spPr>
          <a:xfrm>
            <a:off x="6162675" y="2539877"/>
            <a:ext cx="16111" cy="115024"/>
          </a:xfrm>
          <a:custGeom>
            <a:avLst/>
            <a:gdLst>
              <a:gd name="connsiteX0" fmla="*/ 15875 w 16111"/>
              <a:gd name="connsiteY0" fmla="*/ 123 h 115024"/>
              <a:gd name="connsiteX1" fmla="*/ 9525 w 16111"/>
              <a:gd name="connsiteY1" fmla="*/ 89023 h 115024"/>
              <a:gd name="connsiteX2" fmla="*/ 9525 w 16111"/>
              <a:gd name="connsiteY2" fmla="*/ 114423 h 115024"/>
              <a:gd name="connsiteX3" fmla="*/ 0 w 16111"/>
              <a:gd name="connsiteY3" fmla="*/ 69973 h 115024"/>
              <a:gd name="connsiteX4" fmla="*/ 15875 w 16111"/>
              <a:gd name="connsiteY4" fmla="*/ 123 h 11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11" h="115024">
                <a:moveTo>
                  <a:pt x="15875" y="123"/>
                </a:moveTo>
                <a:cubicBezTo>
                  <a:pt x="17462" y="3298"/>
                  <a:pt x="10583" y="69973"/>
                  <a:pt x="9525" y="89023"/>
                </a:cubicBezTo>
                <a:cubicBezTo>
                  <a:pt x="8467" y="108073"/>
                  <a:pt x="11112" y="117598"/>
                  <a:pt x="9525" y="114423"/>
                </a:cubicBezTo>
                <a:cubicBezTo>
                  <a:pt x="7938" y="111248"/>
                  <a:pt x="0" y="84260"/>
                  <a:pt x="0" y="69973"/>
                </a:cubicBezTo>
                <a:cubicBezTo>
                  <a:pt x="0" y="55686"/>
                  <a:pt x="14288" y="-3052"/>
                  <a:pt x="15875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3E1634BB-0F8A-48A7-27D7-2F86F306726D}"/>
              </a:ext>
            </a:extLst>
          </p:cNvPr>
          <p:cNvSpPr/>
          <p:nvPr/>
        </p:nvSpPr>
        <p:spPr>
          <a:xfrm>
            <a:off x="6206998" y="2587621"/>
            <a:ext cx="22363" cy="73055"/>
          </a:xfrm>
          <a:custGeom>
            <a:avLst/>
            <a:gdLst>
              <a:gd name="connsiteX0" fmla="*/ 3302 w 22363"/>
              <a:gd name="connsiteY0" fmla="*/ 4 h 73055"/>
              <a:gd name="connsiteX1" fmla="*/ 12827 w 22363"/>
              <a:gd name="connsiteY1" fmla="*/ 53979 h 73055"/>
              <a:gd name="connsiteX2" fmla="*/ 127 w 22363"/>
              <a:gd name="connsiteY2" fmla="*/ 73029 h 73055"/>
              <a:gd name="connsiteX3" fmla="*/ 22352 w 22363"/>
              <a:gd name="connsiteY3" fmla="*/ 50804 h 73055"/>
              <a:gd name="connsiteX4" fmla="*/ 3302 w 22363"/>
              <a:gd name="connsiteY4" fmla="*/ 4 h 73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63" h="73055">
                <a:moveTo>
                  <a:pt x="3302" y="4"/>
                </a:moveTo>
                <a:cubicBezTo>
                  <a:pt x="1715" y="533"/>
                  <a:pt x="12827" y="53979"/>
                  <a:pt x="12827" y="53979"/>
                </a:cubicBezTo>
                <a:cubicBezTo>
                  <a:pt x="12298" y="66150"/>
                  <a:pt x="-1460" y="73558"/>
                  <a:pt x="127" y="73029"/>
                </a:cubicBezTo>
                <a:cubicBezTo>
                  <a:pt x="1714" y="72500"/>
                  <a:pt x="21823" y="59800"/>
                  <a:pt x="22352" y="50804"/>
                </a:cubicBezTo>
                <a:cubicBezTo>
                  <a:pt x="22881" y="41808"/>
                  <a:pt x="4889" y="-525"/>
                  <a:pt x="330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395E8CE5-C606-5341-293F-B003C1065B3C}"/>
              </a:ext>
            </a:extLst>
          </p:cNvPr>
          <p:cNvSpPr/>
          <p:nvPr/>
        </p:nvSpPr>
        <p:spPr>
          <a:xfrm>
            <a:off x="6019766" y="2695486"/>
            <a:ext cx="258012" cy="85864"/>
          </a:xfrm>
          <a:custGeom>
            <a:avLst/>
            <a:gdLst>
              <a:gd name="connsiteX0" fmla="*/ 34 w 258012"/>
              <a:gd name="connsiteY0" fmla="*/ 85814 h 85864"/>
              <a:gd name="connsiteX1" fmla="*/ 117509 w 258012"/>
              <a:gd name="connsiteY1" fmla="*/ 3264 h 85864"/>
              <a:gd name="connsiteX2" fmla="*/ 181009 w 258012"/>
              <a:gd name="connsiteY2" fmla="*/ 19139 h 85864"/>
              <a:gd name="connsiteX3" fmla="*/ 177834 w 258012"/>
              <a:gd name="connsiteY3" fmla="*/ 89 h 85864"/>
              <a:gd name="connsiteX4" fmla="*/ 234984 w 258012"/>
              <a:gd name="connsiteY4" fmla="*/ 28664 h 85864"/>
              <a:gd name="connsiteX5" fmla="*/ 257209 w 258012"/>
              <a:gd name="connsiteY5" fmla="*/ 50889 h 85864"/>
              <a:gd name="connsiteX6" fmla="*/ 209584 w 258012"/>
              <a:gd name="connsiteY6" fmla="*/ 9614 h 85864"/>
              <a:gd name="connsiteX7" fmla="*/ 152434 w 258012"/>
              <a:gd name="connsiteY7" fmla="*/ 3264 h 85864"/>
              <a:gd name="connsiteX8" fmla="*/ 95284 w 258012"/>
              <a:gd name="connsiteY8" fmla="*/ 35014 h 85864"/>
              <a:gd name="connsiteX9" fmla="*/ 104809 w 258012"/>
              <a:gd name="connsiteY9" fmla="*/ 15964 h 85864"/>
              <a:gd name="connsiteX10" fmla="*/ 34 w 258012"/>
              <a:gd name="connsiteY10" fmla="*/ 85814 h 85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8012" h="85864">
                <a:moveTo>
                  <a:pt x="34" y="85814"/>
                </a:moveTo>
                <a:cubicBezTo>
                  <a:pt x="2151" y="83697"/>
                  <a:pt x="87347" y="14376"/>
                  <a:pt x="117509" y="3264"/>
                </a:cubicBezTo>
                <a:cubicBezTo>
                  <a:pt x="147671" y="-7848"/>
                  <a:pt x="181009" y="19139"/>
                  <a:pt x="181009" y="19139"/>
                </a:cubicBezTo>
                <a:cubicBezTo>
                  <a:pt x="191063" y="18610"/>
                  <a:pt x="168838" y="-1498"/>
                  <a:pt x="177834" y="89"/>
                </a:cubicBezTo>
                <a:cubicBezTo>
                  <a:pt x="186830" y="1676"/>
                  <a:pt x="221755" y="20197"/>
                  <a:pt x="234984" y="28664"/>
                </a:cubicBezTo>
                <a:cubicBezTo>
                  <a:pt x="248213" y="37131"/>
                  <a:pt x="261442" y="54064"/>
                  <a:pt x="257209" y="50889"/>
                </a:cubicBezTo>
                <a:cubicBezTo>
                  <a:pt x="252976" y="47714"/>
                  <a:pt x="227046" y="17551"/>
                  <a:pt x="209584" y="9614"/>
                </a:cubicBezTo>
                <a:cubicBezTo>
                  <a:pt x="192122" y="1677"/>
                  <a:pt x="171484" y="-969"/>
                  <a:pt x="152434" y="3264"/>
                </a:cubicBezTo>
                <a:cubicBezTo>
                  <a:pt x="133384" y="7497"/>
                  <a:pt x="103221" y="32897"/>
                  <a:pt x="95284" y="35014"/>
                </a:cubicBezTo>
                <a:cubicBezTo>
                  <a:pt x="87347" y="37131"/>
                  <a:pt x="116451" y="9085"/>
                  <a:pt x="104809" y="15964"/>
                </a:cubicBezTo>
                <a:cubicBezTo>
                  <a:pt x="93167" y="22843"/>
                  <a:pt x="-2083" y="87931"/>
                  <a:pt x="34" y="85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C7F052F0-0FFD-D8DA-0334-6A38C37C4F40}"/>
              </a:ext>
            </a:extLst>
          </p:cNvPr>
          <p:cNvSpPr/>
          <p:nvPr/>
        </p:nvSpPr>
        <p:spPr>
          <a:xfrm>
            <a:off x="6187016" y="2653179"/>
            <a:ext cx="433915" cy="118601"/>
          </a:xfrm>
          <a:custGeom>
            <a:avLst/>
            <a:gdLst>
              <a:gd name="connsiteX0" fmla="*/ 4234 w 433915"/>
              <a:gd name="connsiteY0" fmla="*/ 118596 h 118601"/>
              <a:gd name="connsiteX1" fmla="*/ 10584 w 433915"/>
              <a:gd name="connsiteY1" fmla="*/ 61446 h 118601"/>
              <a:gd name="connsiteX2" fmla="*/ 89959 w 433915"/>
              <a:gd name="connsiteY2" fmla="*/ 13821 h 118601"/>
              <a:gd name="connsiteX3" fmla="*/ 77259 w 433915"/>
              <a:gd name="connsiteY3" fmla="*/ 29696 h 118601"/>
              <a:gd name="connsiteX4" fmla="*/ 137584 w 433915"/>
              <a:gd name="connsiteY4" fmla="*/ 16996 h 118601"/>
              <a:gd name="connsiteX5" fmla="*/ 255059 w 433915"/>
              <a:gd name="connsiteY5" fmla="*/ 32871 h 118601"/>
              <a:gd name="connsiteX6" fmla="*/ 226484 w 433915"/>
              <a:gd name="connsiteY6" fmla="*/ 29696 h 118601"/>
              <a:gd name="connsiteX7" fmla="*/ 289984 w 433915"/>
              <a:gd name="connsiteY7" fmla="*/ 29696 h 118601"/>
              <a:gd name="connsiteX8" fmla="*/ 432859 w 433915"/>
              <a:gd name="connsiteY8" fmla="*/ 1121 h 118601"/>
              <a:gd name="connsiteX9" fmla="*/ 353484 w 433915"/>
              <a:gd name="connsiteY9" fmla="*/ 7471 h 118601"/>
              <a:gd name="connsiteX10" fmla="*/ 324909 w 433915"/>
              <a:gd name="connsiteY10" fmla="*/ 23346 h 118601"/>
              <a:gd name="connsiteX11" fmla="*/ 109009 w 433915"/>
              <a:gd name="connsiteY11" fmla="*/ 20171 h 118601"/>
              <a:gd name="connsiteX12" fmla="*/ 61384 w 433915"/>
              <a:gd name="connsiteY12" fmla="*/ 26521 h 118601"/>
              <a:gd name="connsiteX13" fmla="*/ 42334 w 433915"/>
              <a:gd name="connsiteY13" fmla="*/ 58271 h 118601"/>
              <a:gd name="connsiteX14" fmla="*/ 4234 w 433915"/>
              <a:gd name="connsiteY14" fmla="*/ 118596 h 11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3915" h="118601">
                <a:moveTo>
                  <a:pt x="4234" y="118596"/>
                </a:moveTo>
                <a:cubicBezTo>
                  <a:pt x="-1058" y="119125"/>
                  <a:pt x="-3703" y="78908"/>
                  <a:pt x="10584" y="61446"/>
                </a:cubicBezTo>
                <a:cubicBezTo>
                  <a:pt x="24871" y="43984"/>
                  <a:pt x="89959" y="13821"/>
                  <a:pt x="89959" y="13821"/>
                </a:cubicBezTo>
                <a:cubicBezTo>
                  <a:pt x="101072" y="8529"/>
                  <a:pt x="69322" y="29167"/>
                  <a:pt x="77259" y="29696"/>
                </a:cubicBezTo>
                <a:cubicBezTo>
                  <a:pt x="85197" y="30225"/>
                  <a:pt x="107951" y="16467"/>
                  <a:pt x="137584" y="16996"/>
                </a:cubicBezTo>
                <a:cubicBezTo>
                  <a:pt x="167217" y="17525"/>
                  <a:pt x="240242" y="30754"/>
                  <a:pt x="255059" y="32871"/>
                </a:cubicBezTo>
                <a:cubicBezTo>
                  <a:pt x="269876" y="34988"/>
                  <a:pt x="220663" y="30225"/>
                  <a:pt x="226484" y="29696"/>
                </a:cubicBezTo>
                <a:cubicBezTo>
                  <a:pt x="232305" y="29167"/>
                  <a:pt x="255588" y="34458"/>
                  <a:pt x="289984" y="29696"/>
                </a:cubicBezTo>
                <a:cubicBezTo>
                  <a:pt x="324380" y="24934"/>
                  <a:pt x="422276" y="4825"/>
                  <a:pt x="432859" y="1121"/>
                </a:cubicBezTo>
                <a:cubicBezTo>
                  <a:pt x="443442" y="-2583"/>
                  <a:pt x="371476" y="3767"/>
                  <a:pt x="353484" y="7471"/>
                </a:cubicBezTo>
                <a:cubicBezTo>
                  <a:pt x="335492" y="11175"/>
                  <a:pt x="365655" y="21229"/>
                  <a:pt x="324909" y="23346"/>
                </a:cubicBezTo>
                <a:cubicBezTo>
                  <a:pt x="284163" y="25463"/>
                  <a:pt x="152930" y="19642"/>
                  <a:pt x="109009" y="20171"/>
                </a:cubicBezTo>
                <a:cubicBezTo>
                  <a:pt x="65088" y="20700"/>
                  <a:pt x="72496" y="20171"/>
                  <a:pt x="61384" y="26521"/>
                </a:cubicBezTo>
                <a:cubicBezTo>
                  <a:pt x="50272" y="32871"/>
                  <a:pt x="50271" y="45571"/>
                  <a:pt x="42334" y="58271"/>
                </a:cubicBezTo>
                <a:cubicBezTo>
                  <a:pt x="34397" y="70971"/>
                  <a:pt x="9526" y="118067"/>
                  <a:pt x="4234" y="118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FA2E26EA-CCAC-D5FE-C2D1-944625F3D9C4}"/>
              </a:ext>
            </a:extLst>
          </p:cNvPr>
          <p:cNvSpPr/>
          <p:nvPr/>
        </p:nvSpPr>
        <p:spPr>
          <a:xfrm>
            <a:off x="6032441" y="2762219"/>
            <a:ext cx="162659" cy="38131"/>
          </a:xfrm>
          <a:custGeom>
            <a:avLst/>
            <a:gdLst>
              <a:gd name="connsiteX0" fmla="*/ 59 w 162659"/>
              <a:gd name="connsiteY0" fmla="*/ 38131 h 38131"/>
              <a:gd name="connsiteX1" fmla="*/ 79434 w 162659"/>
              <a:gd name="connsiteY1" fmla="*/ 3206 h 38131"/>
              <a:gd name="connsiteX2" fmla="*/ 161984 w 162659"/>
              <a:gd name="connsiteY2" fmla="*/ 31781 h 38131"/>
              <a:gd name="connsiteX3" fmla="*/ 117534 w 162659"/>
              <a:gd name="connsiteY3" fmla="*/ 31 h 38131"/>
              <a:gd name="connsiteX4" fmla="*/ 98484 w 162659"/>
              <a:gd name="connsiteY4" fmla="*/ 25431 h 38131"/>
              <a:gd name="connsiteX5" fmla="*/ 92134 w 162659"/>
              <a:gd name="connsiteY5" fmla="*/ 3206 h 38131"/>
              <a:gd name="connsiteX6" fmla="*/ 59 w 162659"/>
              <a:gd name="connsiteY6" fmla="*/ 38131 h 38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659" h="38131">
                <a:moveTo>
                  <a:pt x="59" y="38131"/>
                </a:moveTo>
                <a:cubicBezTo>
                  <a:pt x="-2058" y="38131"/>
                  <a:pt x="52447" y="4264"/>
                  <a:pt x="79434" y="3206"/>
                </a:cubicBezTo>
                <a:cubicBezTo>
                  <a:pt x="106421" y="2148"/>
                  <a:pt x="155634" y="32310"/>
                  <a:pt x="161984" y="31781"/>
                </a:cubicBezTo>
                <a:cubicBezTo>
                  <a:pt x="168334" y="31252"/>
                  <a:pt x="128117" y="1089"/>
                  <a:pt x="117534" y="31"/>
                </a:cubicBezTo>
                <a:cubicBezTo>
                  <a:pt x="106951" y="-1027"/>
                  <a:pt x="102717" y="24902"/>
                  <a:pt x="98484" y="25431"/>
                </a:cubicBezTo>
                <a:cubicBezTo>
                  <a:pt x="94251" y="25960"/>
                  <a:pt x="102717" y="1089"/>
                  <a:pt x="92134" y="3206"/>
                </a:cubicBezTo>
                <a:cubicBezTo>
                  <a:pt x="81551" y="5323"/>
                  <a:pt x="2176" y="38131"/>
                  <a:pt x="59" y="38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290FD148-55FF-5388-B1ED-EA3BF73E540B}"/>
              </a:ext>
            </a:extLst>
          </p:cNvPr>
          <p:cNvSpPr/>
          <p:nvPr/>
        </p:nvSpPr>
        <p:spPr>
          <a:xfrm>
            <a:off x="6194386" y="2682258"/>
            <a:ext cx="299187" cy="102221"/>
          </a:xfrm>
          <a:custGeom>
            <a:avLst/>
            <a:gdLst>
              <a:gd name="connsiteX0" fmla="*/ 39 w 299187"/>
              <a:gd name="connsiteY0" fmla="*/ 102217 h 102221"/>
              <a:gd name="connsiteX1" fmla="*/ 146089 w 299187"/>
              <a:gd name="connsiteY1" fmla="*/ 41892 h 102221"/>
              <a:gd name="connsiteX2" fmla="*/ 114339 w 299187"/>
              <a:gd name="connsiteY2" fmla="*/ 70467 h 102221"/>
              <a:gd name="connsiteX3" fmla="*/ 225464 w 299187"/>
              <a:gd name="connsiteY3" fmla="*/ 32367 h 102221"/>
              <a:gd name="connsiteX4" fmla="*/ 190539 w 299187"/>
              <a:gd name="connsiteY4" fmla="*/ 51417 h 102221"/>
              <a:gd name="connsiteX5" fmla="*/ 298489 w 299187"/>
              <a:gd name="connsiteY5" fmla="*/ 617 h 102221"/>
              <a:gd name="connsiteX6" fmla="*/ 231814 w 299187"/>
              <a:gd name="connsiteY6" fmla="*/ 26017 h 102221"/>
              <a:gd name="connsiteX7" fmla="*/ 130214 w 299187"/>
              <a:gd name="connsiteY7" fmla="*/ 67292 h 102221"/>
              <a:gd name="connsiteX8" fmla="*/ 146089 w 299187"/>
              <a:gd name="connsiteY8" fmla="*/ 38717 h 102221"/>
              <a:gd name="connsiteX9" fmla="*/ 41314 w 299187"/>
              <a:gd name="connsiteY9" fmla="*/ 13317 h 102221"/>
              <a:gd name="connsiteX10" fmla="*/ 130214 w 299187"/>
              <a:gd name="connsiteY10" fmla="*/ 45067 h 102221"/>
              <a:gd name="connsiteX11" fmla="*/ 39 w 299187"/>
              <a:gd name="connsiteY11" fmla="*/ 102217 h 102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9187" h="102221">
                <a:moveTo>
                  <a:pt x="39" y="102217"/>
                </a:moveTo>
                <a:cubicBezTo>
                  <a:pt x="2685" y="101688"/>
                  <a:pt x="127039" y="47184"/>
                  <a:pt x="146089" y="41892"/>
                </a:cubicBezTo>
                <a:cubicBezTo>
                  <a:pt x="165139" y="36600"/>
                  <a:pt x="101110" y="72054"/>
                  <a:pt x="114339" y="70467"/>
                </a:cubicBezTo>
                <a:cubicBezTo>
                  <a:pt x="127568" y="68880"/>
                  <a:pt x="212764" y="35542"/>
                  <a:pt x="225464" y="32367"/>
                </a:cubicBezTo>
                <a:cubicBezTo>
                  <a:pt x="238164" y="29192"/>
                  <a:pt x="178368" y="56709"/>
                  <a:pt x="190539" y="51417"/>
                </a:cubicBezTo>
                <a:cubicBezTo>
                  <a:pt x="202710" y="46125"/>
                  <a:pt x="291610" y="4850"/>
                  <a:pt x="298489" y="617"/>
                </a:cubicBezTo>
                <a:cubicBezTo>
                  <a:pt x="305368" y="-3616"/>
                  <a:pt x="259860" y="14904"/>
                  <a:pt x="231814" y="26017"/>
                </a:cubicBezTo>
                <a:cubicBezTo>
                  <a:pt x="203768" y="37129"/>
                  <a:pt x="144502" y="65175"/>
                  <a:pt x="130214" y="67292"/>
                </a:cubicBezTo>
                <a:cubicBezTo>
                  <a:pt x="115927" y="69409"/>
                  <a:pt x="160906" y="47713"/>
                  <a:pt x="146089" y="38717"/>
                </a:cubicBezTo>
                <a:cubicBezTo>
                  <a:pt x="131272" y="29721"/>
                  <a:pt x="43960" y="12259"/>
                  <a:pt x="41314" y="13317"/>
                </a:cubicBezTo>
                <a:cubicBezTo>
                  <a:pt x="38668" y="14375"/>
                  <a:pt x="130743" y="31309"/>
                  <a:pt x="130214" y="45067"/>
                </a:cubicBezTo>
                <a:cubicBezTo>
                  <a:pt x="129685" y="58825"/>
                  <a:pt x="-2607" y="102746"/>
                  <a:pt x="39" y="102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D46454A1-D416-F8D2-BBE5-BB673CB3B559}"/>
              </a:ext>
            </a:extLst>
          </p:cNvPr>
          <p:cNvSpPr/>
          <p:nvPr/>
        </p:nvSpPr>
        <p:spPr>
          <a:xfrm>
            <a:off x="6114793" y="2724067"/>
            <a:ext cx="349657" cy="124597"/>
          </a:xfrm>
          <a:custGeom>
            <a:avLst/>
            <a:gdLst>
              <a:gd name="connsiteX0" fmla="*/ 257 w 349657"/>
              <a:gd name="connsiteY0" fmla="*/ 95333 h 124597"/>
              <a:gd name="connsiteX1" fmla="*/ 174882 w 349657"/>
              <a:gd name="connsiteY1" fmla="*/ 79458 h 124597"/>
              <a:gd name="connsiteX2" fmla="*/ 114557 w 349657"/>
              <a:gd name="connsiteY2" fmla="*/ 108033 h 124597"/>
              <a:gd name="connsiteX3" fmla="*/ 257432 w 349657"/>
              <a:gd name="connsiteY3" fmla="*/ 50883 h 124597"/>
              <a:gd name="connsiteX4" fmla="*/ 219332 w 349657"/>
              <a:gd name="connsiteY4" fmla="*/ 69933 h 124597"/>
              <a:gd name="connsiteX5" fmla="*/ 349507 w 349657"/>
              <a:gd name="connsiteY5" fmla="*/ 83 h 124597"/>
              <a:gd name="connsiteX6" fmla="*/ 241557 w 349657"/>
              <a:gd name="connsiteY6" fmla="*/ 57233 h 124597"/>
              <a:gd name="connsiteX7" fmla="*/ 73282 w 349657"/>
              <a:gd name="connsiteY7" fmla="*/ 123908 h 124597"/>
              <a:gd name="connsiteX8" fmla="*/ 133607 w 349657"/>
              <a:gd name="connsiteY8" fmla="*/ 92158 h 124597"/>
              <a:gd name="connsiteX9" fmla="*/ 257 w 349657"/>
              <a:gd name="connsiteY9" fmla="*/ 95333 h 124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9657" h="124597">
                <a:moveTo>
                  <a:pt x="257" y="95333"/>
                </a:moveTo>
                <a:cubicBezTo>
                  <a:pt x="7136" y="93216"/>
                  <a:pt x="155832" y="77341"/>
                  <a:pt x="174882" y="79458"/>
                </a:cubicBezTo>
                <a:cubicBezTo>
                  <a:pt x="193932" y="81575"/>
                  <a:pt x="100799" y="112795"/>
                  <a:pt x="114557" y="108033"/>
                </a:cubicBezTo>
                <a:cubicBezTo>
                  <a:pt x="128315" y="103271"/>
                  <a:pt x="239970" y="57233"/>
                  <a:pt x="257432" y="50883"/>
                </a:cubicBezTo>
                <a:cubicBezTo>
                  <a:pt x="274894" y="44533"/>
                  <a:pt x="203986" y="78400"/>
                  <a:pt x="219332" y="69933"/>
                </a:cubicBezTo>
                <a:cubicBezTo>
                  <a:pt x="234678" y="61466"/>
                  <a:pt x="345803" y="2200"/>
                  <a:pt x="349507" y="83"/>
                </a:cubicBezTo>
                <a:cubicBezTo>
                  <a:pt x="353211" y="-2034"/>
                  <a:pt x="287595" y="36595"/>
                  <a:pt x="241557" y="57233"/>
                </a:cubicBezTo>
                <a:cubicBezTo>
                  <a:pt x="195520" y="77870"/>
                  <a:pt x="91274" y="118087"/>
                  <a:pt x="73282" y="123908"/>
                </a:cubicBezTo>
                <a:cubicBezTo>
                  <a:pt x="55290" y="129729"/>
                  <a:pt x="140486" y="96920"/>
                  <a:pt x="133607" y="92158"/>
                </a:cubicBezTo>
                <a:cubicBezTo>
                  <a:pt x="126728" y="87396"/>
                  <a:pt x="-6622" y="97450"/>
                  <a:pt x="257" y="95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E7832110-50A6-D226-2F38-50E809018F74}"/>
              </a:ext>
            </a:extLst>
          </p:cNvPr>
          <p:cNvSpPr/>
          <p:nvPr/>
        </p:nvSpPr>
        <p:spPr>
          <a:xfrm>
            <a:off x="6082390" y="2819138"/>
            <a:ext cx="150267" cy="87974"/>
          </a:xfrm>
          <a:custGeom>
            <a:avLst/>
            <a:gdLst>
              <a:gd name="connsiteX0" fmla="*/ 910 w 150267"/>
              <a:gd name="connsiteY0" fmla="*/ 262 h 87974"/>
              <a:gd name="connsiteX1" fmla="*/ 96160 w 150267"/>
              <a:gd name="connsiteY1" fmla="*/ 51062 h 87974"/>
              <a:gd name="connsiteX2" fmla="*/ 83460 w 150267"/>
              <a:gd name="connsiteY2" fmla="*/ 28837 h 87974"/>
              <a:gd name="connsiteX3" fmla="*/ 150135 w 150267"/>
              <a:gd name="connsiteY3" fmla="*/ 85987 h 87974"/>
              <a:gd name="connsiteX4" fmla="*/ 99335 w 150267"/>
              <a:gd name="connsiteY4" fmla="*/ 73287 h 87974"/>
              <a:gd name="connsiteX5" fmla="*/ 54885 w 150267"/>
              <a:gd name="connsiteY5" fmla="*/ 57412 h 87974"/>
              <a:gd name="connsiteX6" fmla="*/ 127910 w 150267"/>
              <a:gd name="connsiteY6" fmla="*/ 70112 h 87974"/>
              <a:gd name="connsiteX7" fmla="*/ 51710 w 150267"/>
              <a:gd name="connsiteY7" fmla="*/ 32012 h 87974"/>
              <a:gd name="connsiteX8" fmla="*/ 910 w 150267"/>
              <a:gd name="connsiteY8" fmla="*/ 262 h 87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267" h="87974">
                <a:moveTo>
                  <a:pt x="910" y="262"/>
                </a:moveTo>
                <a:cubicBezTo>
                  <a:pt x="8318" y="3437"/>
                  <a:pt x="82402" y="46300"/>
                  <a:pt x="96160" y="51062"/>
                </a:cubicBezTo>
                <a:cubicBezTo>
                  <a:pt x="109918" y="55824"/>
                  <a:pt x="74464" y="23016"/>
                  <a:pt x="83460" y="28837"/>
                </a:cubicBezTo>
                <a:cubicBezTo>
                  <a:pt x="92456" y="34658"/>
                  <a:pt x="147489" y="78579"/>
                  <a:pt x="150135" y="85987"/>
                </a:cubicBezTo>
                <a:cubicBezTo>
                  <a:pt x="152781" y="93395"/>
                  <a:pt x="115210" y="78049"/>
                  <a:pt x="99335" y="73287"/>
                </a:cubicBezTo>
                <a:cubicBezTo>
                  <a:pt x="83460" y="68525"/>
                  <a:pt x="50123" y="57941"/>
                  <a:pt x="54885" y="57412"/>
                </a:cubicBezTo>
                <a:cubicBezTo>
                  <a:pt x="59648" y="56883"/>
                  <a:pt x="128439" y="74345"/>
                  <a:pt x="127910" y="70112"/>
                </a:cubicBezTo>
                <a:cubicBezTo>
                  <a:pt x="127381" y="65879"/>
                  <a:pt x="70231" y="40479"/>
                  <a:pt x="51710" y="32012"/>
                </a:cubicBezTo>
                <a:cubicBezTo>
                  <a:pt x="33189" y="23545"/>
                  <a:pt x="-6498" y="-2913"/>
                  <a:pt x="910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674C076D-1DA6-9194-3DDE-DCF0C11FB85D}"/>
              </a:ext>
            </a:extLst>
          </p:cNvPr>
          <p:cNvSpPr/>
          <p:nvPr/>
        </p:nvSpPr>
        <p:spPr>
          <a:xfrm>
            <a:off x="6261674" y="2724150"/>
            <a:ext cx="218553" cy="173876"/>
          </a:xfrm>
          <a:custGeom>
            <a:avLst/>
            <a:gdLst>
              <a:gd name="connsiteX0" fmla="*/ 218501 w 218553"/>
              <a:gd name="connsiteY0" fmla="*/ 0 h 173876"/>
              <a:gd name="connsiteX1" fmla="*/ 62926 w 218553"/>
              <a:gd name="connsiteY1" fmla="*/ 127000 h 173876"/>
              <a:gd name="connsiteX2" fmla="*/ 110551 w 218553"/>
              <a:gd name="connsiteY2" fmla="*/ 88900 h 173876"/>
              <a:gd name="connsiteX3" fmla="*/ 2601 w 218553"/>
              <a:gd name="connsiteY3" fmla="*/ 171450 h 173876"/>
              <a:gd name="connsiteX4" fmla="*/ 34351 w 218553"/>
              <a:gd name="connsiteY4" fmla="*/ 142875 h 173876"/>
              <a:gd name="connsiteX5" fmla="*/ 43876 w 218553"/>
              <a:gd name="connsiteY5" fmla="*/ 50800 h 173876"/>
              <a:gd name="connsiteX6" fmla="*/ 43876 w 218553"/>
              <a:gd name="connsiteY6" fmla="*/ 127000 h 173876"/>
              <a:gd name="connsiteX7" fmla="*/ 218501 w 218553"/>
              <a:gd name="connsiteY7" fmla="*/ 0 h 17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8553" h="173876">
                <a:moveTo>
                  <a:pt x="218501" y="0"/>
                </a:moveTo>
                <a:cubicBezTo>
                  <a:pt x="221676" y="0"/>
                  <a:pt x="80918" y="112183"/>
                  <a:pt x="62926" y="127000"/>
                </a:cubicBezTo>
                <a:cubicBezTo>
                  <a:pt x="44934" y="141817"/>
                  <a:pt x="120605" y="81492"/>
                  <a:pt x="110551" y="88900"/>
                </a:cubicBezTo>
                <a:cubicBezTo>
                  <a:pt x="100497" y="96308"/>
                  <a:pt x="15301" y="162454"/>
                  <a:pt x="2601" y="171450"/>
                </a:cubicBezTo>
                <a:cubicBezTo>
                  <a:pt x="-10099" y="180446"/>
                  <a:pt x="27472" y="162983"/>
                  <a:pt x="34351" y="142875"/>
                </a:cubicBezTo>
                <a:cubicBezTo>
                  <a:pt x="41230" y="122767"/>
                  <a:pt x="42288" y="53446"/>
                  <a:pt x="43876" y="50800"/>
                </a:cubicBezTo>
                <a:cubicBezTo>
                  <a:pt x="45463" y="48154"/>
                  <a:pt x="16889" y="134937"/>
                  <a:pt x="43876" y="127000"/>
                </a:cubicBezTo>
                <a:cubicBezTo>
                  <a:pt x="70863" y="119063"/>
                  <a:pt x="215326" y="0"/>
                  <a:pt x="21850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0B166808-A635-51BA-9A03-EEF422104E01}"/>
              </a:ext>
            </a:extLst>
          </p:cNvPr>
          <p:cNvSpPr/>
          <p:nvPr/>
        </p:nvSpPr>
        <p:spPr>
          <a:xfrm>
            <a:off x="6210296" y="2780916"/>
            <a:ext cx="254528" cy="119829"/>
          </a:xfrm>
          <a:custGeom>
            <a:avLst/>
            <a:gdLst>
              <a:gd name="connsiteX0" fmla="*/ 4 w 254528"/>
              <a:gd name="connsiteY0" fmla="*/ 28959 h 119829"/>
              <a:gd name="connsiteX1" fmla="*/ 50804 w 254528"/>
              <a:gd name="connsiteY1" fmla="*/ 95634 h 119829"/>
              <a:gd name="connsiteX2" fmla="*/ 31754 w 254528"/>
              <a:gd name="connsiteY2" fmla="*/ 117859 h 119829"/>
              <a:gd name="connsiteX3" fmla="*/ 161929 w 254528"/>
              <a:gd name="connsiteY3" fmla="*/ 51184 h 119829"/>
              <a:gd name="connsiteX4" fmla="*/ 123829 w 254528"/>
              <a:gd name="connsiteY4" fmla="*/ 82934 h 119829"/>
              <a:gd name="connsiteX5" fmla="*/ 254004 w 254528"/>
              <a:gd name="connsiteY5" fmla="*/ 384 h 119829"/>
              <a:gd name="connsiteX6" fmla="*/ 165104 w 254528"/>
              <a:gd name="connsiteY6" fmla="*/ 54359 h 119829"/>
              <a:gd name="connsiteX7" fmla="*/ 53979 w 254528"/>
              <a:gd name="connsiteY7" fmla="*/ 108334 h 119829"/>
              <a:gd name="connsiteX8" fmla="*/ 4 w 254528"/>
              <a:gd name="connsiteY8" fmla="*/ 28959 h 119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528" h="119829">
                <a:moveTo>
                  <a:pt x="4" y="28959"/>
                </a:moveTo>
                <a:cubicBezTo>
                  <a:pt x="-525" y="26842"/>
                  <a:pt x="45512" y="80817"/>
                  <a:pt x="50804" y="95634"/>
                </a:cubicBezTo>
                <a:cubicBezTo>
                  <a:pt x="56096" y="110451"/>
                  <a:pt x="13233" y="125267"/>
                  <a:pt x="31754" y="117859"/>
                </a:cubicBezTo>
                <a:cubicBezTo>
                  <a:pt x="50275" y="110451"/>
                  <a:pt x="146583" y="57005"/>
                  <a:pt x="161929" y="51184"/>
                </a:cubicBezTo>
                <a:cubicBezTo>
                  <a:pt x="177275" y="45363"/>
                  <a:pt x="108483" y="91401"/>
                  <a:pt x="123829" y="82934"/>
                </a:cubicBezTo>
                <a:cubicBezTo>
                  <a:pt x="139175" y="74467"/>
                  <a:pt x="247125" y="5146"/>
                  <a:pt x="254004" y="384"/>
                </a:cubicBezTo>
                <a:cubicBezTo>
                  <a:pt x="260883" y="-4378"/>
                  <a:pt x="198441" y="36367"/>
                  <a:pt x="165104" y="54359"/>
                </a:cubicBezTo>
                <a:cubicBezTo>
                  <a:pt x="131767" y="72351"/>
                  <a:pt x="78850" y="108863"/>
                  <a:pt x="53979" y="108334"/>
                </a:cubicBezTo>
                <a:cubicBezTo>
                  <a:pt x="29108" y="107805"/>
                  <a:pt x="533" y="31076"/>
                  <a:pt x="4" y="28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0D140311-4D2E-F26B-F49A-F63CB7F03B8B}"/>
              </a:ext>
            </a:extLst>
          </p:cNvPr>
          <p:cNvSpPr/>
          <p:nvPr/>
        </p:nvSpPr>
        <p:spPr>
          <a:xfrm>
            <a:off x="6295732" y="2685647"/>
            <a:ext cx="289367" cy="210261"/>
          </a:xfrm>
          <a:custGeom>
            <a:avLst/>
            <a:gdLst>
              <a:gd name="connsiteX0" fmla="*/ 289218 w 289367"/>
              <a:gd name="connsiteY0" fmla="*/ 403 h 210261"/>
              <a:gd name="connsiteX1" fmla="*/ 111418 w 289367"/>
              <a:gd name="connsiteY1" fmla="*/ 143278 h 210261"/>
              <a:gd name="connsiteX2" fmla="*/ 146343 w 289367"/>
              <a:gd name="connsiteY2" fmla="*/ 111528 h 210261"/>
              <a:gd name="connsiteX3" fmla="*/ 293 w 289367"/>
              <a:gd name="connsiteY3" fmla="*/ 209953 h 210261"/>
              <a:gd name="connsiteX4" fmla="*/ 190793 w 289367"/>
              <a:gd name="connsiteY4" fmla="*/ 73428 h 210261"/>
              <a:gd name="connsiteX5" fmla="*/ 143168 w 289367"/>
              <a:gd name="connsiteY5" fmla="*/ 98828 h 210261"/>
              <a:gd name="connsiteX6" fmla="*/ 289218 w 289367"/>
              <a:gd name="connsiteY6" fmla="*/ 403 h 210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367" h="210261">
                <a:moveTo>
                  <a:pt x="289218" y="403"/>
                </a:moveTo>
                <a:cubicBezTo>
                  <a:pt x="283926" y="7811"/>
                  <a:pt x="135230" y="124757"/>
                  <a:pt x="111418" y="143278"/>
                </a:cubicBezTo>
                <a:cubicBezTo>
                  <a:pt x="87606" y="161799"/>
                  <a:pt x="164864" y="100416"/>
                  <a:pt x="146343" y="111528"/>
                </a:cubicBezTo>
                <a:cubicBezTo>
                  <a:pt x="127822" y="122641"/>
                  <a:pt x="-7115" y="216303"/>
                  <a:pt x="293" y="209953"/>
                </a:cubicBezTo>
                <a:cubicBezTo>
                  <a:pt x="7701" y="203603"/>
                  <a:pt x="166981" y="91949"/>
                  <a:pt x="190793" y="73428"/>
                </a:cubicBezTo>
                <a:cubicBezTo>
                  <a:pt x="214605" y="54907"/>
                  <a:pt x="128881" y="107824"/>
                  <a:pt x="143168" y="98828"/>
                </a:cubicBezTo>
                <a:cubicBezTo>
                  <a:pt x="157455" y="89832"/>
                  <a:pt x="294510" y="-7005"/>
                  <a:pt x="289218" y="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BB5316CE-2D4B-B26A-3D0E-B53504549E95}"/>
              </a:ext>
            </a:extLst>
          </p:cNvPr>
          <p:cNvSpPr/>
          <p:nvPr/>
        </p:nvSpPr>
        <p:spPr>
          <a:xfrm>
            <a:off x="6067295" y="2838151"/>
            <a:ext cx="162091" cy="74354"/>
          </a:xfrm>
          <a:custGeom>
            <a:avLst/>
            <a:gdLst>
              <a:gd name="connsiteX0" fmla="*/ 130 w 162091"/>
              <a:gd name="connsiteY0" fmla="*/ 299 h 74354"/>
              <a:gd name="connsiteX1" fmla="*/ 117605 w 162091"/>
              <a:gd name="connsiteY1" fmla="*/ 73324 h 74354"/>
              <a:gd name="connsiteX2" fmla="*/ 104905 w 162091"/>
              <a:gd name="connsiteY2" fmla="*/ 44749 h 74354"/>
              <a:gd name="connsiteX3" fmla="*/ 162055 w 162091"/>
              <a:gd name="connsiteY3" fmla="*/ 66974 h 74354"/>
              <a:gd name="connsiteX4" fmla="*/ 95380 w 162091"/>
              <a:gd name="connsiteY4" fmla="*/ 47924 h 74354"/>
              <a:gd name="connsiteX5" fmla="*/ 130 w 162091"/>
              <a:gd name="connsiteY5" fmla="*/ 299 h 74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091" h="74354">
                <a:moveTo>
                  <a:pt x="130" y="299"/>
                </a:moveTo>
                <a:cubicBezTo>
                  <a:pt x="3834" y="4532"/>
                  <a:pt x="100143" y="65916"/>
                  <a:pt x="117605" y="73324"/>
                </a:cubicBezTo>
                <a:cubicBezTo>
                  <a:pt x="135067" y="80732"/>
                  <a:pt x="97497" y="45807"/>
                  <a:pt x="104905" y="44749"/>
                </a:cubicBezTo>
                <a:cubicBezTo>
                  <a:pt x="112313" y="43691"/>
                  <a:pt x="163642" y="66445"/>
                  <a:pt x="162055" y="66974"/>
                </a:cubicBezTo>
                <a:cubicBezTo>
                  <a:pt x="160468" y="67503"/>
                  <a:pt x="118134" y="57978"/>
                  <a:pt x="95380" y="47924"/>
                </a:cubicBezTo>
                <a:cubicBezTo>
                  <a:pt x="72626" y="37870"/>
                  <a:pt x="-3574" y="-3934"/>
                  <a:pt x="130" y="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2FDFC7A7-2248-898A-90A3-0F50E315929B}"/>
              </a:ext>
            </a:extLst>
          </p:cNvPr>
          <p:cNvSpPr/>
          <p:nvPr/>
        </p:nvSpPr>
        <p:spPr>
          <a:xfrm>
            <a:off x="5535061" y="1168342"/>
            <a:ext cx="27548" cy="448919"/>
          </a:xfrm>
          <a:custGeom>
            <a:avLst/>
            <a:gdLst>
              <a:gd name="connsiteX0" fmla="*/ 27539 w 27548"/>
              <a:gd name="connsiteY0" fmla="*/ 58 h 448919"/>
              <a:gd name="connsiteX1" fmla="*/ 5314 w 27548"/>
              <a:gd name="connsiteY1" fmla="*/ 263583 h 448919"/>
              <a:gd name="connsiteX2" fmla="*/ 18014 w 27548"/>
              <a:gd name="connsiteY2" fmla="*/ 209608 h 448919"/>
              <a:gd name="connsiteX3" fmla="*/ 8489 w 27548"/>
              <a:gd name="connsiteY3" fmla="*/ 374708 h 448919"/>
              <a:gd name="connsiteX4" fmla="*/ 8489 w 27548"/>
              <a:gd name="connsiteY4" fmla="*/ 304858 h 448919"/>
              <a:gd name="connsiteX5" fmla="*/ 2139 w 27548"/>
              <a:gd name="connsiteY5" fmla="*/ 447733 h 448919"/>
              <a:gd name="connsiteX6" fmla="*/ 2139 w 27548"/>
              <a:gd name="connsiteY6" fmla="*/ 358833 h 448919"/>
              <a:gd name="connsiteX7" fmla="*/ 27539 w 27548"/>
              <a:gd name="connsiteY7" fmla="*/ 120708 h 448919"/>
              <a:gd name="connsiteX8" fmla="*/ 5314 w 27548"/>
              <a:gd name="connsiteY8" fmla="*/ 238183 h 448919"/>
              <a:gd name="connsiteX9" fmla="*/ 27539 w 27548"/>
              <a:gd name="connsiteY9" fmla="*/ 58 h 44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548" h="448919">
                <a:moveTo>
                  <a:pt x="27539" y="58"/>
                </a:moveTo>
                <a:cubicBezTo>
                  <a:pt x="27539" y="4291"/>
                  <a:pt x="6902" y="228658"/>
                  <a:pt x="5314" y="263583"/>
                </a:cubicBezTo>
                <a:cubicBezTo>
                  <a:pt x="3726" y="298508"/>
                  <a:pt x="17485" y="191087"/>
                  <a:pt x="18014" y="209608"/>
                </a:cubicBezTo>
                <a:cubicBezTo>
                  <a:pt x="18543" y="228129"/>
                  <a:pt x="10076" y="358833"/>
                  <a:pt x="8489" y="374708"/>
                </a:cubicBezTo>
                <a:cubicBezTo>
                  <a:pt x="6901" y="390583"/>
                  <a:pt x="9547" y="292687"/>
                  <a:pt x="8489" y="304858"/>
                </a:cubicBezTo>
                <a:cubicBezTo>
                  <a:pt x="7431" y="317029"/>
                  <a:pt x="3197" y="438737"/>
                  <a:pt x="2139" y="447733"/>
                </a:cubicBezTo>
                <a:cubicBezTo>
                  <a:pt x="1081" y="456729"/>
                  <a:pt x="-2094" y="413337"/>
                  <a:pt x="2139" y="358833"/>
                </a:cubicBezTo>
                <a:cubicBezTo>
                  <a:pt x="6372" y="304329"/>
                  <a:pt x="27010" y="140816"/>
                  <a:pt x="27539" y="120708"/>
                </a:cubicBezTo>
                <a:cubicBezTo>
                  <a:pt x="28068" y="100600"/>
                  <a:pt x="6901" y="255116"/>
                  <a:pt x="5314" y="238183"/>
                </a:cubicBezTo>
                <a:cubicBezTo>
                  <a:pt x="3726" y="221250"/>
                  <a:pt x="27539" y="-4175"/>
                  <a:pt x="27539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BF5DC199-38C4-9128-6DF0-EBAD93258305}"/>
              </a:ext>
            </a:extLst>
          </p:cNvPr>
          <p:cNvSpPr/>
          <p:nvPr/>
        </p:nvSpPr>
        <p:spPr>
          <a:xfrm>
            <a:off x="5543144" y="1720822"/>
            <a:ext cx="48389" cy="259414"/>
          </a:xfrm>
          <a:custGeom>
            <a:avLst/>
            <a:gdLst>
              <a:gd name="connsiteX0" fmla="*/ 9931 w 48389"/>
              <a:gd name="connsiteY0" fmla="*/ 28 h 259414"/>
              <a:gd name="connsiteX1" fmla="*/ 6756 w 48389"/>
              <a:gd name="connsiteY1" fmla="*/ 104803 h 259414"/>
              <a:gd name="connsiteX2" fmla="*/ 44856 w 48389"/>
              <a:gd name="connsiteY2" fmla="*/ 254028 h 259414"/>
              <a:gd name="connsiteX3" fmla="*/ 41681 w 48389"/>
              <a:gd name="connsiteY3" fmla="*/ 215928 h 259414"/>
              <a:gd name="connsiteX4" fmla="*/ 406 w 48389"/>
              <a:gd name="connsiteY4" fmla="*/ 114328 h 259414"/>
              <a:gd name="connsiteX5" fmla="*/ 9931 w 48389"/>
              <a:gd name="connsiteY5" fmla="*/ 28 h 25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389" h="259414">
                <a:moveTo>
                  <a:pt x="9931" y="28"/>
                </a:moveTo>
                <a:cubicBezTo>
                  <a:pt x="10989" y="-1560"/>
                  <a:pt x="935" y="62470"/>
                  <a:pt x="6756" y="104803"/>
                </a:cubicBezTo>
                <a:cubicBezTo>
                  <a:pt x="12577" y="147136"/>
                  <a:pt x="39035" y="235507"/>
                  <a:pt x="44856" y="254028"/>
                </a:cubicBezTo>
                <a:cubicBezTo>
                  <a:pt x="50677" y="272549"/>
                  <a:pt x="49089" y="239211"/>
                  <a:pt x="41681" y="215928"/>
                </a:cubicBezTo>
                <a:cubicBezTo>
                  <a:pt x="34273" y="192645"/>
                  <a:pt x="3052" y="145549"/>
                  <a:pt x="406" y="114328"/>
                </a:cubicBezTo>
                <a:cubicBezTo>
                  <a:pt x="-2240" y="83107"/>
                  <a:pt x="8873" y="1616"/>
                  <a:pt x="9931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2A102FDD-4105-08C3-EB60-930FC3C37B96}"/>
              </a:ext>
            </a:extLst>
          </p:cNvPr>
          <p:cNvSpPr/>
          <p:nvPr/>
        </p:nvSpPr>
        <p:spPr>
          <a:xfrm>
            <a:off x="5590349" y="2110209"/>
            <a:ext cx="83389" cy="363116"/>
          </a:xfrm>
          <a:custGeom>
            <a:avLst/>
            <a:gdLst>
              <a:gd name="connsiteX0" fmla="*/ 7176 w 83389"/>
              <a:gd name="connsiteY0" fmla="*/ 1166 h 363116"/>
              <a:gd name="connsiteX1" fmla="*/ 4001 w 83389"/>
              <a:gd name="connsiteY1" fmla="*/ 128166 h 363116"/>
              <a:gd name="connsiteX2" fmla="*/ 42101 w 83389"/>
              <a:gd name="connsiteY2" fmla="*/ 274216 h 363116"/>
              <a:gd name="connsiteX3" fmla="*/ 35751 w 83389"/>
              <a:gd name="connsiteY3" fmla="*/ 226591 h 363116"/>
              <a:gd name="connsiteX4" fmla="*/ 61151 w 83389"/>
              <a:gd name="connsiteY4" fmla="*/ 290091 h 363116"/>
              <a:gd name="connsiteX5" fmla="*/ 83376 w 83389"/>
              <a:gd name="connsiteY5" fmla="*/ 363116 h 363116"/>
              <a:gd name="connsiteX6" fmla="*/ 57976 w 83389"/>
              <a:gd name="connsiteY6" fmla="*/ 290091 h 363116"/>
              <a:gd name="connsiteX7" fmla="*/ 4001 w 83389"/>
              <a:gd name="connsiteY7" fmla="*/ 204366 h 363116"/>
              <a:gd name="connsiteX8" fmla="*/ 7176 w 83389"/>
              <a:gd name="connsiteY8" fmla="*/ 1166 h 363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389" h="363116">
                <a:moveTo>
                  <a:pt x="7176" y="1166"/>
                </a:moveTo>
                <a:cubicBezTo>
                  <a:pt x="7176" y="-11534"/>
                  <a:pt x="-1820" y="82658"/>
                  <a:pt x="4001" y="128166"/>
                </a:cubicBezTo>
                <a:cubicBezTo>
                  <a:pt x="9822" y="173674"/>
                  <a:pt x="36809" y="257812"/>
                  <a:pt x="42101" y="274216"/>
                </a:cubicBezTo>
                <a:cubicBezTo>
                  <a:pt x="47393" y="290620"/>
                  <a:pt x="32576" y="223945"/>
                  <a:pt x="35751" y="226591"/>
                </a:cubicBezTo>
                <a:cubicBezTo>
                  <a:pt x="38926" y="229237"/>
                  <a:pt x="53214" y="267337"/>
                  <a:pt x="61151" y="290091"/>
                </a:cubicBezTo>
                <a:cubicBezTo>
                  <a:pt x="69089" y="312845"/>
                  <a:pt x="83905" y="363116"/>
                  <a:pt x="83376" y="363116"/>
                </a:cubicBezTo>
                <a:cubicBezTo>
                  <a:pt x="82847" y="363116"/>
                  <a:pt x="71205" y="316549"/>
                  <a:pt x="57976" y="290091"/>
                </a:cubicBezTo>
                <a:cubicBezTo>
                  <a:pt x="44747" y="263633"/>
                  <a:pt x="14584" y="246699"/>
                  <a:pt x="4001" y="204366"/>
                </a:cubicBezTo>
                <a:cubicBezTo>
                  <a:pt x="-6582" y="162033"/>
                  <a:pt x="7176" y="13866"/>
                  <a:pt x="7176" y="1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A2DA368B-968E-F661-BF1A-DE294864A11C}"/>
              </a:ext>
            </a:extLst>
          </p:cNvPr>
          <p:cNvSpPr/>
          <p:nvPr/>
        </p:nvSpPr>
        <p:spPr>
          <a:xfrm>
            <a:off x="5667184" y="2453216"/>
            <a:ext cx="257602" cy="481404"/>
          </a:xfrm>
          <a:custGeom>
            <a:avLst/>
            <a:gdLst>
              <a:gd name="connsiteX0" fmla="*/ 9716 w 257602"/>
              <a:gd name="connsiteY0" fmla="*/ 1059 h 481404"/>
              <a:gd name="connsiteX1" fmla="*/ 44641 w 257602"/>
              <a:gd name="connsiteY1" fmla="*/ 115359 h 481404"/>
              <a:gd name="connsiteX2" fmla="*/ 155766 w 257602"/>
              <a:gd name="connsiteY2" fmla="*/ 324909 h 481404"/>
              <a:gd name="connsiteX3" fmla="*/ 139891 w 257602"/>
              <a:gd name="connsiteY3" fmla="*/ 277284 h 481404"/>
              <a:gd name="connsiteX4" fmla="*/ 257366 w 257602"/>
              <a:gd name="connsiteY4" fmla="*/ 480484 h 481404"/>
              <a:gd name="connsiteX5" fmla="*/ 165291 w 257602"/>
              <a:gd name="connsiteY5" fmla="*/ 343959 h 481404"/>
              <a:gd name="connsiteX6" fmla="*/ 191 w 257602"/>
              <a:gd name="connsiteY6" fmla="*/ 147109 h 481404"/>
              <a:gd name="connsiteX7" fmla="*/ 130366 w 257602"/>
              <a:gd name="connsiteY7" fmla="*/ 293159 h 481404"/>
              <a:gd name="connsiteX8" fmla="*/ 44641 w 257602"/>
              <a:gd name="connsiteY8" fmla="*/ 172509 h 481404"/>
              <a:gd name="connsiteX9" fmla="*/ 54166 w 257602"/>
              <a:gd name="connsiteY9" fmla="*/ 178859 h 481404"/>
              <a:gd name="connsiteX10" fmla="*/ 9716 w 257602"/>
              <a:gd name="connsiteY10" fmla="*/ 1059 h 481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7602" h="481404">
                <a:moveTo>
                  <a:pt x="9716" y="1059"/>
                </a:moveTo>
                <a:cubicBezTo>
                  <a:pt x="8128" y="-9524"/>
                  <a:pt x="20299" y="61384"/>
                  <a:pt x="44641" y="115359"/>
                </a:cubicBezTo>
                <a:cubicBezTo>
                  <a:pt x="68983" y="169334"/>
                  <a:pt x="139891" y="297922"/>
                  <a:pt x="155766" y="324909"/>
                </a:cubicBezTo>
                <a:cubicBezTo>
                  <a:pt x="171641" y="351897"/>
                  <a:pt x="122958" y="251355"/>
                  <a:pt x="139891" y="277284"/>
                </a:cubicBezTo>
                <a:cubicBezTo>
                  <a:pt x="156824" y="303213"/>
                  <a:pt x="253133" y="469372"/>
                  <a:pt x="257366" y="480484"/>
                </a:cubicBezTo>
                <a:cubicBezTo>
                  <a:pt x="261599" y="491597"/>
                  <a:pt x="208154" y="399522"/>
                  <a:pt x="165291" y="343959"/>
                </a:cubicBezTo>
                <a:cubicBezTo>
                  <a:pt x="122429" y="288397"/>
                  <a:pt x="6012" y="155576"/>
                  <a:pt x="191" y="147109"/>
                </a:cubicBezTo>
                <a:cubicBezTo>
                  <a:pt x="-5630" y="138642"/>
                  <a:pt x="122958" y="288926"/>
                  <a:pt x="130366" y="293159"/>
                </a:cubicBezTo>
                <a:cubicBezTo>
                  <a:pt x="137774" y="297392"/>
                  <a:pt x="44641" y="172509"/>
                  <a:pt x="44641" y="172509"/>
                </a:cubicBezTo>
                <a:cubicBezTo>
                  <a:pt x="31941" y="153459"/>
                  <a:pt x="59458" y="202142"/>
                  <a:pt x="54166" y="178859"/>
                </a:cubicBezTo>
                <a:cubicBezTo>
                  <a:pt x="48874" y="155576"/>
                  <a:pt x="11304" y="11642"/>
                  <a:pt x="9716" y="10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DFD25B08-6DA0-D4E2-B78F-DB555B2B394B}"/>
              </a:ext>
            </a:extLst>
          </p:cNvPr>
          <p:cNvSpPr/>
          <p:nvPr/>
        </p:nvSpPr>
        <p:spPr>
          <a:xfrm>
            <a:off x="6121390" y="3044824"/>
            <a:ext cx="187310" cy="213066"/>
          </a:xfrm>
          <a:custGeom>
            <a:avLst/>
            <a:gdLst>
              <a:gd name="connsiteX0" fmla="*/ 10 w 187310"/>
              <a:gd name="connsiteY0" fmla="*/ 1 h 213066"/>
              <a:gd name="connsiteX1" fmla="*/ 95260 w 187310"/>
              <a:gd name="connsiteY1" fmla="*/ 136526 h 213066"/>
              <a:gd name="connsiteX2" fmla="*/ 92085 w 187310"/>
              <a:gd name="connsiteY2" fmla="*/ 88901 h 213066"/>
              <a:gd name="connsiteX3" fmla="*/ 184160 w 187310"/>
              <a:gd name="connsiteY3" fmla="*/ 209551 h 213066"/>
              <a:gd name="connsiteX4" fmla="*/ 158760 w 187310"/>
              <a:gd name="connsiteY4" fmla="*/ 174626 h 213066"/>
              <a:gd name="connsiteX5" fmla="*/ 88910 w 187310"/>
              <a:gd name="connsiteY5" fmla="*/ 111126 h 213066"/>
              <a:gd name="connsiteX6" fmla="*/ 101610 w 187310"/>
              <a:gd name="connsiteY6" fmla="*/ 139701 h 213066"/>
              <a:gd name="connsiteX7" fmla="*/ 10 w 187310"/>
              <a:gd name="connsiteY7" fmla="*/ 1 h 213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310" h="213066">
                <a:moveTo>
                  <a:pt x="10" y="1"/>
                </a:moveTo>
                <a:cubicBezTo>
                  <a:pt x="-1048" y="-528"/>
                  <a:pt x="79914" y="121709"/>
                  <a:pt x="95260" y="136526"/>
                </a:cubicBezTo>
                <a:cubicBezTo>
                  <a:pt x="110606" y="151343"/>
                  <a:pt x="77268" y="76730"/>
                  <a:pt x="92085" y="88901"/>
                </a:cubicBezTo>
                <a:cubicBezTo>
                  <a:pt x="106902" y="101072"/>
                  <a:pt x="173048" y="195264"/>
                  <a:pt x="184160" y="209551"/>
                </a:cubicBezTo>
                <a:cubicBezTo>
                  <a:pt x="195273" y="223839"/>
                  <a:pt x="174635" y="191030"/>
                  <a:pt x="158760" y="174626"/>
                </a:cubicBezTo>
                <a:cubicBezTo>
                  <a:pt x="142885" y="158222"/>
                  <a:pt x="98435" y="116947"/>
                  <a:pt x="88910" y="111126"/>
                </a:cubicBezTo>
                <a:cubicBezTo>
                  <a:pt x="79385" y="105305"/>
                  <a:pt x="113781" y="152930"/>
                  <a:pt x="101610" y="139701"/>
                </a:cubicBezTo>
                <a:cubicBezTo>
                  <a:pt x="89439" y="126472"/>
                  <a:pt x="1068" y="530"/>
                  <a:pt x="1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3E96EB49-2B80-68CC-0DC0-8E115AFF0050}"/>
              </a:ext>
            </a:extLst>
          </p:cNvPr>
          <p:cNvSpPr/>
          <p:nvPr/>
        </p:nvSpPr>
        <p:spPr>
          <a:xfrm>
            <a:off x="5916515" y="2862478"/>
            <a:ext cx="240621" cy="274726"/>
          </a:xfrm>
          <a:custGeom>
            <a:avLst/>
            <a:gdLst>
              <a:gd name="connsiteX0" fmla="*/ 1685 w 240621"/>
              <a:gd name="connsiteY0" fmla="*/ 1372 h 274726"/>
              <a:gd name="connsiteX1" fmla="*/ 55660 w 240621"/>
              <a:gd name="connsiteY1" fmla="*/ 90272 h 274726"/>
              <a:gd name="connsiteX2" fmla="*/ 138210 w 240621"/>
              <a:gd name="connsiteY2" fmla="*/ 175997 h 274726"/>
              <a:gd name="connsiteX3" fmla="*/ 122335 w 240621"/>
              <a:gd name="connsiteY3" fmla="*/ 141072 h 274726"/>
              <a:gd name="connsiteX4" fmla="*/ 208060 w 240621"/>
              <a:gd name="connsiteY4" fmla="*/ 233147 h 274726"/>
              <a:gd name="connsiteX5" fmla="*/ 239810 w 240621"/>
              <a:gd name="connsiteY5" fmla="*/ 274422 h 274726"/>
              <a:gd name="connsiteX6" fmla="*/ 179485 w 240621"/>
              <a:gd name="connsiteY6" fmla="*/ 214097 h 274726"/>
              <a:gd name="connsiteX7" fmla="*/ 119160 w 240621"/>
              <a:gd name="connsiteY7" fmla="*/ 163297 h 274726"/>
              <a:gd name="connsiteX8" fmla="*/ 1685 w 240621"/>
              <a:gd name="connsiteY8" fmla="*/ 1372 h 27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621" h="274726">
                <a:moveTo>
                  <a:pt x="1685" y="1372"/>
                </a:moveTo>
                <a:cubicBezTo>
                  <a:pt x="-8898" y="-10799"/>
                  <a:pt x="32906" y="61168"/>
                  <a:pt x="55660" y="90272"/>
                </a:cubicBezTo>
                <a:cubicBezTo>
                  <a:pt x="78414" y="119376"/>
                  <a:pt x="127098" y="167530"/>
                  <a:pt x="138210" y="175997"/>
                </a:cubicBezTo>
                <a:cubicBezTo>
                  <a:pt x="149322" y="184464"/>
                  <a:pt x="110693" y="131547"/>
                  <a:pt x="122335" y="141072"/>
                </a:cubicBezTo>
                <a:cubicBezTo>
                  <a:pt x="133977" y="150597"/>
                  <a:pt x="188481" y="210922"/>
                  <a:pt x="208060" y="233147"/>
                </a:cubicBezTo>
                <a:cubicBezTo>
                  <a:pt x="227639" y="255372"/>
                  <a:pt x="244572" y="277597"/>
                  <a:pt x="239810" y="274422"/>
                </a:cubicBezTo>
                <a:cubicBezTo>
                  <a:pt x="235048" y="271247"/>
                  <a:pt x="199593" y="232618"/>
                  <a:pt x="179485" y="214097"/>
                </a:cubicBezTo>
                <a:cubicBezTo>
                  <a:pt x="159377" y="195576"/>
                  <a:pt x="148793" y="193460"/>
                  <a:pt x="119160" y="163297"/>
                </a:cubicBezTo>
                <a:cubicBezTo>
                  <a:pt x="89527" y="133135"/>
                  <a:pt x="12268" y="13543"/>
                  <a:pt x="1685" y="1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FC5CF6B6-8B65-C15B-0FAF-C6DA4C45D02C}"/>
              </a:ext>
            </a:extLst>
          </p:cNvPr>
          <p:cNvSpPr/>
          <p:nvPr/>
        </p:nvSpPr>
        <p:spPr>
          <a:xfrm>
            <a:off x="6121190" y="2971743"/>
            <a:ext cx="300179" cy="98731"/>
          </a:xfrm>
          <a:custGeom>
            <a:avLst/>
            <a:gdLst>
              <a:gd name="connsiteX0" fmla="*/ 210 w 300179"/>
              <a:gd name="connsiteY0" fmla="*/ 57 h 98731"/>
              <a:gd name="connsiteX1" fmla="*/ 127210 w 300179"/>
              <a:gd name="connsiteY1" fmla="*/ 73082 h 98731"/>
              <a:gd name="connsiteX2" fmla="*/ 95460 w 300179"/>
              <a:gd name="connsiteY2" fmla="*/ 41332 h 98731"/>
              <a:gd name="connsiteX3" fmla="*/ 222460 w 300179"/>
              <a:gd name="connsiteY3" fmla="*/ 76257 h 98731"/>
              <a:gd name="connsiteX4" fmla="*/ 203410 w 300179"/>
              <a:gd name="connsiteY4" fmla="*/ 57207 h 98731"/>
              <a:gd name="connsiteX5" fmla="*/ 298660 w 300179"/>
              <a:gd name="connsiteY5" fmla="*/ 98482 h 98731"/>
              <a:gd name="connsiteX6" fmla="*/ 254210 w 300179"/>
              <a:gd name="connsiteY6" fmla="*/ 73082 h 98731"/>
              <a:gd name="connsiteX7" fmla="*/ 152610 w 300179"/>
              <a:gd name="connsiteY7" fmla="*/ 44507 h 98731"/>
              <a:gd name="connsiteX8" fmla="*/ 114510 w 300179"/>
              <a:gd name="connsiteY8" fmla="*/ 44507 h 98731"/>
              <a:gd name="connsiteX9" fmla="*/ 162135 w 300179"/>
              <a:gd name="connsiteY9" fmla="*/ 60382 h 98731"/>
              <a:gd name="connsiteX10" fmla="*/ 210 w 300179"/>
              <a:gd name="connsiteY10" fmla="*/ 57 h 98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0179" h="98731">
                <a:moveTo>
                  <a:pt x="210" y="57"/>
                </a:moveTo>
                <a:cubicBezTo>
                  <a:pt x="-5611" y="2174"/>
                  <a:pt x="111335" y="66203"/>
                  <a:pt x="127210" y="73082"/>
                </a:cubicBezTo>
                <a:cubicBezTo>
                  <a:pt x="143085" y="79961"/>
                  <a:pt x="79585" y="40803"/>
                  <a:pt x="95460" y="41332"/>
                </a:cubicBezTo>
                <a:cubicBezTo>
                  <a:pt x="111335" y="41861"/>
                  <a:pt x="204468" y="73611"/>
                  <a:pt x="222460" y="76257"/>
                </a:cubicBezTo>
                <a:cubicBezTo>
                  <a:pt x="240452" y="78903"/>
                  <a:pt x="190710" y="53503"/>
                  <a:pt x="203410" y="57207"/>
                </a:cubicBezTo>
                <a:cubicBezTo>
                  <a:pt x="216110" y="60911"/>
                  <a:pt x="290193" y="95836"/>
                  <a:pt x="298660" y="98482"/>
                </a:cubicBezTo>
                <a:cubicBezTo>
                  <a:pt x="307127" y="101128"/>
                  <a:pt x="278552" y="82078"/>
                  <a:pt x="254210" y="73082"/>
                </a:cubicBezTo>
                <a:cubicBezTo>
                  <a:pt x="229868" y="64086"/>
                  <a:pt x="175893" y="49270"/>
                  <a:pt x="152610" y="44507"/>
                </a:cubicBezTo>
                <a:cubicBezTo>
                  <a:pt x="129327" y="39745"/>
                  <a:pt x="112923" y="41861"/>
                  <a:pt x="114510" y="44507"/>
                </a:cubicBezTo>
                <a:cubicBezTo>
                  <a:pt x="116098" y="47153"/>
                  <a:pt x="182772" y="65674"/>
                  <a:pt x="162135" y="60382"/>
                </a:cubicBezTo>
                <a:cubicBezTo>
                  <a:pt x="141498" y="55090"/>
                  <a:pt x="6031" y="-2060"/>
                  <a:pt x="210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C6D94D25-BBAE-817F-67FA-34AF18DCB01B}"/>
              </a:ext>
            </a:extLst>
          </p:cNvPr>
          <p:cNvSpPr/>
          <p:nvPr/>
        </p:nvSpPr>
        <p:spPr>
          <a:xfrm>
            <a:off x="6307275" y="3058741"/>
            <a:ext cx="142018" cy="100833"/>
          </a:xfrm>
          <a:custGeom>
            <a:avLst/>
            <a:gdLst>
              <a:gd name="connsiteX0" fmla="*/ 1450 w 142018"/>
              <a:gd name="connsiteY0" fmla="*/ 100384 h 100833"/>
              <a:gd name="connsiteX1" fmla="*/ 39550 w 142018"/>
              <a:gd name="connsiteY1" fmla="*/ 46409 h 100833"/>
              <a:gd name="connsiteX2" fmla="*/ 141150 w 142018"/>
              <a:gd name="connsiteY2" fmla="*/ 1959 h 100833"/>
              <a:gd name="connsiteX3" fmla="*/ 84000 w 142018"/>
              <a:gd name="connsiteY3" fmla="*/ 14659 h 100833"/>
              <a:gd name="connsiteX4" fmla="*/ 1450 w 142018"/>
              <a:gd name="connsiteY4" fmla="*/ 100384 h 100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018" h="100833">
                <a:moveTo>
                  <a:pt x="1450" y="100384"/>
                </a:moveTo>
                <a:cubicBezTo>
                  <a:pt x="-5958" y="105676"/>
                  <a:pt x="16267" y="62813"/>
                  <a:pt x="39550" y="46409"/>
                </a:cubicBezTo>
                <a:cubicBezTo>
                  <a:pt x="62833" y="30005"/>
                  <a:pt x="133742" y="7251"/>
                  <a:pt x="141150" y="1959"/>
                </a:cubicBezTo>
                <a:cubicBezTo>
                  <a:pt x="148558" y="-3333"/>
                  <a:pt x="106754" y="2488"/>
                  <a:pt x="84000" y="14659"/>
                </a:cubicBezTo>
                <a:cubicBezTo>
                  <a:pt x="61246" y="26830"/>
                  <a:pt x="8858" y="95092"/>
                  <a:pt x="1450" y="100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489DFF45-808C-81C9-3030-DA0EF0A32139}"/>
              </a:ext>
            </a:extLst>
          </p:cNvPr>
          <p:cNvSpPr/>
          <p:nvPr/>
        </p:nvSpPr>
        <p:spPr>
          <a:xfrm>
            <a:off x="6594069" y="2174852"/>
            <a:ext cx="60918" cy="123865"/>
          </a:xfrm>
          <a:custGeom>
            <a:avLst/>
            <a:gdLst>
              <a:gd name="connsiteX0" fmla="*/ 60731 w 60918"/>
              <a:gd name="connsiteY0" fmla="*/ 23 h 123865"/>
              <a:gd name="connsiteX1" fmla="*/ 19456 w 60918"/>
              <a:gd name="connsiteY1" fmla="*/ 57173 h 123865"/>
              <a:gd name="connsiteX2" fmla="*/ 22631 w 60918"/>
              <a:gd name="connsiteY2" fmla="*/ 123848 h 123865"/>
              <a:gd name="connsiteX3" fmla="*/ 406 w 60918"/>
              <a:gd name="connsiteY3" fmla="*/ 50823 h 123865"/>
              <a:gd name="connsiteX4" fmla="*/ 60731 w 60918"/>
              <a:gd name="connsiteY4" fmla="*/ 23 h 12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18" h="123865">
                <a:moveTo>
                  <a:pt x="60731" y="23"/>
                </a:moveTo>
                <a:cubicBezTo>
                  <a:pt x="63906" y="1081"/>
                  <a:pt x="25806" y="36536"/>
                  <a:pt x="19456" y="57173"/>
                </a:cubicBezTo>
                <a:cubicBezTo>
                  <a:pt x="13106" y="77810"/>
                  <a:pt x="25806" y="124906"/>
                  <a:pt x="22631" y="123848"/>
                </a:cubicBezTo>
                <a:cubicBezTo>
                  <a:pt x="19456" y="122790"/>
                  <a:pt x="-3298" y="67756"/>
                  <a:pt x="406" y="50823"/>
                </a:cubicBezTo>
                <a:cubicBezTo>
                  <a:pt x="4110" y="33890"/>
                  <a:pt x="57556" y="-1035"/>
                  <a:pt x="60731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349922B1-48F1-9705-722E-C79DA253964C}"/>
              </a:ext>
            </a:extLst>
          </p:cNvPr>
          <p:cNvSpPr/>
          <p:nvPr/>
        </p:nvSpPr>
        <p:spPr>
          <a:xfrm>
            <a:off x="7067510" y="2133409"/>
            <a:ext cx="61200" cy="156259"/>
          </a:xfrm>
          <a:custGeom>
            <a:avLst/>
            <a:gdLst>
              <a:gd name="connsiteX0" fmla="*/ 38140 w 61200"/>
              <a:gd name="connsiteY0" fmla="*/ 191 h 156259"/>
              <a:gd name="connsiteX1" fmla="*/ 50840 w 61200"/>
              <a:gd name="connsiteY1" fmla="*/ 89091 h 156259"/>
              <a:gd name="connsiteX2" fmla="*/ 40 w 61200"/>
              <a:gd name="connsiteY2" fmla="*/ 155766 h 156259"/>
              <a:gd name="connsiteX3" fmla="*/ 60365 w 61200"/>
              <a:gd name="connsiteY3" fmla="*/ 114491 h 156259"/>
              <a:gd name="connsiteX4" fmla="*/ 38140 w 61200"/>
              <a:gd name="connsiteY4" fmla="*/ 191 h 15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00" h="156259">
                <a:moveTo>
                  <a:pt x="38140" y="191"/>
                </a:moveTo>
                <a:cubicBezTo>
                  <a:pt x="36553" y="-4042"/>
                  <a:pt x="57190" y="63162"/>
                  <a:pt x="50840" y="89091"/>
                </a:cubicBezTo>
                <a:cubicBezTo>
                  <a:pt x="44490" y="115020"/>
                  <a:pt x="-1547" y="151533"/>
                  <a:pt x="40" y="155766"/>
                </a:cubicBezTo>
                <a:cubicBezTo>
                  <a:pt x="1627" y="159999"/>
                  <a:pt x="54544" y="136187"/>
                  <a:pt x="60365" y="114491"/>
                </a:cubicBezTo>
                <a:cubicBezTo>
                  <a:pt x="66186" y="92795"/>
                  <a:pt x="39727" y="4424"/>
                  <a:pt x="38140" y="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5C88913E-0D0F-6CCD-D687-03DF6CCC823B}"/>
              </a:ext>
            </a:extLst>
          </p:cNvPr>
          <p:cNvSpPr/>
          <p:nvPr/>
        </p:nvSpPr>
        <p:spPr>
          <a:xfrm>
            <a:off x="7248493" y="2193802"/>
            <a:ext cx="37544" cy="416445"/>
          </a:xfrm>
          <a:custGeom>
            <a:avLst/>
            <a:gdLst>
              <a:gd name="connsiteX0" fmla="*/ 28607 w 37544"/>
              <a:gd name="connsiteY0" fmla="*/ 123 h 416445"/>
              <a:gd name="connsiteX1" fmla="*/ 34957 w 37544"/>
              <a:gd name="connsiteY1" fmla="*/ 269998 h 416445"/>
              <a:gd name="connsiteX2" fmla="*/ 34957 w 37544"/>
              <a:gd name="connsiteY2" fmla="*/ 219198 h 416445"/>
              <a:gd name="connsiteX3" fmla="*/ 34957 w 37544"/>
              <a:gd name="connsiteY3" fmla="*/ 339848 h 416445"/>
              <a:gd name="connsiteX4" fmla="*/ 32 w 37544"/>
              <a:gd name="connsiteY4" fmla="*/ 416048 h 416445"/>
              <a:gd name="connsiteX5" fmla="*/ 28607 w 37544"/>
              <a:gd name="connsiteY5" fmla="*/ 308098 h 416445"/>
              <a:gd name="connsiteX6" fmla="*/ 28607 w 37544"/>
              <a:gd name="connsiteY6" fmla="*/ 123 h 416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544" h="416445">
                <a:moveTo>
                  <a:pt x="28607" y="123"/>
                </a:moveTo>
                <a:cubicBezTo>
                  <a:pt x="29665" y="-6227"/>
                  <a:pt x="33899" y="233486"/>
                  <a:pt x="34957" y="269998"/>
                </a:cubicBezTo>
                <a:cubicBezTo>
                  <a:pt x="36015" y="306510"/>
                  <a:pt x="34957" y="219198"/>
                  <a:pt x="34957" y="219198"/>
                </a:cubicBezTo>
                <a:cubicBezTo>
                  <a:pt x="34957" y="230840"/>
                  <a:pt x="40778" y="307040"/>
                  <a:pt x="34957" y="339848"/>
                </a:cubicBezTo>
                <a:cubicBezTo>
                  <a:pt x="29136" y="372656"/>
                  <a:pt x="1090" y="421339"/>
                  <a:pt x="32" y="416048"/>
                </a:cubicBezTo>
                <a:cubicBezTo>
                  <a:pt x="-1026" y="410757"/>
                  <a:pt x="24374" y="370540"/>
                  <a:pt x="28607" y="308098"/>
                </a:cubicBezTo>
                <a:cubicBezTo>
                  <a:pt x="32840" y="245656"/>
                  <a:pt x="27549" y="6473"/>
                  <a:pt x="28607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63CCB685-DC84-E153-203A-17BADC9C1459}"/>
              </a:ext>
            </a:extLst>
          </p:cNvPr>
          <p:cNvSpPr/>
          <p:nvPr/>
        </p:nvSpPr>
        <p:spPr>
          <a:xfrm>
            <a:off x="6463704" y="2723603"/>
            <a:ext cx="204074" cy="337352"/>
          </a:xfrm>
          <a:custGeom>
            <a:avLst/>
            <a:gdLst>
              <a:gd name="connsiteX0" fmla="*/ 203796 w 204074"/>
              <a:gd name="connsiteY0" fmla="*/ 547 h 337352"/>
              <a:gd name="connsiteX1" fmla="*/ 76796 w 204074"/>
              <a:gd name="connsiteY1" fmla="*/ 213272 h 337352"/>
              <a:gd name="connsiteX2" fmla="*/ 99021 w 204074"/>
              <a:gd name="connsiteY2" fmla="*/ 171997 h 337352"/>
              <a:gd name="connsiteX3" fmla="*/ 10121 w 204074"/>
              <a:gd name="connsiteY3" fmla="*/ 251372 h 337352"/>
              <a:gd name="connsiteX4" fmla="*/ 3771 w 204074"/>
              <a:gd name="connsiteY4" fmla="*/ 337097 h 337352"/>
              <a:gd name="connsiteX5" fmla="*/ 25996 w 204074"/>
              <a:gd name="connsiteY5" fmla="*/ 222797 h 337352"/>
              <a:gd name="connsiteX6" fmla="*/ 108546 w 204074"/>
              <a:gd name="connsiteY6" fmla="*/ 152947 h 337352"/>
              <a:gd name="connsiteX7" fmla="*/ 203796 w 204074"/>
              <a:gd name="connsiteY7" fmla="*/ 547 h 337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074" h="337352">
                <a:moveTo>
                  <a:pt x="203796" y="547"/>
                </a:moveTo>
                <a:cubicBezTo>
                  <a:pt x="198504" y="10601"/>
                  <a:pt x="94258" y="184697"/>
                  <a:pt x="76796" y="213272"/>
                </a:cubicBezTo>
                <a:cubicBezTo>
                  <a:pt x="59334" y="241847"/>
                  <a:pt x="110133" y="165647"/>
                  <a:pt x="99021" y="171997"/>
                </a:cubicBezTo>
                <a:cubicBezTo>
                  <a:pt x="87909" y="178347"/>
                  <a:pt x="25996" y="223855"/>
                  <a:pt x="10121" y="251372"/>
                </a:cubicBezTo>
                <a:cubicBezTo>
                  <a:pt x="-5754" y="278889"/>
                  <a:pt x="1125" y="341859"/>
                  <a:pt x="3771" y="337097"/>
                </a:cubicBezTo>
                <a:cubicBezTo>
                  <a:pt x="6417" y="332335"/>
                  <a:pt x="8533" y="253489"/>
                  <a:pt x="25996" y="222797"/>
                </a:cubicBezTo>
                <a:cubicBezTo>
                  <a:pt x="43458" y="192105"/>
                  <a:pt x="79442" y="184168"/>
                  <a:pt x="108546" y="152947"/>
                </a:cubicBezTo>
                <a:cubicBezTo>
                  <a:pt x="137650" y="121726"/>
                  <a:pt x="209088" y="-9507"/>
                  <a:pt x="203796" y="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0AE1CF9F-9726-FB36-DAFB-5C3E95FB4472}"/>
              </a:ext>
            </a:extLst>
          </p:cNvPr>
          <p:cNvSpPr/>
          <p:nvPr/>
        </p:nvSpPr>
        <p:spPr>
          <a:xfrm>
            <a:off x="6682255" y="1939794"/>
            <a:ext cx="74472" cy="146469"/>
          </a:xfrm>
          <a:custGeom>
            <a:avLst/>
            <a:gdLst>
              <a:gd name="connsiteX0" fmla="*/ 74145 w 74472"/>
              <a:gd name="connsiteY0" fmla="*/ 131 h 146469"/>
              <a:gd name="connsiteX1" fmla="*/ 32870 w 74472"/>
              <a:gd name="connsiteY1" fmla="*/ 76331 h 146469"/>
              <a:gd name="connsiteX2" fmla="*/ 29695 w 74472"/>
              <a:gd name="connsiteY2" fmla="*/ 146181 h 146469"/>
              <a:gd name="connsiteX3" fmla="*/ 20170 w 74472"/>
              <a:gd name="connsiteY3" fmla="*/ 98556 h 146469"/>
              <a:gd name="connsiteX4" fmla="*/ 4295 w 74472"/>
              <a:gd name="connsiteY4" fmla="*/ 35056 h 146469"/>
              <a:gd name="connsiteX5" fmla="*/ 7470 w 74472"/>
              <a:gd name="connsiteY5" fmla="*/ 95381 h 146469"/>
              <a:gd name="connsiteX6" fmla="*/ 74145 w 74472"/>
              <a:gd name="connsiteY6" fmla="*/ 131 h 146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472" h="146469">
                <a:moveTo>
                  <a:pt x="74145" y="131"/>
                </a:moveTo>
                <a:cubicBezTo>
                  <a:pt x="78378" y="-3044"/>
                  <a:pt x="40278" y="51989"/>
                  <a:pt x="32870" y="76331"/>
                </a:cubicBezTo>
                <a:cubicBezTo>
                  <a:pt x="25462" y="100673"/>
                  <a:pt x="31812" y="142477"/>
                  <a:pt x="29695" y="146181"/>
                </a:cubicBezTo>
                <a:cubicBezTo>
                  <a:pt x="27578" y="149885"/>
                  <a:pt x="24403" y="117077"/>
                  <a:pt x="20170" y="98556"/>
                </a:cubicBezTo>
                <a:cubicBezTo>
                  <a:pt x="15937" y="80035"/>
                  <a:pt x="6412" y="35585"/>
                  <a:pt x="4295" y="35056"/>
                </a:cubicBezTo>
                <a:cubicBezTo>
                  <a:pt x="2178" y="34527"/>
                  <a:pt x="-5759" y="99085"/>
                  <a:pt x="7470" y="95381"/>
                </a:cubicBezTo>
                <a:cubicBezTo>
                  <a:pt x="20699" y="91677"/>
                  <a:pt x="69912" y="3306"/>
                  <a:pt x="74145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EFA83920-0DCC-5BC6-6900-A8BFF4383961}"/>
              </a:ext>
            </a:extLst>
          </p:cNvPr>
          <p:cNvSpPr/>
          <p:nvPr/>
        </p:nvSpPr>
        <p:spPr>
          <a:xfrm>
            <a:off x="7188158" y="2060026"/>
            <a:ext cx="32275" cy="368500"/>
          </a:xfrm>
          <a:custGeom>
            <a:avLst/>
            <a:gdLst>
              <a:gd name="connsiteX0" fmla="*/ 42 w 32275"/>
              <a:gd name="connsiteY0" fmla="*/ 549 h 368500"/>
              <a:gd name="connsiteX1" fmla="*/ 22267 w 32275"/>
              <a:gd name="connsiteY1" fmla="*/ 194224 h 368500"/>
              <a:gd name="connsiteX2" fmla="*/ 25442 w 32275"/>
              <a:gd name="connsiteY2" fmla="*/ 365674 h 368500"/>
              <a:gd name="connsiteX3" fmla="*/ 31792 w 32275"/>
              <a:gd name="connsiteY3" fmla="*/ 289474 h 368500"/>
              <a:gd name="connsiteX4" fmla="*/ 28617 w 32275"/>
              <a:gd name="connsiteY4" fmla="*/ 140249 h 368500"/>
              <a:gd name="connsiteX5" fmla="*/ 42 w 32275"/>
              <a:gd name="connsiteY5" fmla="*/ 549 h 36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275" h="368500">
                <a:moveTo>
                  <a:pt x="42" y="549"/>
                </a:moveTo>
                <a:cubicBezTo>
                  <a:pt x="-1016" y="9545"/>
                  <a:pt x="18034" y="133370"/>
                  <a:pt x="22267" y="194224"/>
                </a:cubicBezTo>
                <a:cubicBezTo>
                  <a:pt x="26500" y="255078"/>
                  <a:pt x="23855" y="349799"/>
                  <a:pt x="25442" y="365674"/>
                </a:cubicBezTo>
                <a:cubicBezTo>
                  <a:pt x="27030" y="381549"/>
                  <a:pt x="31263" y="327045"/>
                  <a:pt x="31792" y="289474"/>
                </a:cubicBezTo>
                <a:cubicBezTo>
                  <a:pt x="32321" y="251903"/>
                  <a:pt x="33379" y="185228"/>
                  <a:pt x="28617" y="140249"/>
                </a:cubicBezTo>
                <a:cubicBezTo>
                  <a:pt x="23855" y="95270"/>
                  <a:pt x="1100" y="-8447"/>
                  <a:pt x="42" y="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0129D3B8-8CD3-B12C-A6C9-559EA4F1051B}"/>
              </a:ext>
            </a:extLst>
          </p:cNvPr>
          <p:cNvSpPr/>
          <p:nvPr/>
        </p:nvSpPr>
        <p:spPr>
          <a:xfrm>
            <a:off x="6654513" y="2667710"/>
            <a:ext cx="310521" cy="298167"/>
          </a:xfrm>
          <a:custGeom>
            <a:avLst/>
            <a:gdLst>
              <a:gd name="connsiteX0" fmla="*/ 287 w 310521"/>
              <a:gd name="connsiteY0" fmla="*/ 297740 h 298167"/>
              <a:gd name="connsiteX1" fmla="*/ 295562 w 310521"/>
              <a:gd name="connsiteY1" fmla="*/ 11990 h 298167"/>
              <a:gd name="connsiteX2" fmla="*/ 241587 w 310521"/>
              <a:gd name="connsiteY2" fmla="*/ 75490 h 298167"/>
              <a:gd name="connsiteX3" fmla="*/ 287 w 310521"/>
              <a:gd name="connsiteY3" fmla="*/ 297740 h 298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521" h="298167">
                <a:moveTo>
                  <a:pt x="287" y="297740"/>
                </a:moveTo>
                <a:cubicBezTo>
                  <a:pt x="9283" y="287157"/>
                  <a:pt x="255345" y="49032"/>
                  <a:pt x="295562" y="11990"/>
                </a:cubicBezTo>
                <a:cubicBezTo>
                  <a:pt x="335779" y="-25052"/>
                  <a:pt x="287095" y="31569"/>
                  <a:pt x="241587" y="75490"/>
                </a:cubicBezTo>
                <a:cubicBezTo>
                  <a:pt x="196079" y="119411"/>
                  <a:pt x="-8709" y="308323"/>
                  <a:pt x="287" y="297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80ECA095-D034-82D4-A4E8-DD76925CE1E2}"/>
              </a:ext>
            </a:extLst>
          </p:cNvPr>
          <p:cNvSpPr/>
          <p:nvPr/>
        </p:nvSpPr>
        <p:spPr>
          <a:xfrm>
            <a:off x="7549124" y="1413476"/>
            <a:ext cx="97302" cy="120544"/>
          </a:xfrm>
          <a:custGeom>
            <a:avLst/>
            <a:gdLst>
              <a:gd name="connsiteX0" fmla="*/ 1026 w 97302"/>
              <a:gd name="connsiteY0" fmla="*/ 120049 h 120544"/>
              <a:gd name="connsiteX1" fmla="*/ 96276 w 97302"/>
              <a:gd name="connsiteY1" fmla="*/ 2574 h 120544"/>
              <a:gd name="connsiteX2" fmla="*/ 48651 w 97302"/>
              <a:gd name="connsiteY2" fmla="*/ 43849 h 120544"/>
              <a:gd name="connsiteX3" fmla="*/ 1026 w 97302"/>
              <a:gd name="connsiteY3" fmla="*/ 120049 h 12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302" h="120544">
                <a:moveTo>
                  <a:pt x="1026" y="120049"/>
                </a:moveTo>
                <a:cubicBezTo>
                  <a:pt x="8964" y="113170"/>
                  <a:pt x="88339" y="15274"/>
                  <a:pt x="96276" y="2574"/>
                </a:cubicBezTo>
                <a:cubicBezTo>
                  <a:pt x="104213" y="-10126"/>
                  <a:pt x="63997" y="27445"/>
                  <a:pt x="48651" y="43849"/>
                </a:cubicBezTo>
                <a:cubicBezTo>
                  <a:pt x="33305" y="60253"/>
                  <a:pt x="-6912" y="126928"/>
                  <a:pt x="1026" y="120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86FF8249-E60D-DA0B-B803-91E3F2F2F905}"/>
              </a:ext>
            </a:extLst>
          </p:cNvPr>
          <p:cNvSpPr/>
          <p:nvPr/>
        </p:nvSpPr>
        <p:spPr>
          <a:xfrm>
            <a:off x="7663929" y="1418667"/>
            <a:ext cx="143422" cy="140433"/>
          </a:xfrm>
          <a:custGeom>
            <a:avLst/>
            <a:gdLst>
              <a:gd name="connsiteX0" fmla="*/ 521 w 143422"/>
              <a:gd name="connsiteY0" fmla="*/ 558 h 140433"/>
              <a:gd name="connsiteX1" fmla="*/ 92596 w 143422"/>
              <a:gd name="connsiteY1" fmla="*/ 67233 h 140433"/>
              <a:gd name="connsiteX2" fmla="*/ 92596 w 143422"/>
              <a:gd name="connsiteY2" fmla="*/ 48183 h 140433"/>
              <a:gd name="connsiteX3" fmla="*/ 143396 w 143422"/>
              <a:gd name="connsiteY3" fmla="*/ 140258 h 140433"/>
              <a:gd name="connsiteX4" fmla="*/ 98946 w 143422"/>
              <a:gd name="connsiteY4" fmla="*/ 70408 h 140433"/>
              <a:gd name="connsiteX5" fmla="*/ 57671 w 143422"/>
              <a:gd name="connsiteY5" fmla="*/ 35483 h 140433"/>
              <a:gd name="connsiteX6" fmla="*/ 521 w 143422"/>
              <a:gd name="connsiteY6" fmla="*/ 558 h 140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422" h="140433">
                <a:moveTo>
                  <a:pt x="521" y="558"/>
                </a:moveTo>
                <a:cubicBezTo>
                  <a:pt x="6342" y="5850"/>
                  <a:pt x="92596" y="67233"/>
                  <a:pt x="92596" y="67233"/>
                </a:cubicBezTo>
                <a:cubicBezTo>
                  <a:pt x="107942" y="75170"/>
                  <a:pt x="84129" y="36012"/>
                  <a:pt x="92596" y="48183"/>
                </a:cubicBezTo>
                <a:cubicBezTo>
                  <a:pt x="101063" y="60354"/>
                  <a:pt x="142338" y="136554"/>
                  <a:pt x="143396" y="140258"/>
                </a:cubicBezTo>
                <a:cubicBezTo>
                  <a:pt x="144454" y="143962"/>
                  <a:pt x="113233" y="87870"/>
                  <a:pt x="98946" y="70408"/>
                </a:cubicBezTo>
                <a:cubicBezTo>
                  <a:pt x="84659" y="52946"/>
                  <a:pt x="76192" y="41833"/>
                  <a:pt x="57671" y="35483"/>
                </a:cubicBezTo>
                <a:cubicBezTo>
                  <a:pt x="39150" y="29133"/>
                  <a:pt x="-5300" y="-4734"/>
                  <a:pt x="521" y="5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43BFF05B-E951-44A1-CDF3-392942E2A844}"/>
              </a:ext>
            </a:extLst>
          </p:cNvPr>
          <p:cNvSpPr/>
          <p:nvPr/>
        </p:nvSpPr>
        <p:spPr>
          <a:xfrm>
            <a:off x="7682176" y="1413383"/>
            <a:ext cx="168118" cy="245780"/>
          </a:xfrm>
          <a:custGeom>
            <a:avLst/>
            <a:gdLst>
              <a:gd name="connsiteX0" fmla="*/ 1324 w 168118"/>
              <a:gd name="connsiteY0" fmla="*/ 2667 h 245780"/>
              <a:gd name="connsiteX1" fmla="*/ 87049 w 168118"/>
              <a:gd name="connsiteY1" fmla="*/ 53467 h 245780"/>
              <a:gd name="connsiteX2" fmla="*/ 137849 w 168118"/>
              <a:gd name="connsiteY2" fmla="*/ 132842 h 245780"/>
              <a:gd name="connsiteX3" fmla="*/ 137849 w 168118"/>
              <a:gd name="connsiteY3" fmla="*/ 104267 h 245780"/>
              <a:gd name="connsiteX4" fmla="*/ 141024 w 168118"/>
              <a:gd name="connsiteY4" fmla="*/ 174117 h 245780"/>
              <a:gd name="connsiteX5" fmla="*/ 141024 w 168118"/>
              <a:gd name="connsiteY5" fmla="*/ 234442 h 245780"/>
              <a:gd name="connsiteX6" fmla="*/ 150549 w 168118"/>
              <a:gd name="connsiteY6" fmla="*/ 205867 h 245780"/>
              <a:gd name="connsiteX7" fmla="*/ 153724 w 168118"/>
              <a:gd name="connsiteY7" fmla="*/ 243967 h 245780"/>
              <a:gd name="connsiteX8" fmla="*/ 160074 w 168118"/>
              <a:gd name="connsiteY8" fmla="*/ 136017 h 245780"/>
              <a:gd name="connsiteX9" fmla="*/ 1324 w 168118"/>
              <a:gd name="connsiteY9" fmla="*/ 2667 h 24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8118" h="245780">
                <a:moveTo>
                  <a:pt x="1324" y="2667"/>
                </a:moveTo>
                <a:cubicBezTo>
                  <a:pt x="-10847" y="-11091"/>
                  <a:pt x="64295" y="31771"/>
                  <a:pt x="87049" y="53467"/>
                </a:cubicBezTo>
                <a:cubicBezTo>
                  <a:pt x="109803" y="75163"/>
                  <a:pt x="129382" y="124375"/>
                  <a:pt x="137849" y="132842"/>
                </a:cubicBezTo>
                <a:cubicBezTo>
                  <a:pt x="146316" y="141309"/>
                  <a:pt x="137320" y="97388"/>
                  <a:pt x="137849" y="104267"/>
                </a:cubicBezTo>
                <a:cubicBezTo>
                  <a:pt x="138378" y="111146"/>
                  <a:pt x="140495" y="152421"/>
                  <a:pt x="141024" y="174117"/>
                </a:cubicBezTo>
                <a:cubicBezTo>
                  <a:pt x="141553" y="195813"/>
                  <a:pt x="139437" y="229150"/>
                  <a:pt x="141024" y="234442"/>
                </a:cubicBezTo>
                <a:cubicBezTo>
                  <a:pt x="142611" y="239734"/>
                  <a:pt x="148432" y="204279"/>
                  <a:pt x="150549" y="205867"/>
                </a:cubicBezTo>
                <a:cubicBezTo>
                  <a:pt x="152666" y="207455"/>
                  <a:pt x="152137" y="255609"/>
                  <a:pt x="153724" y="243967"/>
                </a:cubicBezTo>
                <a:cubicBezTo>
                  <a:pt x="155311" y="232325"/>
                  <a:pt x="180712" y="177292"/>
                  <a:pt x="160074" y="136017"/>
                </a:cubicBezTo>
                <a:cubicBezTo>
                  <a:pt x="139437" y="94742"/>
                  <a:pt x="13495" y="16425"/>
                  <a:pt x="1324" y="2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9D7FA48C-981F-7B80-5507-B5EFC59D7C9A}"/>
              </a:ext>
            </a:extLst>
          </p:cNvPr>
          <p:cNvSpPr/>
          <p:nvPr/>
        </p:nvSpPr>
        <p:spPr>
          <a:xfrm>
            <a:off x="7806620" y="1641437"/>
            <a:ext cx="48359" cy="241384"/>
          </a:xfrm>
          <a:custGeom>
            <a:avLst/>
            <a:gdLst>
              <a:gd name="connsiteX0" fmla="*/ 48330 w 48359"/>
              <a:gd name="connsiteY0" fmla="*/ 38 h 241384"/>
              <a:gd name="connsiteX1" fmla="*/ 13405 w 48359"/>
              <a:gd name="connsiteY1" fmla="*/ 123863 h 241384"/>
              <a:gd name="connsiteX2" fmla="*/ 705 w 48359"/>
              <a:gd name="connsiteY2" fmla="*/ 241338 h 241384"/>
              <a:gd name="connsiteX3" fmla="*/ 7055 w 48359"/>
              <a:gd name="connsiteY3" fmla="*/ 136563 h 241384"/>
              <a:gd name="connsiteX4" fmla="*/ 48330 w 48359"/>
              <a:gd name="connsiteY4" fmla="*/ 38 h 241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359" h="241384">
                <a:moveTo>
                  <a:pt x="48330" y="38"/>
                </a:moveTo>
                <a:cubicBezTo>
                  <a:pt x="49388" y="-2079"/>
                  <a:pt x="21343" y="83646"/>
                  <a:pt x="13405" y="123863"/>
                </a:cubicBezTo>
                <a:cubicBezTo>
                  <a:pt x="5467" y="164080"/>
                  <a:pt x="1763" y="239221"/>
                  <a:pt x="705" y="241338"/>
                </a:cubicBezTo>
                <a:cubicBezTo>
                  <a:pt x="-353" y="243455"/>
                  <a:pt x="-1412" y="172017"/>
                  <a:pt x="7055" y="136563"/>
                </a:cubicBezTo>
                <a:cubicBezTo>
                  <a:pt x="15522" y="101109"/>
                  <a:pt x="47272" y="2155"/>
                  <a:pt x="48330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02D1A049-F105-E922-BFED-91AFC6A05778}"/>
              </a:ext>
            </a:extLst>
          </p:cNvPr>
          <p:cNvSpPr/>
          <p:nvPr/>
        </p:nvSpPr>
        <p:spPr>
          <a:xfrm>
            <a:off x="7783084" y="1616037"/>
            <a:ext cx="52880" cy="276298"/>
          </a:xfrm>
          <a:custGeom>
            <a:avLst/>
            <a:gdLst>
              <a:gd name="connsiteX0" fmla="*/ 52816 w 52880"/>
              <a:gd name="connsiteY0" fmla="*/ 38 h 276298"/>
              <a:gd name="connsiteX1" fmla="*/ 17891 w 52880"/>
              <a:gd name="connsiteY1" fmla="*/ 139738 h 276298"/>
              <a:gd name="connsiteX2" fmla="*/ 2016 w 52880"/>
              <a:gd name="connsiteY2" fmla="*/ 276263 h 276298"/>
              <a:gd name="connsiteX3" fmla="*/ 8366 w 52880"/>
              <a:gd name="connsiteY3" fmla="*/ 127038 h 276298"/>
              <a:gd name="connsiteX4" fmla="*/ 52816 w 52880"/>
              <a:gd name="connsiteY4" fmla="*/ 38 h 276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80" h="276298">
                <a:moveTo>
                  <a:pt x="52816" y="38"/>
                </a:moveTo>
                <a:cubicBezTo>
                  <a:pt x="54404" y="2155"/>
                  <a:pt x="26358" y="93701"/>
                  <a:pt x="17891" y="139738"/>
                </a:cubicBezTo>
                <a:cubicBezTo>
                  <a:pt x="9424" y="185775"/>
                  <a:pt x="3604" y="278380"/>
                  <a:pt x="2016" y="276263"/>
                </a:cubicBezTo>
                <a:cubicBezTo>
                  <a:pt x="428" y="274146"/>
                  <a:pt x="-3805" y="170959"/>
                  <a:pt x="8366" y="127038"/>
                </a:cubicBezTo>
                <a:cubicBezTo>
                  <a:pt x="20537" y="83117"/>
                  <a:pt x="51228" y="-2079"/>
                  <a:pt x="52816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6C22F595-EF0E-0AE0-CE85-F4BB8C43AEAE}"/>
              </a:ext>
            </a:extLst>
          </p:cNvPr>
          <p:cNvSpPr/>
          <p:nvPr/>
        </p:nvSpPr>
        <p:spPr>
          <a:xfrm>
            <a:off x="7705660" y="1876403"/>
            <a:ext cx="101716" cy="209605"/>
          </a:xfrm>
          <a:custGeom>
            <a:avLst/>
            <a:gdLst>
              <a:gd name="connsiteX0" fmla="*/ 101665 w 101716"/>
              <a:gd name="connsiteY0" fmla="*/ 22 h 209605"/>
              <a:gd name="connsiteX1" fmla="*/ 50865 w 101716"/>
              <a:gd name="connsiteY1" fmla="*/ 120672 h 209605"/>
              <a:gd name="connsiteX2" fmla="*/ 65 w 101716"/>
              <a:gd name="connsiteY2" fmla="*/ 209572 h 209605"/>
              <a:gd name="connsiteX3" fmla="*/ 41340 w 101716"/>
              <a:gd name="connsiteY3" fmla="*/ 111147 h 209605"/>
              <a:gd name="connsiteX4" fmla="*/ 101665 w 101716"/>
              <a:gd name="connsiteY4" fmla="*/ 22 h 20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16" h="209605">
                <a:moveTo>
                  <a:pt x="101665" y="22"/>
                </a:moveTo>
                <a:cubicBezTo>
                  <a:pt x="103252" y="1609"/>
                  <a:pt x="67798" y="85747"/>
                  <a:pt x="50865" y="120672"/>
                </a:cubicBezTo>
                <a:cubicBezTo>
                  <a:pt x="33932" y="155597"/>
                  <a:pt x="1652" y="211159"/>
                  <a:pt x="65" y="209572"/>
                </a:cubicBezTo>
                <a:cubicBezTo>
                  <a:pt x="-1522" y="207985"/>
                  <a:pt x="25994" y="141310"/>
                  <a:pt x="41340" y="111147"/>
                </a:cubicBezTo>
                <a:cubicBezTo>
                  <a:pt x="56686" y="80985"/>
                  <a:pt x="100078" y="-1565"/>
                  <a:pt x="101665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1F41BA25-7A3F-DA5A-BD2F-7E9834EC2228}"/>
              </a:ext>
            </a:extLst>
          </p:cNvPr>
          <p:cNvSpPr/>
          <p:nvPr/>
        </p:nvSpPr>
        <p:spPr>
          <a:xfrm>
            <a:off x="7461180" y="2057389"/>
            <a:ext cx="274057" cy="111220"/>
          </a:xfrm>
          <a:custGeom>
            <a:avLst/>
            <a:gdLst>
              <a:gd name="connsiteX0" fmla="*/ 273120 w 274057"/>
              <a:gd name="connsiteY0" fmla="*/ 11 h 111220"/>
              <a:gd name="connsiteX1" fmla="*/ 130245 w 274057"/>
              <a:gd name="connsiteY1" fmla="*/ 82561 h 111220"/>
              <a:gd name="connsiteX2" fmla="*/ 70 w 274057"/>
              <a:gd name="connsiteY2" fmla="*/ 82561 h 111220"/>
              <a:gd name="connsiteX3" fmla="*/ 111195 w 274057"/>
              <a:gd name="connsiteY3" fmla="*/ 111136 h 111220"/>
              <a:gd name="connsiteX4" fmla="*/ 57220 w 274057"/>
              <a:gd name="connsiteY4" fmla="*/ 88911 h 111220"/>
              <a:gd name="connsiteX5" fmla="*/ 273120 w 274057"/>
              <a:gd name="connsiteY5" fmla="*/ 11 h 111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57" h="111220">
                <a:moveTo>
                  <a:pt x="273120" y="11"/>
                </a:moveTo>
                <a:cubicBezTo>
                  <a:pt x="285291" y="-1047"/>
                  <a:pt x="175753" y="68803"/>
                  <a:pt x="130245" y="82561"/>
                </a:cubicBezTo>
                <a:cubicBezTo>
                  <a:pt x="84737" y="96319"/>
                  <a:pt x="3245" y="77799"/>
                  <a:pt x="70" y="82561"/>
                </a:cubicBezTo>
                <a:cubicBezTo>
                  <a:pt x="-3105" y="87323"/>
                  <a:pt x="101670" y="110078"/>
                  <a:pt x="111195" y="111136"/>
                </a:cubicBezTo>
                <a:cubicBezTo>
                  <a:pt x="120720" y="112194"/>
                  <a:pt x="32349" y="103199"/>
                  <a:pt x="57220" y="88911"/>
                </a:cubicBezTo>
                <a:cubicBezTo>
                  <a:pt x="82091" y="74624"/>
                  <a:pt x="260949" y="1069"/>
                  <a:pt x="273120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56D46069-4984-CFC3-5BB9-D014F4E09BCA}"/>
              </a:ext>
            </a:extLst>
          </p:cNvPr>
          <p:cNvSpPr/>
          <p:nvPr/>
        </p:nvSpPr>
        <p:spPr>
          <a:xfrm>
            <a:off x="7521260" y="2038294"/>
            <a:ext cx="232509" cy="143027"/>
          </a:xfrm>
          <a:custGeom>
            <a:avLst/>
            <a:gdLst>
              <a:gd name="connsiteX0" fmla="*/ 232090 w 232509"/>
              <a:gd name="connsiteY0" fmla="*/ 56 h 143027"/>
              <a:gd name="connsiteX1" fmla="*/ 143190 w 232509"/>
              <a:gd name="connsiteY1" fmla="*/ 79431 h 143027"/>
              <a:gd name="connsiteX2" fmla="*/ 315 w 232509"/>
              <a:gd name="connsiteY2" fmla="*/ 142931 h 143027"/>
              <a:gd name="connsiteX3" fmla="*/ 108265 w 232509"/>
              <a:gd name="connsiteY3" fmla="*/ 92131 h 143027"/>
              <a:gd name="connsiteX4" fmla="*/ 232090 w 232509"/>
              <a:gd name="connsiteY4" fmla="*/ 56 h 143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509" h="143027">
                <a:moveTo>
                  <a:pt x="232090" y="56"/>
                </a:moveTo>
                <a:cubicBezTo>
                  <a:pt x="237911" y="-2061"/>
                  <a:pt x="181819" y="55618"/>
                  <a:pt x="143190" y="79431"/>
                </a:cubicBezTo>
                <a:cubicBezTo>
                  <a:pt x="104561" y="103244"/>
                  <a:pt x="6136" y="140814"/>
                  <a:pt x="315" y="142931"/>
                </a:cubicBezTo>
                <a:cubicBezTo>
                  <a:pt x="-5506" y="145048"/>
                  <a:pt x="70694" y="111710"/>
                  <a:pt x="108265" y="92131"/>
                </a:cubicBezTo>
                <a:cubicBezTo>
                  <a:pt x="145836" y="72552"/>
                  <a:pt x="226269" y="2173"/>
                  <a:pt x="232090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88E2973C-B26E-52B8-7062-0F8F8E44BE32}"/>
              </a:ext>
            </a:extLst>
          </p:cNvPr>
          <p:cNvSpPr/>
          <p:nvPr/>
        </p:nvSpPr>
        <p:spPr>
          <a:xfrm>
            <a:off x="7578542" y="1431563"/>
            <a:ext cx="157606" cy="73405"/>
          </a:xfrm>
          <a:custGeom>
            <a:avLst/>
            <a:gdLst>
              <a:gd name="connsiteX0" fmla="*/ 183 w 157606"/>
              <a:gd name="connsiteY0" fmla="*/ 73387 h 73405"/>
              <a:gd name="connsiteX1" fmla="*/ 124008 w 157606"/>
              <a:gd name="connsiteY1" fmla="*/ 22587 h 73405"/>
              <a:gd name="connsiteX2" fmla="*/ 155758 w 157606"/>
              <a:gd name="connsiteY2" fmla="*/ 28937 h 73405"/>
              <a:gd name="connsiteX3" fmla="*/ 82733 w 157606"/>
              <a:gd name="connsiteY3" fmla="*/ 362 h 73405"/>
              <a:gd name="connsiteX4" fmla="*/ 95433 w 157606"/>
              <a:gd name="connsiteY4" fmla="*/ 16237 h 73405"/>
              <a:gd name="connsiteX5" fmla="*/ 183 w 157606"/>
              <a:gd name="connsiteY5" fmla="*/ 73387 h 73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06" h="73405">
                <a:moveTo>
                  <a:pt x="183" y="73387"/>
                </a:moveTo>
                <a:cubicBezTo>
                  <a:pt x="4945" y="74445"/>
                  <a:pt x="98079" y="29995"/>
                  <a:pt x="124008" y="22587"/>
                </a:cubicBezTo>
                <a:cubicBezTo>
                  <a:pt x="149937" y="15179"/>
                  <a:pt x="162637" y="32641"/>
                  <a:pt x="155758" y="28937"/>
                </a:cubicBezTo>
                <a:cubicBezTo>
                  <a:pt x="148879" y="25233"/>
                  <a:pt x="82733" y="362"/>
                  <a:pt x="82733" y="362"/>
                </a:cubicBezTo>
                <a:cubicBezTo>
                  <a:pt x="72679" y="-1755"/>
                  <a:pt x="106016" y="5654"/>
                  <a:pt x="95433" y="16237"/>
                </a:cubicBezTo>
                <a:cubicBezTo>
                  <a:pt x="84850" y="26820"/>
                  <a:pt x="-4579" y="72329"/>
                  <a:pt x="183" y="73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85D934F6-2379-419C-3D7E-BC27FD083EBF}"/>
              </a:ext>
            </a:extLst>
          </p:cNvPr>
          <p:cNvSpPr/>
          <p:nvPr/>
        </p:nvSpPr>
        <p:spPr>
          <a:xfrm>
            <a:off x="7540625" y="1469994"/>
            <a:ext cx="308600" cy="111802"/>
          </a:xfrm>
          <a:custGeom>
            <a:avLst/>
            <a:gdLst>
              <a:gd name="connsiteX0" fmla="*/ 0 w 308600"/>
              <a:gd name="connsiteY0" fmla="*/ 60356 h 111802"/>
              <a:gd name="connsiteX1" fmla="*/ 130175 w 308600"/>
              <a:gd name="connsiteY1" fmla="*/ 12731 h 111802"/>
              <a:gd name="connsiteX2" fmla="*/ 215900 w 308600"/>
              <a:gd name="connsiteY2" fmla="*/ 66706 h 111802"/>
              <a:gd name="connsiteX3" fmla="*/ 203200 w 308600"/>
              <a:gd name="connsiteY3" fmla="*/ 28606 h 111802"/>
              <a:gd name="connsiteX4" fmla="*/ 307975 w 308600"/>
              <a:gd name="connsiteY4" fmla="*/ 111156 h 111802"/>
              <a:gd name="connsiteX5" fmla="*/ 241300 w 308600"/>
              <a:gd name="connsiteY5" fmla="*/ 63531 h 111802"/>
              <a:gd name="connsiteX6" fmla="*/ 130175 w 308600"/>
              <a:gd name="connsiteY6" fmla="*/ 31 h 111802"/>
              <a:gd name="connsiteX7" fmla="*/ 0 w 308600"/>
              <a:gd name="connsiteY7" fmla="*/ 60356 h 111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8600" h="111802">
                <a:moveTo>
                  <a:pt x="0" y="60356"/>
                </a:moveTo>
                <a:cubicBezTo>
                  <a:pt x="0" y="62473"/>
                  <a:pt x="94192" y="11673"/>
                  <a:pt x="130175" y="12731"/>
                </a:cubicBezTo>
                <a:cubicBezTo>
                  <a:pt x="166158" y="13789"/>
                  <a:pt x="203729" y="64060"/>
                  <a:pt x="215900" y="66706"/>
                </a:cubicBezTo>
                <a:cubicBezTo>
                  <a:pt x="228071" y="69352"/>
                  <a:pt x="187854" y="21198"/>
                  <a:pt x="203200" y="28606"/>
                </a:cubicBezTo>
                <a:cubicBezTo>
                  <a:pt x="218546" y="36014"/>
                  <a:pt x="301625" y="105335"/>
                  <a:pt x="307975" y="111156"/>
                </a:cubicBezTo>
                <a:cubicBezTo>
                  <a:pt x="314325" y="116977"/>
                  <a:pt x="270933" y="82052"/>
                  <a:pt x="241300" y="63531"/>
                </a:cubicBezTo>
                <a:cubicBezTo>
                  <a:pt x="211667" y="45010"/>
                  <a:pt x="167217" y="1618"/>
                  <a:pt x="130175" y="31"/>
                </a:cubicBezTo>
                <a:cubicBezTo>
                  <a:pt x="93133" y="-1557"/>
                  <a:pt x="0" y="58239"/>
                  <a:pt x="0" y="60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C8ACE3D8-F859-F120-5C37-30725D351378}"/>
              </a:ext>
            </a:extLst>
          </p:cNvPr>
          <p:cNvSpPr/>
          <p:nvPr/>
        </p:nvSpPr>
        <p:spPr>
          <a:xfrm>
            <a:off x="7546955" y="1504703"/>
            <a:ext cx="257309" cy="92322"/>
          </a:xfrm>
          <a:custGeom>
            <a:avLst/>
            <a:gdLst>
              <a:gd name="connsiteX0" fmla="*/ 20 w 257309"/>
              <a:gd name="connsiteY0" fmla="*/ 19297 h 92322"/>
              <a:gd name="connsiteX1" fmla="*/ 111145 w 257309"/>
              <a:gd name="connsiteY1" fmla="*/ 57397 h 92322"/>
              <a:gd name="connsiteX2" fmla="*/ 168295 w 257309"/>
              <a:gd name="connsiteY2" fmla="*/ 92322 h 92322"/>
              <a:gd name="connsiteX3" fmla="*/ 107970 w 257309"/>
              <a:gd name="connsiteY3" fmla="*/ 57397 h 92322"/>
              <a:gd name="connsiteX4" fmla="*/ 123845 w 257309"/>
              <a:gd name="connsiteY4" fmla="*/ 247 h 92322"/>
              <a:gd name="connsiteX5" fmla="*/ 257195 w 257309"/>
              <a:gd name="connsiteY5" fmla="*/ 47872 h 92322"/>
              <a:gd name="connsiteX6" fmla="*/ 146070 w 257309"/>
              <a:gd name="connsiteY6" fmla="*/ 3422 h 92322"/>
              <a:gd name="connsiteX7" fmla="*/ 92095 w 257309"/>
              <a:gd name="connsiteY7" fmla="*/ 6597 h 92322"/>
              <a:gd name="connsiteX8" fmla="*/ 101620 w 257309"/>
              <a:gd name="connsiteY8" fmla="*/ 35172 h 92322"/>
              <a:gd name="connsiteX9" fmla="*/ 20 w 257309"/>
              <a:gd name="connsiteY9" fmla="*/ 19297 h 92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7309" h="92322">
                <a:moveTo>
                  <a:pt x="20" y="19297"/>
                </a:moveTo>
                <a:cubicBezTo>
                  <a:pt x="1607" y="23001"/>
                  <a:pt x="83099" y="45226"/>
                  <a:pt x="111145" y="57397"/>
                </a:cubicBezTo>
                <a:cubicBezTo>
                  <a:pt x="139191" y="69568"/>
                  <a:pt x="168824" y="92322"/>
                  <a:pt x="168295" y="92322"/>
                </a:cubicBezTo>
                <a:cubicBezTo>
                  <a:pt x="167766" y="92322"/>
                  <a:pt x="115378" y="72743"/>
                  <a:pt x="107970" y="57397"/>
                </a:cubicBezTo>
                <a:cubicBezTo>
                  <a:pt x="100562" y="42051"/>
                  <a:pt x="98974" y="1834"/>
                  <a:pt x="123845" y="247"/>
                </a:cubicBezTo>
                <a:cubicBezTo>
                  <a:pt x="148716" y="-1341"/>
                  <a:pt x="253491" y="47343"/>
                  <a:pt x="257195" y="47872"/>
                </a:cubicBezTo>
                <a:cubicBezTo>
                  <a:pt x="260899" y="48401"/>
                  <a:pt x="173587" y="10301"/>
                  <a:pt x="146070" y="3422"/>
                </a:cubicBezTo>
                <a:cubicBezTo>
                  <a:pt x="118553" y="-3457"/>
                  <a:pt x="99503" y="1305"/>
                  <a:pt x="92095" y="6597"/>
                </a:cubicBezTo>
                <a:cubicBezTo>
                  <a:pt x="84687" y="11889"/>
                  <a:pt x="115378" y="33585"/>
                  <a:pt x="101620" y="35172"/>
                </a:cubicBezTo>
                <a:cubicBezTo>
                  <a:pt x="87862" y="36759"/>
                  <a:pt x="-1567" y="15593"/>
                  <a:pt x="20" y="19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D0C635E0-8722-25E6-2FEC-1B1EDBE7B1B5}"/>
              </a:ext>
            </a:extLst>
          </p:cNvPr>
          <p:cNvSpPr/>
          <p:nvPr/>
        </p:nvSpPr>
        <p:spPr>
          <a:xfrm>
            <a:off x="7670145" y="1561925"/>
            <a:ext cx="153804" cy="384930"/>
          </a:xfrm>
          <a:custGeom>
            <a:avLst/>
            <a:gdLst>
              <a:gd name="connsiteX0" fmla="*/ 57805 w 153804"/>
              <a:gd name="connsiteY0" fmla="*/ 175 h 384930"/>
              <a:gd name="connsiteX1" fmla="*/ 92730 w 153804"/>
              <a:gd name="connsiteY1" fmla="*/ 203375 h 384930"/>
              <a:gd name="connsiteX2" fmla="*/ 64155 w 153804"/>
              <a:gd name="connsiteY2" fmla="*/ 311325 h 384930"/>
              <a:gd name="connsiteX3" fmla="*/ 99080 w 153804"/>
              <a:gd name="connsiteY3" fmla="*/ 247825 h 384930"/>
              <a:gd name="connsiteX4" fmla="*/ 655 w 153804"/>
              <a:gd name="connsiteY4" fmla="*/ 384350 h 384930"/>
              <a:gd name="connsiteX5" fmla="*/ 60980 w 153804"/>
              <a:gd name="connsiteY5" fmla="*/ 285925 h 384930"/>
              <a:gd name="connsiteX6" fmla="*/ 153055 w 153804"/>
              <a:gd name="connsiteY6" fmla="*/ 35100 h 384930"/>
              <a:gd name="connsiteX7" fmla="*/ 102255 w 153804"/>
              <a:gd name="connsiteY7" fmla="*/ 165275 h 384930"/>
              <a:gd name="connsiteX8" fmla="*/ 57805 w 153804"/>
              <a:gd name="connsiteY8" fmla="*/ 175 h 384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804" h="384930">
                <a:moveTo>
                  <a:pt x="57805" y="175"/>
                </a:moveTo>
                <a:cubicBezTo>
                  <a:pt x="56217" y="6525"/>
                  <a:pt x="91672" y="151517"/>
                  <a:pt x="92730" y="203375"/>
                </a:cubicBezTo>
                <a:cubicBezTo>
                  <a:pt x="93788" y="255233"/>
                  <a:pt x="63097" y="303917"/>
                  <a:pt x="64155" y="311325"/>
                </a:cubicBezTo>
                <a:cubicBezTo>
                  <a:pt x="65213" y="318733"/>
                  <a:pt x="109663" y="235654"/>
                  <a:pt x="99080" y="247825"/>
                </a:cubicBezTo>
                <a:cubicBezTo>
                  <a:pt x="88497" y="259996"/>
                  <a:pt x="7005" y="378000"/>
                  <a:pt x="655" y="384350"/>
                </a:cubicBezTo>
                <a:cubicBezTo>
                  <a:pt x="-5695" y="390700"/>
                  <a:pt x="35580" y="344133"/>
                  <a:pt x="60980" y="285925"/>
                </a:cubicBezTo>
                <a:cubicBezTo>
                  <a:pt x="86380" y="227717"/>
                  <a:pt x="146176" y="55208"/>
                  <a:pt x="153055" y="35100"/>
                </a:cubicBezTo>
                <a:cubicBezTo>
                  <a:pt x="159934" y="14992"/>
                  <a:pt x="117601" y="168979"/>
                  <a:pt x="102255" y="165275"/>
                </a:cubicBezTo>
                <a:cubicBezTo>
                  <a:pt x="86909" y="161571"/>
                  <a:pt x="59393" y="-6175"/>
                  <a:pt x="57805" y="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52128A91-47AC-90EC-6F4A-EA9A3430E8AF}"/>
              </a:ext>
            </a:extLst>
          </p:cNvPr>
          <p:cNvSpPr/>
          <p:nvPr/>
        </p:nvSpPr>
        <p:spPr>
          <a:xfrm>
            <a:off x="7572201" y="1577550"/>
            <a:ext cx="187523" cy="292542"/>
          </a:xfrm>
          <a:custGeom>
            <a:avLst/>
            <a:gdLst>
              <a:gd name="connsiteX0" fmla="*/ 130349 w 187523"/>
              <a:gd name="connsiteY0" fmla="*/ 425 h 292542"/>
              <a:gd name="connsiteX1" fmla="*/ 155749 w 187523"/>
              <a:gd name="connsiteY1" fmla="*/ 152825 h 292542"/>
              <a:gd name="connsiteX2" fmla="*/ 123999 w 187523"/>
              <a:gd name="connsiteY2" fmla="*/ 244900 h 292542"/>
              <a:gd name="connsiteX3" fmla="*/ 98599 w 187523"/>
              <a:gd name="connsiteY3" fmla="*/ 273475 h 292542"/>
              <a:gd name="connsiteX4" fmla="*/ 174 w 187523"/>
              <a:gd name="connsiteY4" fmla="*/ 292525 h 292542"/>
              <a:gd name="connsiteX5" fmla="*/ 76374 w 187523"/>
              <a:gd name="connsiteY5" fmla="*/ 270300 h 292542"/>
              <a:gd name="connsiteX6" fmla="*/ 143049 w 187523"/>
              <a:gd name="connsiteY6" fmla="*/ 270300 h 292542"/>
              <a:gd name="connsiteX7" fmla="*/ 187499 w 187523"/>
              <a:gd name="connsiteY7" fmla="*/ 146475 h 292542"/>
              <a:gd name="connsiteX8" fmla="*/ 149399 w 187523"/>
              <a:gd name="connsiteY8" fmla="*/ 203625 h 292542"/>
              <a:gd name="connsiteX9" fmla="*/ 130349 w 187523"/>
              <a:gd name="connsiteY9" fmla="*/ 425 h 292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523" h="292542">
                <a:moveTo>
                  <a:pt x="130349" y="425"/>
                </a:moveTo>
                <a:cubicBezTo>
                  <a:pt x="131407" y="-8042"/>
                  <a:pt x="156807" y="112079"/>
                  <a:pt x="155749" y="152825"/>
                </a:cubicBezTo>
                <a:cubicBezTo>
                  <a:pt x="154691" y="193571"/>
                  <a:pt x="133524" y="224792"/>
                  <a:pt x="123999" y="244900"/>
                </a:cubicBezTo>
                <a:cubicBezTo>
                  <a:pt x="114474" y="265008"/>
                  <a:pt x="119236" y="265538"/>
                  <a:pt x="98599" y="273475"/>
                </a:cubicBezTo>
                <a:cubicBezTo>
                  <a:pt x="77961" y="281413"/>
                  <a:pt x="3878" y="293054"/>
                  <a:pt x="174" y="292525"/>
                </a:cubicBezTo>
                <a:cubicBezTo>
                  <a:pt x="-3530" y="291996"/>
                  <a:pt x="52561" y="274004"/>
                  <a:pt x="76374" y="270300"/>
                </a:cubicBezTo>
                <a:cubicBezTo>
                  <a:pt x="100186" y="266596"/>
                  <a:pt x="124528" y="290937"/>
                  <a:pt x="143049" y="270300"/>
                </a:cubicBezTo>
                <a:cubicBezTo>
                  <a:pt x="161570" y="249663"/>
                  <a:pt x="186441" y="157587"/>
                  <a:pt x="187499" y="146475"/>
                </a:cubicBezTo>
                <a:cubicBezTo>
                  <a:pt x="188557" y="135363"/>
                  <a:pt x="154691" y="222146"/>
                  <a:pt x="149399" y="203625"/>
                </a:cubicBezTo>
                <a:cubicBezTo>
                  <a:pt x="144107" y="185104"/>
                  <a:pt x="129291" y="8892"/>
                  <a:pt x="130349" y="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734FB54D-7838-408B-AE89-E173F56D9AC5}"/>
              </a:ext>
            </a:extLst>
          </p:cNvPr>
          <p:cNvSpPr/>
          <p:nvPr/>
        </p:nvSpPr>
        <p:spPr>
          <a:xfrm>
            <a:off x="7565521" y="1562096"/>
            <a:ext cx="130832" cy="65511"/>
          </a:xfrm>
          <a:custGeom>
            <a:avLst/>
            <a:gdLst>
              <a:gd name="connsiteX0" fmla="*/ 504 w 130832"/>
              <a:gd name="connsiteY0" fmla="*/ 4 h 65511"/>
              <a:gd name="connsiteX1" fmla="*/ 70354 w 130832"/>
              <a:gd name="connsiteY1" fmla="*/ 53979 h 65511"/>
              <a:gd name="connsiteX2" fmla="*/ 130679 w 130832"/>
              <a:gd name="connsiteY2" fmla="*/ 15879 h 65511"/>
              <a:gd name="connsiteX3" fmla="*/ 86229 w 130832"/>
              <a:gd name="connsiteY3" fmla="*/ 60329 h 65511"/>
              <a:gd name="connsiteX4" fmla="*/ 41779 w 130832"/>
              <a:gd name="connsiteY4" fmla="*/ 57154 h 65511"/>
              <a:gd name="connsiteX5" fmla="*/ 504 w 130832"/>
              <a:gd name="connsiteY5" fmla="*/ 4 h 65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832" h="65511">
                <a:moveTo>
                  <a:pt x="504" y="4"/>
                </a:moveTo>
                <a:cubicBezTo>
                  <a:pt x="5267" y="-525"/>
                  <a:pt x="48658" y="51333"/>
                  <a:pt x="70354" y="53979"/>
                </a:cubicBezTo>
                <a:cubicBezTo>
                  <a:pt x="92050" y="56625"/>
                  <a:pt x="128033" y="14821"/>
                  <a:pt x="130679" y="15879"/>
                </a:cubicBezTo>
                <a:cubicBezTo>
                  <a:pt x="133325" y="16937"/>
                  <a:pt x="101046" y="53450"/>
                  <a:pt x="86229" y="60329"/>
                </a:cubicBezTo>
                <a:cubicBezTo>
                  <a:pt x="71412" y="67208"/>
                  <a:pt x="57654" y="68267"/>
                  <a:pt x="41779" y="57154"/>
                </a:cubicBezTo>
                <a:cubicBezTo>
                  <a:pt x="25904" y="46042"/>
                  <a:pt x="-4259" y="533"/>
                  <a:pt x="50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CA31DF38-25E2-88A5-467A-EEE2F0AC93E0}"/>
              </a:ext>
            </a:extLst>
          </p:cNvPr>
          <p:cNvSpPr/>
          <p:nvPr/>
        </p:nvSpPr>
        <p:spPr>
          <a:xfrm>
            <a:off x="7578510" y="1606132"/>
            <a:ext cx="145425" cy="100912"/>
          </a:xfrm>
          <a:custGeom>
            <a:avLst/>
            <a:gdLst>
              <a:gd name="connsiteX0" fmla="*/ 215 w 145425"/>
              <a:gd name="connsiteY0" fmla="*/ 418 h 100912"/>
              <a:gd name="connsiteX1" fmla="*/ 139915 w 145425"/>
              <a:gd name="connsiteY1" fmla="*/ 98843 h 100912"/>
              <a:gd name="connsiteX2" fmla="*/ 108165 w 145425"/>
              <a:gd name="connsiteY2" fmla="*/ 63918 h 100912"/>
              <a:gd name="connsiteX3" fmla="*/ 215 w 145425"/>
              <a:gd name="connsiteY3" fmla="*/ 418 h 100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425" h="100912">
                <a:moveTo>
                  <a:pt x="215" y="418"/>
                </a:moveTo>
                <a:cubicBezTo>
                  <a:pt x="5507" y="6239"/>
                  <a:pt x="121923" y="88260"/>
                  <a:pt x="139915" y="98843"/>
                </a:cubicBezTo>
                <a:cubicBezTo>
                  <a:pt x="157907" y="109426"/>
                  <a:pt x="127744" y="76618"/>
                  <a:pt x="108165" y="63918"/>
                </a:cubicBezTo>
                <a:cubicBezTo>
                  <a:pt x="88586" y="51218"/>
                  <a:pt x="-5077" y="-5403"/>
                  <a:pt x="215" y="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F8505B7F-D61C-998C-210D-530953783A25}"/>
              </a:ext>
            </a:extLst>
          </p:cNvPr>
          <p:cNvSpPr/>
          <p:nvPr/>
        </p:nvSpPr>
        <p:spPr>
          <a:xfrm>
            <a:off x="7534226" y="1857091"/>
            <a:ext cx="184212" cy="162213"/>
          </a:xfrm>
          <a:custGeom>
            <a:avLst/>
            <a:gdLst>
              <a:gd name="connsiteX0" fmla="*/ 184199 w 184212"/>
              <a:gd name="connsiteY0" fmla="*/ 32034 h 162213"/>
              <a:gd name="connsiteX1" fmla="*/ 95299 w 184212"/>
              <a:gd name="connsiteY1" fmla="*/ 89184 h 162213"/>
              <a:gd name="connsiteX2" fmla="*/ 49 w 184212"/>
              <a:gd name="connsiteY2" fmla="*/ 162209 h 162213"/>
              <a:gd name="connsiteX3" fmla="*/ 82599 w 184212"/>
              <a:gd name="connsiteY3" fmla="*/ 86009 h 162213"/>
              <a:gd name="connsiteX4" fmla="*/ 107999 w 184212"/>
              <a:gd name="connsiteY4" fmla="*/ 284 h 162213"/>
              <a:gd name="connsiteX5" fmla="*/ 88949 w 184212"/>
              <a:gd name="connsiteY5" fmla="*/ 57434 h 162213"/>
              <a:gd name="connsiteX6" fmla="*/ 184199 w 184212"/>
              <a:gd name="connsiteY6" fmla="*/ 32034 h 162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12" h="162213">
                <a:moveTo>
                  <a:pt x="184199" y="32034"/>
                </a:moveTo>
                <a:cubicBezTo>
                  <a:pt x="185257" y="37325"/>
                  <a:pt x="125991" y="67488"/>
                  <a:pt x="95299" y="89184"/>
                </a:cubicBezTo>
                <a:cubicBezTo>
                  <a:pt x="64607" y="110880"/>
                  <a:pt x="2166" y="162738"/>
                  <a:pt x="49" y="162209"/>
                </a:cubicBezTo>
                <a:cubicBezTo>
                  <a:pt x="-2068" y="161680"/>
                  <a:pt x="64607" y="112996"/>
                  <a:pt x="82599" y="86009"/>
                </a:cubicBezTo>
                <a:cubicBezTo>
                  <a:pt x="100591" y="59022"/>
                  <a:pt x="106941" y="5046"/>
                  <a:pt x="107999" y="284"/>
                </a:cubicBezTo>
                <a:cubicBezTo>
                  <a:pt x="109057" y="-4478"/>
                  <a:pt x="79953" y="52142"/>
                  <a:pt x="88949" y="57434"/>
                </a:cubicBezTo>
                <a:cubicBezTo>
                  <a:pt x="97945" y="62726"/>
                  <a:pt x="183141" y="26743"/>
                  <a:pt x="184199" y="32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863F7779-F59F-16C9-D7A8-E45B615CD203}"/>
              </a:ext>
            </a:extLst>
          </p:cNvPr>
          <p:cNvSpPr/>
          <p:nvPr/>
        </p:nvSpPr>
        <p:spPr>
          <a:xfrm>
            <a:off x="7492237" y="1844599"/>
            <a:ext cx="251670" cy="139824"/>
          </a:xfrm>
          <a:custGeom>
            <a:avLst/>
            <a:gdLst>
              <a:gd name="connsiteX0" fmla="*/ 251588 w 251670"/>
              <a:gd name="connsiteY0" fmla="*/ 76 h 139824"/>
              <a:gd name="connsiteX1" fmla="*/ 137288 w 251670"/>
              <a:gd name="connsiteY1" fmla="*/ 22301 h 139824"/>
              <a:gd name="connsiteX2" fmla="*/ 83313 w 251670"/>
              <a:gd name="connsiteY2" fmla="*/ 79451 h 139824"/>
              <a:gd name="connsiteX3" fmla="*/ 763 w 251670"/>
              <a:gd name="connsiteY3" fmla="*/ 139776 h 139824"/>
              <a:gd name="connsiteX4" fmla="*/ 48388 w 251670"/>
              <a:gd name="connsiteY4" fmla="*/ 88976 h 139824"/>
              <a:gd name="connsiteX5" fmla="*/ 149988 w 251670"/>
              <a:gd name="connsiteY5" fmla="*/ 50876 h 139824"/>
              <a:gd name="connsiteX6" fmla="*/ 118238 w 251670"/>
              <a:gd name="connsiteY6" fmla="*/ 28651 h 139824"/>
              <a:gd name="connsiteX7" fmla="*/ 251588 w 251670"/>
              <a:gd name="connsiteY7" fmla="*/ 76 h 13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670" h="139824">
                <a:moveTo>
                  <a:pt x="251588" y="76"/>
                </a:moveTo>
                <a:cubicBezTo>
                  <a:pt x="254763" y="-982"/>
                  <a:pt x="165334" y="9072"/>
                  <a:pt x="137288" y="22301"/>
                </a:cubicBezTo>
                <a:cubicBezTo>
                  <a:pt x="109242" y="35530"/>
                  <a:pt x="106067" y="59872"/>
                  <a:pt x="83313" y="79451"/>
                </a:cubicBezTo>
                <a:cubicBezTo>
                  <a:pt x="60559" y="99030"/>
                  <a:pt x="6584" y="138189"/>
                  <a:pt x="763" y="139776"/>
                </a:cubicBezTo>
                <a:cubicBezTo>
                  <a:pt x="-5058" y="141364"/>
                  <a:pt x="23517" y="103793"/>
                  <a:pt x="48388" y="88976"/>
                </a:cubicBezTo>
                <a:cubicBezTo>
                  <a:pt x="73259" y="74159"/>
                  <a:pt x="138346" y="60930"/>
                  <a:pt x="149988" y="50876"/>
                </a:cubicBezTo>
                <a:cubicBezTo>
                  <a:pt x="161630" y="40822"/>
                  <a:pt x="96013" y="30768"/>
                  <a:pt x="118238" y="28651"/>
                </a:cubicBezTo>
                <a:cubicBezTo>
                  <a:pt x="140463" y="26534"/>
                  <a:pt x="248413" y="1134"/>
                  <a:pt x="251588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2BCE9295-9913-12B0-FFDD-9BD1EA35AB95}"/>
              </a:ext>
            </a:extLst>
          </p:cNvPr>
          <p:cNvSpPr/>
          <p:nvPr/>
        </p:nvSpPr>
        <p:spPr>
          <a:xfrm>
            <a:off x="7546967" y="1535936"/>
            <a:ext cx="38361" cy="239113"/>
          </a:xfrm>
          <a:custGeom>
            <a:avLst/>
            <a:gdLst>
              <a:gd name="connsiteX0" fmla="*/ 25408 w 38361"/>
              <a:gd name="connsiteY0" fmla="*/ 764 h 239113"/>
              <a:gd name="connsiteX1" fmla="*/ 9533 w 38361"/>
              <a:gd name="connsiteY1" fmla="*/ 73789 h 239113"/>
              <a:gd name="connsiteX2" fmla="*/ 38108 w 38361"/>
              <a:gd name="connsiteY2" fmla="*/ 235714 h 239113"/>
              <a:gd name="connsiteX3" fmla="*/ 22233 w 38361"/>
              <a:gd name="connsiteY3" fmla="*/ 178564 h 239113"/>
              <a:gd name="connsiteX4" fmla="*/ 8 w 38361"/>
              <a:gd name="connsiteY4" fmla="*/ 115064 h 239113"/>
              <a:gd name="connsiteX5" fmla="*/ 25408 w 38361"/>
              <a:gd name="connsiteY5" fmla="*/ 764 h 23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361" h="239113">
                <a:moveTo>
                  <a:pt x="25408" y="764"/>
                </a:moveTo>
                <a:cubicBezTo>
                  <a:pt x="26995" y="-6115"/>
                  <a:pt x="7416" y="34631"/>
                  <a:pt x="9533" y="73789"/>
                </a:cubicBezTo>
                <a:cubicBezTo>
                  <a:pt x="11650" y="112947"/>
                  <a:pt x="35991" y="218252"/>
                  <a:pt x="38108" y="235714"/>
                </a:cubicBezTo>
                <a:cubicBezTo>
                  <a:pt x="40225" y="253176"/>
                  <a:pt x="28583" y="198672"/>
                  <a:pt x="22233" y="178564"/>
                </a:cubicBezTo>
                <a:cubicBezTo>
                  <a:pt x="15883" y="158456"/>
                  <a:pt x="537" y="140993"/>
                  <a:pt x="8" y="115064"/>
                </a:cubicBezTo>
                <a:cubicBezTo>
                  <a:pt x="-521" y="89135"/>
                  <a:pt x="23821" y="7643"/>
                  <a:pt x="25408" y="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CC98BB23-871E-9C78-6565-53FB02186541}"/>
              </a:ext>
            </a:extLst>
          </p:cNvPr>
          <p:cNvSpPr/>
          <p:nvPr/>
        </p:nvSpPr>
        <p:spPr>
          <a:xfrm>
            <a:off x="7524652" y="1539543"/>
            <a:ext cx="29046" cy="233067"/>
          </a:xfrm>
          <a:custGeom>
            <a:avLst/>
            <a:gdLst>
              <a:gd name="connsiteX0" fmla="*/ 19148 w 29046"/>
              <a:gd name="connsiteY0" fmla="*/ 332 h 233067"/>
              <a:gd name="connsiteX1" fmla="*/ 98 w 29046"/>
              <a:gd name="connsiteY1" fmla="*/ 133682 h 233067"/>
              <a:gd name="connsiteX2" fmla="*/ 28673 w 29046"/>
              <a:gd name="connsiteY2" fmla="*/ 232107 h 233067"/>
              <a:gd name="connsiteX3" fmla="*/ 15973 w 29046"/>
              <a:gd name="connsiteY3" fmla="*/ 174957 h 233067"/>
              <a:gd name="connsiteX4" fmla="*/ 19148 w 29046"/>
              <a:gd name="connsiteY4" fmla="*/ 332 h 23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46" h="233067">
                <a:moveTo>
                  <a:pt x="19148" y="332"/>
                </a:moveTo>
                <a:cubicBezTo>
                  <a:pt x="16502" y="-6547"/>
                  <a:pt x="-1489" y="95053"/>
                  <a:pt x="98" y="133682"/>
                </a:cubicBezTo>
                <a:cubicBezTo>
                  <a:pt x="1685" y="172311"/>
                  <a:pt x="26027" y="225228"/>
                  <a:pt x="28673" y="232107"/>
                </a:cubicBezTo>
                <a:cubicBezTo>
                  <a:pt x="31319" y="238986"/>
                  <a:pt x="19148" y="207765"/>
                  <a:pt x="15973" y="174957"/>
                </a:cubicBezTo>
                <a:cubicBezTo>
                  <a:pt x="12798" y="142149"/>
                  <a:pt x="21794" y="7211"/>
                  <a:pt x="19148" y="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3D441333-B7F9-8D60-25C4-50C630CE2FC1}"/>
              </a:ext>
            </a:extLst>
          </p:cNvPr>
          <p:cNvSpPr/>
          <p:nvPr/>
        </p:nvSpPr>
        <p:spPr>
          <a:xfrm>
            <a:off x="7477001" y="1711317"/>
            <a:ext cx="60495" cy="302752"/>
          </a:xfrm>
          <a:custGeom>
            <a:avLst/>
            <a:gdLst>
              <a:gd name="connsiteX0" fmla="*/ 124 w 60495"/>
              <a:gd name="connsiteY0" fmla="*/ 8 h 302752"/>
              <a:gd name="connsiteX1" fmla="*/ 44574 w 60495"/>
              <a:gd name="connsiteY1" fmla="*/ 127008 h 302752"/>
              <a:gd name="connsiteX2" fmla="*/ 41399 w 60495"/>
              <a:gd name="connsiteY2" fmla="*/ 171458 h 302752"/>
              <a:gd name="connsiteX3" fmla="*/ 35049 w 60495"/>
              <a:gd name="connsiteY3" fmla="*/ 269883 h 302752"/>
              <a:gd name="connsiteX4" fmla="*/ 38224 w 60495"/>
              <a:gd name="connsiteY4" fmla="*/ 209558 h 302752"/>
              <a:gd name="connsiteX5" fmla="*/ 19174 w 60495"/>
              <a:gd name="connsiteY5" fmla="*/ 301633 h 302752"/>
              <a:gd name="connsiteX6" fmla="*/ 60449 w 60495"/>
              <a:gd name="connsiteY6" fmla="*/ 133358 h 302752"/>
              <a:gd name="connsiteX7" fmla="*/ 124 w 60495"/>
              <a:gd name="connsiteY7" fmla="*/ 8 h 302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495" h="302752">
                <a:moveTo>
                  <a:pt x="124" y="8"/>
                </a:moveTo>
                <a:cubicBezTo>
                  <a:pt x="-2522" y="-1050"/>
                  <a:pt x="37695" y="98433"/>
                  <a:pt x="44574" y="127008"/>
                </a:cubicBezTo>
                <a:cubicBezTo>
                  <a:pt x="51453" y="155583"/>
                  <a:pt x="42987" y="147645"/>
                  <a:pt x="41399" y="171458"/>
                </a:cubicBezTo>
                <a:cubicBezTo>
                  <a:pt x="39811" y="195271"/>
                  <a:pt x="35578" y="263533"/>
                  <a:pt x="35049" y="269883"/>
                </a:cubicBezTo>
                <a:cubicBezTo>
                  <a:pt x="34520" y="276233"/>
                  <a:pt x="40870" y="204266"/>
                  <a:pt x="38224" y="209558"/>
                </a:cubicBezTo>
                <a:cubicBezTo>
                  <a:pt x="35578" y="214850"/>
                  <a:pt x="15470" y="314333"/>
                  <a:pt x="19174" y="301633"/>
                </a:cubicBezTo>
                <a:cubicBezTo>
                  <a:pt x="22878" y="288933"/>
                  <a:pt x="62037" y="178866"/>
                  <a:pt x="60449" y="133358"/>
                </a:cubicBezTo>
                <a:cubicBezTo>
                  <a:pt x="58862" y="87850"/>
                  <a:pt x="2770" y="1066"/>
                  <a:pt x="124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15CF17A3-D70E-38B2-7D44-4133D59F8C43}"/>
              </a:ext>
            </a:extLst>
          </p:cNvPr>
          <p:cNvSpPr/>
          <p:nvPr/>
        </p:nvSpPr>
        <p:spPr>
          <a:xfrm>
            <a:off x="7464280" y="1695449"/>
            <a:ext cx="48248" cy="309497"/>
          </a:xfrm>
          <a:custGeom>
            <a:avLst/>
            <a:gdLst>
              <a:gd name="connsiteX0" fmla="*/ 145 w 48248"/>
              <a:gd name="connsiteY0" fmla="*/ 1 h 309497"/>
              <a:gd name="connsiteX1" fmla="*/ 31895 w 48248"/>
              <a:gd name="connsiteY1" fmla="*/ 152401 h 309497"/>
              <a:gd name="connsiteX2" fmla="*/ 38245 w 48248"/>
              <a:gd name="connsiteY2" fmla="*/ 142876 h 309497"/>
              <a:gd name="connsiteX3" fmla="*/ 22370 w 48248"/>
              <a:gd name="connsiteY3" fmla="*/ 228601 h 309497"/>
              <a:gd name="connsiteX4" fmla="*/ 16020 w 48248"/>
              <a:gd name="connsiteY4" fmla="*/ 307976 h 309497"/>
              <a:gd name="connsiteX5" fmla="*/ 47770 w 48248"/>
              <a:gd name="connsiteY5" fmla="*/ 155576 h 309497"/>
              <a:gd name="connsiteX6" fmla="*/ 145 w 48248"/>
              <a:gd name="connsiteY6" fmla="*/ 1 h 309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248" h="309497">
                <a:moveTo>
                  <a:pt x="145" y="1"/>
                </a:moveTo>
                <a:cubicBezTo>
                  <a:pt x="-2501" y="-528"/>
                  <a:pt x="31895" y="152401"/>
                  <a:pt x="31895" y="152401"/>
                </a:cubicBezTo>
                <a:cubicBezTo>
                  <a:pt x="38245" y="176213"/>
                  <a:pt x="39832" y="130176"/>
                  <a:pt x="38245" y="142876"/>
                </a:cubicBezTo>
                <a:cubicBezTo>
                  <a:pt x="36658" y="155576"/>
                  <a:pt x="26074" y="201084"/>
                  <a:pt x="22370" y="228601"/>
                </a:cubicBezTo>
                <a:cubicBezTo>
                  <a:pt x="18666" y="256118"/>
                  <a:pt x="11787" y="320147"/>
                  <a:pt x="16020" y="307976"/>
                </a:cubicBezTo>
                <a:cubicBezTo>
                  <a:pt x="20253" y="295805"/>
                  <a:pt x="52532" y="203201"/>
                  <a:pt x="47770" y="155576"/>
                </a:cubicBezTo>
                <a:cubicBezTo>
                  <a:pt x="43008" y="107951"/>
                  <a:pt x="2791" y="530"/>
                  <a:pt x="14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BD7F5970-6977-5FAE-F48D-CB8F5F4BE2E7}"/>
              </a:ext>
            </a:extLst>
          </p:cNvPr>
          <p:cNvSpPr/>
          <p:nvPr/>
        </p:nvSpPr>
        <p:spPr>
          <a:xfrm>
            <a:off x="7413041" y="1879462"/>
            <a:ext cx="372789" cy="308380"/>
          </a:xfrm>
          <a:custGeom>
            <a:avLst/>
            <a:gdLst>
              <a:gd name="connsiteX0" fmla="*/ 584 w 372789"/>
              <a:gd name="connsiteY0" fmla="*/ 308113 h 308380"/>
              <a:gd name="connsiteX1" fmla="*/ 140284 w 372789"/>
              <a:gd name="connsiteY1" fmla="*/ 152538 h 308380"/>
              <a:gd name="connsiteX2" fmla="*/ 238709 w 372789"/>
              <a:gd name="connsiteY2" fmla="*/ 98563 h 308380"/>
              <a:gd name="connsiteX3" fmla="*/ 194259 w 372789"/>
              <a:gd name="connsiteY3" fmla="*/ 143013 h 308380"/>
              <a:gd name="connsiteX4" fmla="*/ 162509 w 372789"/>
              <a:gd name="connsiteY4" fmla="*/ 212863 h 308380"/>
              <a:gd name="connsiteX5" fmla="*/ 232359 w 372789"/>
              <a:gd name="connsiteY5" fmla="*/ 123963 h 308380"/>
              <a:gd name="connsiteX6" fmla="*/ 305384 w 372789"/>
              <a:gd name="connsiteY6" fmla="*/ 69988 h 308380"/>
              <a:gd name="connsiteX7" fmla="*/ 372059 w 372789"/>
              <a:gd name="connsiteY7" fmla="*/ 138 h 308380"/>
              <a:gd name="connsiteX8" fmla="*/ 260934 w 372789"/>
              <a:gd name="connsiteY8" fmla="*/ 89038 h 308380"/>
              <a:gd name="connsiteX9" fmla="*/ 197434 w 372789"/>
              <a:gd name="connsiteY9" fmla="*/ 111263 h 308380"/>
              <a:gd name="connsiteX10" fmla="*/ 584 w 372789"/>
              <a:gd name="connsiteY10" fmla="*/ 308113 h 308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2789" h="308380">
                <a:moveTo>
                  <a:pt x="584" y="308113"/>
                </a:moveTo>
                <a:cubicBezTo>
                  <a:pt x="-8941" y="314992"/>
                  <a:pt x="100597" y="187463"/>
                  <a:pt x="140284" y="152538"/>
                </a:cubicBezTo>
                <a:cubicBezTo>
                  <a:pt x="179971" y="117613"/>
                  <a:pt x="229713" y="100150"/>
                  <a:pt x="238709" y="98563"/>
                </a:cubicBezTo>
                <a:cubicBezTo>
                  <a:pt x="247705" y="96976"/>
                  <a:pt x="206959" y="123963"/>
                  <a:pt x="194259" y="143013"/>
                </a:cubicBezTo>
                <a:cubicBezTo>
                  <a:pt x="181559" y="162063"/>
                  <a:pt x="156159" y="216038"/>
                  <a:pt x="162509" y="212863"/>
                </a:cubicBezTo>
                <a:cubicBezTo>
                  <a:pt x="168859" y="209688"/>
                  <a:pt x="208547" y="147775"/>
                  <a:pt x="232359" y="123963"/>
                </a:cubicBezTo>
                <a:cubicBezTo>
                  <a:pt x="256171" y="100151"/>
                  <a:pt x="282101" y="90625"/>
                  <a:pt x="305384" y="69988"/>
                </a:cubicBezTo>
                <a:cubicBezTo>
                  <a:pt x="328667" y="49351"/>
                  <a:pt x="379467" y="-3037"/>
                  <a:pt x="372059" y="138"/>
                </a:cubicBezTo>
                <a:cubicBezTo>
                  <a:pt x="364651" y="3313"/>
                  <a:pt x="290038" y="70517"/>
                  <a:pt x="260934" y="89038"/>
                </a:cubicBezTo>
                <a:cubicBezTo>
                  <a:pt x="231830" y="107559"/>
                  <a:pt x="245059" y="76338"/>
                  <a:pt x="197434" y="111263"/>
                </a:cubicBezTo>
                <a:cubicBezTo>
                  <a:pt x="149809" y="146188"/>
                  <a:pt x="10109" y="301234"/>
                  <a:pt x="584" y="308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84D38C7F-5673-B1A1-D620-AAE4A1F0C18E}"/>
              </a:ext>
            </a:extLst>
          </p:cNvPr>
          <p:cNvSpPr/>
          <p:nvPr/>
        </p:nvSpPr>
        <p:spPr>
          <a:xfrm>
            <a:off x="6388443" y="3010930"/>
            <a:ext cx="177114" cy="160740"/>
          </a:xfrm>
          <a:custGeom>
            <a:avLst/>
            <a:gdLst>
              <a:gd name="connsiteX0" fmla="*/ 177114 w 177114"/>
              <a:gd name="connsiteY0" fmla="*/ 0 h 160740"/>
              <a:gd name="connsiteX1" fmla="*/ 0 w 177114"/>
              <a:gd name="connsiteY1" fmla="*/ 160638 h 160740"/>
              <a:gd name="connsiteX2" fmla="*/ 177114 w 177114"/>
              <a:gd name="connsiteY2" fmla="*/ 0 h 160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114" h="160740">
                <a:moveTo>
                  <a:pt x="177114" y="0"/>
                </a:moveTo>
                <a:cubicBezTo>
                  <a:pt x="177114" y="0"/>
                  <a:pt x="0" y="155833"/>
                  <a:pt x="0" y="160638"/>
                </a:cubicBezTo>
                <a:cubicBezTo>
                  <a:pt x="0" y="165443"/>
                  <a:pt x="177114" y="0"/>
                  <a:pt x="17711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FE30E9C9-58BE-40DC-C8D0-32DA3B9DD63D}"/>
              </a:ext>
            </a:extLst>
          </p:cNvPr>
          <p:cNvSpPr/>
          <p:nvPr/>
        </p:nvSpPr>
        <p:spPr>
          <a:xfrm>
            <a:off x="6577216" y="2945027"/>
            <a:ext cx="342656" cy="197990"/>
          </a:xfrm>
          <a:custGeom>
            <a:avLst/>
            <a:gdLst>
              <a:gd name="connsiteX0" fmla="*/ 698 w 342656"/>
              <a:gd name="connsiteY0" fmla="*/ 197708 h 197990"/>
              <a:gd name="connsiteX1" fmla="*/ 227238 w 342656"/>
              <a:gd name="connsiteY1" fmla="*/ 86497 h 197990"/>
              <a:gd name="connsiteX2" fmla="*/ 186049 w 342656"/>
              <a:gd name="connsiteY2" fmla="*/ 115330 h 197990"/>
              <a:gd name="connsiteX3" fmla="*/ 342568 w 342656"/>
              <a:gd name="connsiteY3" fmla="*/ 0 h 197990"/>
              <a:gd name="connsiteX4" fmla="*/ 161335 w 342656"/>
              <a:gd name="connsiteY4" fmla="*/ 115330 h 197990"/>
              <a:gd name="connsiteX5" fmla="*/ 698 w 342656"/>
              <a:gd name="connsiteY5" fmla="*/ 197708 h 19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2656" h="197990">
                <a:moveTo>
                  <a:pt x="698" y="197708"/>
                </a:moveTo>
                <a:cubicBezTo>
                  <a:pt x="11682" y="192903"/>
                  <a:pt x="196346" y="100227"/>
                  <a:pt x="227238" y="86497"/>
                </a:cubicBezTo>
                <a:cubicBezTo>
                  <a:pt x="258130" y="72767"/>
                  <a:pt x="166827" y="129746"/>
                  <a:pt x="186049" y="115330"/>
                </a:cubicBezTo>
                <a:cubicBezTo>
                  <a:pt x="205271" y="100914"/>
                  <a:pt x="346687" y="0"/>
                  <a:pt x="342568" y="0"/>
                </a:cubicBezTo>
                <a:cubicBezTo>
                  <a:pt x="338449" y="0"/>
                  <a:pt x="211449" y="85811"/>
                  <a:pt x="161335" y="115330"/>
                </a:cubicBezTo>
                <a:cubicBezTo>
                  <a:pt x="111221" y="144849"/>
                  <a:pt x="-10286" y="202513"/>
                  <a:pt x="698" y="197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87724CCA-CC2B-5F01-41AA-E3C638AF21AA}"/>
              </a:ext>
            </a:extLst>
          </p:cNvPr>
          <p:cNvSpPr/>
          <p:nvPr/>
        </p:nvSpPr>
        <p:spPr>
          <a:xfrm>
            <a:off x="6320754" y="3174821"/>
            <a:ext cx="380348" cy="63246"/>
          </a:xfrm>
          <a:custGeom>
            <a:avLst/>
            <a:gdLst>
              <a:gd name="connsiteX0" fmla="*/ 1787 w 380348"/>
              <a:gd name="connsiteY0" fmla="*/ 865 h 63246"/>
              <a:gd name="connsiteX1" fmla="*/ 372489 w 380348"/>
              <a:gd name="connsiteY1" fmla="*/ 62649 h 63246"/>
              <a:gd name="connsiteX2" fmla="*/ 236565 w 380348"/>
              <a:gd name="connsiteY2" fmla="*/ 29698 h 63246"/>
              <a:gd name="connsiteX3" fmla="*/ 1787 w 380348"/>
              <a:gd name="connsiteY3" fmla="*/ 865 h 63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0348" h="63246">
                <a:moveTo>
                  <a:pt x="1787" y="865"/>
                </a:moveTo>
                <a:cubicBezTo>
                  <a:pt x="24441" y="6357"/>
                  <a:pt x="333359" y="57844"/>
                  <a:pt x="372489" y="62649"/>
                </a:cubicBezTo>
                <a:cubicBezTo>
                  <a:pt x="411619" y="67454"/>
                  <a:pt x="294916" y="42055"/>
                  <a:pt x="236565" y="29698"/>
                </a:cubicBezTo>
                <a:cubicBezTo>
                  <a:pt x="178214" y="17341"/>
                  <a:pt x="-20867" y="-4627"/>
                  <a:pt x="1787" y="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DDE4FEBE-B9DB-5983-09D1-71C0DF4570E6}"/>
              </a:ext>
            </a:extLst>
          </p:cNvPr>
          <p:cNvSpPr/>
          <p:nvPr/>
        </p:nvSpPr>
        <p:spPr>
          <a:xfrm>
            <a:off x="6273636" y="3101653"/>
            <a:ext cx="290159" cy="152783"/>
          </a:xfrm>
          <a:custGeom>
            <a:avLst/>
            <a:gdLst>
              <a:gd name="connsiteX0" fmla="*/ 164 w 290159"/>
              <a:gd name="connsiteY0" fmla="*/ 127322 h 152783"/>
              <a:gd name="connsiteX1" fmla="*/ 123989 w 290159"/>
              <a:gd name="connsiteY1" fmla="*/ 105097 h 152783"/>
              <a:gd name="connsiteX2" fmla="*/ 289089 w 290159"/>
              <a:gd name="connsiteY2" fmla="*/ 152722 h 152783"/>
              <a:gd name="connsiteX3" fmla="*/ 190664 w 290159"/>
              <a:gd name="connsiteY3" fmla="*/ 114622 h 152783"/>
              <a:gd name="connsiteX4" fmla="*/ 101764 w 290159"/>
              <a:gd name="connsiteY4" fmla="*/ 92397 h 152783"/>
              <a:gd name="connsiteX5" fmla="*/ 165264 w 290159"/>
              <a:gd name="connsiteY5" fmla="*/ 322 h 152783"/>
              <a:gd name="connsiteX6" fmla="*/ 98589 w 290159"/>
              <a:gd name="connsiteY6" fmla="*/ 63822 h 152783"/>
              <a:gd name="connsiteX7" fmla="*/ 164 w 290159"/>
              <a:gd name="connsiteY7" fmla="*/ 127322 h 152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0159" h="152783">
                <a:moveTo>
                  <a:pt x="164" y="127322"/>
                </a:moveTo>
                <a:cubicBezTo>
                  <a:pt x="4397" y="134201"/>
                  <a:pt x="75835" y="100864"/>
                  <a:pt x="123989" y="105097"/>
                </a:cubicBezTo>
                <a:cubicBezTo>
                  <a:pt x="172143" y="109330"/>
                  <a:pt x="277977" y="151135"/>
                  <a:pt x="289089" y="152722"/>
                </a:cubicBezTo>
                <a:cubicBezTo>
                  <a:pt x="300201" y="154309"/>
                  <a:pt x="221885" y="124676"/>
                  <a:pt x="190664" y="114622"/>
                </a:cubicBezTo>
                <a:cubicBezTo>
                  <a:pt x="159443" y="104568"/>
                  <a:pt x="105997" y="111447"/>
                  <a:pt x="101764" y="92397"/>
                </a:cubicBezTo>
                <a:cubicBezTo>
                  <a:pt x="97531" y="73347"/>
                  <a:pt x="165793" y="5084"/>
                  <a:pt x="165264" y="322"/>
                </a:cubicBezTo>
                <a:cubicBezTo>
                  <a:pt x="164735" y="-4441"/>
                  <a:pt x="122401" y="44772"/>
                  <a:pt x="98589" y="63822"/>
                </a:cubicBezTo>
                <a:cubicBezTo>
                  <a:pt x="74777" y="82872"/>
                  <a:pt x="-4069" y="120443"/>
                  <a:pt x="164" y="127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52AD4CAE-EAB6-F8E8-8C2C-ACBC8AD7CFDA}"/>
              </a:ext>
            </a:extLst>
          </p:cNvPr>
          <p:cNvSpPr/>
          <p:nvPr/>
        </p:nvSpPr>
        <p:spPr>
          <a:xfrm>
            <a:off x="6426123" y="2854059"/>
            <a:ext cx="187727" cy="340023"/>
          </a:xfrm>
          <a:custGeom>
            <a:avLst/>
            <a:gdLst>
              <a:gd name="connsiteX0" fmla="*/ 77 w 187727"/>
              <a:gd name="connsiteY0" fmla="*/ 339991 h 340023"/>
              <a:gd name="connsiteX1" fmla="*/ 136602 w 187727"/>
              <a:gd name="connsiteY1" fmla="*/ 152666 h 340023"/>
              <a:gd name="connsiteX2" fmla="*/ 88977 w 187727"/>
              <a:gd name="connsiteY2" fmla="*/ 171716 h 340023"/>
              <a:gd name="connsiteX3" fmla="*/ 187402 w 187727"/>
              <a:gd name="connsiteY3" fmla="*/ 266 h 340023"/>
              <a:gd name="connsiteX4" fmla="*/ 117552 w 187727"/>
              <a:gd name="connsiteY4" fmla="*/ 136791 h 340023"/>
              <a:gd name="connsiteX5" fmla="*/ 77 w 187727"/>
              <a:gd name="connsiteY5" fmla="*/ 339991 h 340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727" h="340023">
                <a:moveTo>
                  <a:pt x="77" y="339991"/>
                </a:moveTo>
                <a:cubicBezTo>
                  <a:pt x="3252" y="342637"/>
                  <a:pt x="121785" y="180712"/>
                  <a:pt x="136602" y="152666"/>
                </a:cubicBezTo>
                <a:cubicBezTo>
                  <a:pt x="151419" y="124620"/>
                  <a:pt x="80510" y="197116"/>
                  <a:pt x="88977" y="171716"/>
                </a:cubicBezTo>
                <a:cubicBezTo>
                  <a:pt x="97444" y="146316"/>
                  <a:pt x="182640" y="6087"/>
                  <a:pt x="187402" y="266"/>
                </a:cubicBezTo>
                <a:cubicBezTo>
                  <a:pt x="192164" y="-5555"/>
                  <a:pt x="143481" y="85462"/>
                  <a:pt x="117552" y="136791"/>
                </a:cubicBezTo>
                <a:cubicBezTo>
                  <a:pt x="91623" y="188120"/>
                  <a:pt x="-3098" y="337345"/>
                  <a:pt x="77" y="339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175FDF1B-85E5-DB18-F073-0BB601FCF31D}"/>
              </a:ext>
            </a:extLst>
          </p:cNvPr>
          <p:cNvSpPr/>
          <p:nvPr/>
        </p:nvSpPr>
        <p:spPr>
          <a:xfrm>
            <a:off x="6780871" y="2612494"/>
            <a:ext cx="423893" cy="343662"/>
          </a:xfrm>
          <a:custGeom>
            <a:avLst/>
            <a:gdLst>
              <a:gd name="connsiteX0" fmla="*/ 4104 w 423893"/>
              <a:gd name="connsiteY0" fmla="*/ 340256 h 343662"/>
              <a:gd name="connsiteX1" fmla="*/ 296204 w 423893"/>
              <a:gd name="connsiteY1" fmla="*/ 73556 h 343662"/>
              <a:gd name="connsiteX2" fmla="*/ 423204 w 423893"/>
              <a:gd name="connsiteY2" fmla="*/ 531 h 343662"/>
              <a:gd name="connsiteX3" fmla="*/ 350179 w 423893"/>
              <a:gd name="connsiteY3" fmla="*/ 38631 h 343662"/>
              <a:gd name="connsiteX4" fmla="*/ 172379 w 423893"/>
              <a:gd name="connsiteY4" fmla="*/ 127531 h 343662"/>
              <a:gd name="connsiteX5" fmla="*/ 220004 w 423893"/>
              <a:gd name="connsiteY5" fmla="*/ 92606 h 343662"/>
              <a:gd name="connsiteX6" fmla="*/ 131104 w 423893"/>
              <a:gd name="connsiteY6" fmla="*/ 216431 h 343662"/>
              <a:gd name="connsiteX7" fmla="*/ 4104 w 423893"/>
              <a:gd name="connsiteY7" fmla="*/ 340256 h 343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3893" h="343662">
                <a:moveTo>
                  <a:pt x="4104" y="340256"/>
                </a:moveTo>
                <a:cubicBezTo>
                  <a:pt x="31621" y="316444"/>
                  <a:pt x="226354" y="130177"/>
                  <a:pt x="296204" y="73556"/>
                </a:cubicBezTo>
                <a:cubicBezTo>
                  <a:pt x="366054" y="16935"/>
                  <a:pt x="414208" y="6352"/>
                  <a:pt x="423204" y="531"/>
                </a:cubicBezTo>
                <a:cubicBezTo>
                  <a:pt x="432200" y="-5290"/>
                  <a:pt x="350179" y="38631"/>
                  <a:pt x="350179" y="38631"/>
                </a:cubicBezTo>
                <a:cubicBezTo>
                  <a:pt x="308375" y="59798"/>
                  <a:pt x="194075" y="118535"/>
                  <a:pt x="172379" y="127531"/>
                </a:cubicBezTo>
                <a:cubicBezTo>
                  <a:pt x="150683" y="136527"/>
                  <a:pt x="226883" y="77789"/>
                  <a:pt x="220004" y="92606"/>
                </a:cubicBezTo>
                <a:cubicBezTo>
                  <a:pt x="213125" y="107423"/>
                  <a:pt x="167087" y="176214"/>
                  <a:pt x="131104" y="216431"/>
                </a:cubicBezTo>
                <a:cubicBezTo>
                  <a:pt x="95121" y="256648"/>
                  <a:pt x="-23413" y="364068"/>
                  <a:pt x="4104" y="340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B8898C5D-E66D-3298-796D-594098B2785D}"/>
              </a:ext>
            </a:extLst>
          </p:cNvPr>
          <p:cNvSpPr/>
          <p:nvPr/>
        </p:nvSpPr>
        <p:spPr>
          <a:xfrm>
            <a:off x="6521180" y="2876280"/>
            <a:ext cx="438917" cy="251351"/>
          </a:xfrm>
          <a:custGeom>
            <a:avLst/>
            <a:gdLst>
              <a:gd name="connsiteX0" fmla="*/ 270 w 438917"/>
              <a:gd name="connsiteY0" fmla="*/ 251095 h 251351"/>
              <a:gd name="connsiteX1" fmla="*/ 155845 w 438917"/>
              <a:gd name="connsiteY1" fmla="*/ 120920 h 251351"/>
              <a:gd name="connsiteX2" fmla="*/ 432070 w 438917"/>
              <a:gd name="connsiteY2" fmla="*/ 3445 h 251351"/>
              <a:gd name="connsiteX3" fmla="*/ 330470 w 438917"/>
              <a:gd name="connsiteY3" fmla="*/ 38370 h 251351"/>
              <a:gd name="connsiteX4" fmla="*/ 63770 w 438917"/>
              <a:gd name="connsiteY4" fmla="*/ 111395 h 251351"/>
              <a:gd name="connsiteX5" fmla="*/ 190770 w 438917"/>
              <a:gd name="connsiteY5" fmla="*/ 85995 h 251351"/>
              <a:gd name="connsiteX6" fmla="*/ 270 w 438917"/>
              <a:gd name="connsiteY6" fmla="*/ 251095 h 251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917" h="251351">
                <a:moveTo>
                  <a:pt x="270" y="251095"/>
                </a:moveTo>
                <a:cubicBezTo>
                  <a:pt x="-5551" y="256916"/>
                  <a:pt x="83878" y="162195"/>
                  <a:pt x="155845" y="120920"/>
                </a:cubicBezTo>
                <a:cubicBezTo>
                  <a:pt x="227812" y="79645"/>
                  <a:pt x="402966" y="17203"/>
                  <a:pt x="432070" y="3445"/>
                </a:cubicBezTo>
                <a:cubicBezTo>
                  <a:pt x="461174" y="-10313"/>
                  <a:pt x="391853" y="20378"/>
                  <a:pt x="330470" y="38370"/>
                </a:cubicBezTo>
                <a:cubicBezTo>
                  <a:pt x="269087" y="56362"/>
                  <a:pt x="87053" y="103457"/>
                  <a:pt x="63770" y="111395"/>
                </a:cubicBezTo>
                <a:cubicBezTo>
                  <a:pt x="40487" y="119332"/>
                  <a:pt x="197120" y="67474"/>
                  <a:pt x="190770" y="85995"/>
                </a:cubicBezTo>
                <a:cubicBezTo>
                  <a:pt x="184420" y="104516"/>
                  <a:pt x="6091" y="245274"/>
                  <a:pt x="270" y="2510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12808DC8-812C-5EF2-F7C5-8D9956082309}"/>
              </a:ext>
            </a:extLst>
          </p:cNvPr>
          <p:cNvSpPr/>
          <p:nvPr/>
        </p:nvSpPr>
        <p:spPr>
          <a:xfrm>
            <a:off x="7223053" y="1855832"/>
            <a:ext cx="39518" cy="457296"/>
          </a:xfrm>
          <a:custGeom>
            <a:avLst/>
            <a:gdLst>
              <a:gd name="connsiteX0" fmla="*/ 72 w 39518"/>
              <a:gd name="connsiteY0" fmla="*/ 4718 h 457296"/>
              <a:gd name="connsiteX1" fmla="*/ 38172 w 39518"/>
              <a:gd name="connsiteY1" fmla="*/ 452393 h 457296"/>
              <a:gd name="connsiteX2" fmla="*/ 28647 w 39518"/>
              <a:gd name="connsiteY2" fmla="*/ 230143 h 457296"/>
              <a:gd name="connsiteX3" fmla="*/ 72 w 39518"/>
              <a:gd name="connsiteY3" fmla="*/ 4718 h 45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518" h="457296">
                <a:moveTo>
                  <a:pt x="72" y="4718"/>
                </a:moveTo>
                <a:cubicBezTo>
                  <a:pt x="1660" y="41760"/>
                  <a:pt x="33410" y="414822"/>
                  <a:pt x="38172" y="452393"/>
                </a:cubicBezTo>
                <a:cubicBezTo>
                  <a:pt x="42934" y="489964"/>
                  <a:pt x="33939" y="301580"/>
                  <a:pt x="28647" y="230143"/>
                </a:cubicBezTo>
                <a:cubicBezTo>
                  <a:pt x="23355" y="158706"/>
                  <a:pt x="-1516" y="-32324"/>
                  <a:pt x="72" y="4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60B4AF5B-7877-EA44-58C3-AF2312BF6659}"/>
              </a:ext>
            </a:extLst>
          </p:cNvPr>
          <p:cNvSpPr/>
          <p:nvPr/>
        </p:nvSpPr>
        <p:spPr>
          <a:xfrm>
            <a:off x="6659269" y="2333037"/>
            <a:ext cx="43224" cy="146962"/>
          </a:xfrm>
          <a:custGeom>
            <a:avLst/>
            <a:gdLst>
              <a:gd name="connsiteX0" fmla="*/ 43156 w 43224"/>
              <a:gd name="connsiteY0" fmla="*/ 588 h 146962"/>
              <a:gd name="connsiteX1" fmla="*/ 11406 w 43224"/>
              <a:gd name="connsiteY1" fmla="*/ 73613 h 146962"/>
              <a:gd name="connsiteX2" fmla="*/ 1881 w 43224"/>
              <a:gd name="connsiteY2" fmla="*/ 146638 h 146962"/>
              <a:gd name="connsiteX3" fmla="*/ 1881 w 43224"/>
              <a:gd name="connsiteY3" fmla="*/ 102188 h 146962"/>
              <a:gd name="connsiteX4" fmla="*/ 1881 w 43224"/>
              <a:gd name="connsiteY4" fmla="*/ 41863 h 146962"/>
              <a:gd name="connsiteX5" fmla="*/ 43156 w 43224"/>
              <a:gd name="connsiteY5" fmla="*/ 588 h 14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224" h="146962">
                <a:moveTo>
                  <a:pt x="43156" y="588"/>
                </a:moveTo>
                <a:cubicBezTo>
                  <a:pt x="44743" y="5880"/>
                  <a:pt x="18285" y="49271"/>
                  <a:pt x="11406" y="73613"/>
                </a:cubicBezTo>
                <a:cubicBezTo>
                  <a:pt x="4527" y="97955"/>
                  <a:pt x="3468" y="141876"/>
                  <a:pt x="1881" y="146638"/>
                </a:cubicBezTo>
                <a:cubicBezTo>
                  <a:pt x="294" y="151400"/>
                  <a:pt x="1881" y="102188"/>
                  <a:pt x="1881" y="102188"/>
                </a:cubicBezTo>
                <a:cubicBezTo>
                  <a:pt x="1881" y="84726"/>
                  <a:pt x="-2352" y="56680"/>
                  <a:pt x="1881" y="41863"/>
                </a:cubicBezTo>
                <a:cubicBezTo>
                  <a:pt x="6114" y="27046"/>
                  <a:pt x="41569" y="-4704"/>
                  <a:pt x="43156" y="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0156A859-8814-B242-64E2-49785A846EC4}"/>
              </a:ext>
            </a:extLst>
          </p:cNvPr>
          <p:cNvSpPr/>
          <p:nvPr/>
        </p:nvSpPr>
        <p:spPr>
          <a:xfrm>
            <a:off x="5765750" y="2359019"/>
            <a:ext cx="52859" cy="114310"/>
          </a:xfrm>
          <a:custGeom>
            <a:avLst/>
            <a:gdLst>
              <a:gd name="connsiteX0" fmla="*/ 50 w 52859"/>
              <a:gd name="connsiteY0" fmla="*/ 6 h 114310"/>
              <a:gd name="connsiteX1" fmla="*/ 41325 w 52859"/>
              <a:gd name="connsiteY1" fmla="*/ 53981 h 114310"/>
              <a:gd name="connsiteX2" fmla="*/ 41325 w 52859"/>
              <a:gd name="connsiteY2" fmla="*/ 114306 h 114310"/>
              <a:gd name="connsiteX3" fmla="*/ 50850 w 52859"/>
              <a:gd name="connsiteY3" fmla="*/ 50806 h 114310"/>
              <a:gd name="connsiteX4" fmla="*/ 50 w 52859"/>
              <a:gd name="connsiteY4" fmla="*/ 6 h 114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59" h="114310">
                <a:moveTo>
                  <a:pt x="50" y="6"/>
                </a:moveTo>
                <a:cubicBezTo>
                  <a:pt x="-1537" y="535"/>
                  <a:pt x="34446" y="34931"/>
                  <a:pt x="41325" y="53981"/>
                </a:cubicBezTo>
                <a:cubicBezTo>
                  <a:pt x="48204" y="73031"/>
                  <a:pt x="39738" y="114835"/>
                  <a:pt x="41325" y="114306"/>
                </a:cubicBezTo>
                <a:cubicBezTo>
                  <a:pt x="42912" y="113777"/>
                  <a:pt x="58258" y="67739"/>
                  <a:pt x="50850" y="50806"/>
                </a:cubicBezTo>
                <a:cubicBezTo>
                  <a:pt x="43442" y="33873"/>
                  <a:pt x="1637" y="-523"/>
                  <a:pt x="50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39D6AFDD-BE91-F9C8-4E68-F2B974A5DEFC}"/>
              </a:ext>
            </a:extLst>
          </p:cNvPr>
          <p:cNvSpPr/>
          <p:nvPr/>
        </p:nvSpPr>
        <p:spPr>
          <a:xfrm>
            <a:off x="6807113" y="2301836"/>
            <a:ext cx="51432" cy="120751"/>
          </a:xfrm>
          <a:custGeom>
            <a:avLst/>
            <a:gdLst>
              <a:gd name="connsiteX0" fmla="*/ 87 w 51432"/>
              <a:gd name="connsiteY0" fmla="*/ 39 h 120751"/>
              <a:gd name="connsiteX1" fmla="*/ 38187 w 51432"/>
              <a:gd name="connsiteY1" fmla="*/ 73064 h 120751"/>
              <a:gd name="connsiteX2" fmla="*/ 19137 w 51432"/>
              <a:gd name="connsiteY2" fmla="*/ 120689 h 120751"/>
              <a:gd name="connsiteX3" fmla="*/ 50887 w 51432"/>
              <a:gd name="connsiteY3" fmla="*/ 63539 h 120751"/>
              <a:gd name="connsiteX4" fmla="*/ 87 w 51432"/>
              <a:gd name="connsiteY4" fmla="*/ 39 h 120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32" h="120751">
                <a:moveTo>
                  <a:pt x="87" y="39"/>
                </a:moveTo>
                <a:cubicBezTo>
                  <a:pt x="-2030" y="1627"/>
                  <a:pt x="35012" y="52956"/>
                  <a:pt x="38187" y="73064"/>
                </a:cubicBezTo>
                <a:cubicBezTo>
                  <a:pt x="41362" y="93172"/>
                  <a:pt x="17020" y="122277"/>
                  <a:pt x="19137" y="120689"/>
                </a:cubicBezTo>
                <a:cubicBezTo>
                  <a:pt x="21254" y="119101"/>
                  <a:pt x="56179" y="82060"/>
                  <a:pt x="50887" y="63539"/>
                </a:cubicBezTo>
                <a:cubicBezTo>
                  <a:pt x="45595" y="45018"/>
                  <a:pt x="2204" y="-1549"/>
                  <a:pt x="87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18FFA560-E37A-680F-BEF0-CEC9E793C431}"/>
              </a:ext>
            </a:extLst>
          </p:cNvPr>
          <p:cNvSpPr/>
          <p:nvPr/>
        </p:nvSpPr>
        <p:spPr>
          <a:xfrm>
            <a:off x="7026083" y="2327228"/>
            <a:ext cx="41501" cy="120742"/>
          </a:xfrm>
          <a:custGeom>
            <a:avLst/>
            <a:gdLst>
              <a:gd name="connsiteX0" fmla="*/ 192 w 41501"/>
              <a:gd name="connsiteY0" fmla="*/ 47 h 120742"/>
              <a:gd name="connsiteX1" fmla="*/ 25592 w 41501"/>
              <a:gd name="connsiteY1" fmla="*/ 57197 h 120742"/>
              <a:gd name="connsiteX2" fmla="*/ 16067 w 41501"/>
              <a:gd name="connsiteY2" fmla="*/ 120697 h 120742"/>
              <a:gd name="connsiteX3" fmla="*/ 41467 w 41501"/>
              <a:gd name="connsiteY3" fmla="*/ 66722 h 120742"/>
              <a:gd name="connsiteX4" fmla="*/ 192 w 41501"/>
              <a:gd name="connsiteY4" fmla="*/ 47 h 120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01" h="120742">
                <a:moveTo>
                  <a:pt x="192" y="47"/>
                </a:moveTo>
                <a:cubicBezTo>
                  <a:pt x="-2454" y="-1541"/>
                  <a:pt x="22946" y="37089"/>
                  <a:pt x="25592" y="57197"/>
                </a:cubicBezTo>
                <a:cubicBezTo>
                  <a:pt x="28238" y="77305"/>
                  <a:pt x="13421" y="119110"/>
                  <a:pt x="16067" y="120697"/>
                </a:cubicBezTo>
                <a:cubicBezTo>
                  <a:pt x="18713" y="122285"/>
                  <a:pt x="42525" y="81539"/>
                  <a:pt x="41467" y="66722"/>
                </a:cubicBezTo>
                <a:cubicBezTo>
                  <a:pt x="40409" y="51905"/>
                  <a:pt x="2838" y="1635"/>
                  <a:pt x="192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0A08D212-EE49-0A92-B1D8-8F02ED73B97E}"/>
              </a:ext>
            </a:extLst>
          </p:cNvPr>
          <p:cNvSpPr/>
          <p:nvPr/>
        </p:nvSpPr>
        <p:spPr>
          <a:xfrm>
            <a:off x="7054737" y="1812925"/>
            <a:ext cx="45658" cy="123825"/>
          </a:xfrm>
          <a:custGeom>
            <a:avLst/>
            <a:gdLst>
              <a:gd name="connsiteX0" fmla="*/ 113 w 45658"/>
              <a:gd name="connsiteY0" fmla="*/ 0 h 123825"/>
              <a:gd name="connsiteX1" fmla="*/ 31863 w 45658"/>
              <a:gd name="connsiteY1" fmla="*/ 63500 h 123825"/>
              <a:gd name="connsiteX2" fmla="*/ 35038 w 45658"/>
              <a:gd name="connsiteY2" fmla="*/ 123825 h 123825"/>
              <a:gd name="connsiteX3" fmla="*/ 44563 w 45658"/>
              <a:gd name="connsiteY3" fmla="*/ 63500 h 123825"/>
              <a:gd name="connsiteX4" fmla="*/ 113 w 45658"/>
              <a:gd name="connsiteY4" fmla="*/ 0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658" h="123825">
                <a:moveTo>
                  <a:pt x="113" y="0"/>
                </a:moveTo>
                <a:cubicBezTo>
                  <a:pt x="-2004" y="0"/>
                  <a:pt x="26042" y="42863"/>
                  <a:pt x="31863" y="63500"/>
                </a:cubicBezTo>
                <a:cubicBezTo>
                  <a:pt x="37684" y="84137"/>
                  <a:pt x="32921" y="123825"/>
                  <a:pt x="35038" y="123825"/>
                </a:cubicBezTo>
                <a:cubicBezTo>
                  <a:pt x="37155" y="123825"/>
                  <a:pt x="49325" y="84137"/>
                  <a:pt x="44563" y="63500"/>
                </a:cubicBezTo>
                <a:cubicBezTo>
                  <a:pt x="39801" y="42863"/>
                  <a:pt x="2230" y="0"/>
                  <a:pt x="11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2B2A143C-DE50-23C7-69B0-EF90B92CA0CE}"/>
              </a:ext>
            </a:extLst>
          </p:cNvPr>
          <p:cNvSpPr/>
          <p:nvPr/>
        </p:nvSpPr>
        <p:spPr>
          <a:xfrm>
            <a:off x="6962645" y="2438398"/>
            <a:ext cx="359099" cy="378049"/>
          </a:xfrm>
          <a:custGeom>
            <a:avLst/>
            <a:gdLst>
              <a:gd name="connsiteX0" fmla="*/ 130 w 359099"/>
              <a:gd name="connsiteY0" fmla="*/ 377827 h 378049"/>
              <a:gd name="connsiteX1" fmla="*/ 260480 w 359099"/>
              <a:gd name="connsiteY1" fmla="*/ 231777 h 378049"/>
              <a:gd name="connsiteX2" fmla="*/ 238255 w 359099"/>
              <a:gd name="connsiteY2" fmla="*/ 250827 h 378049"/>
              <a:gd name="connsiteX3" fmla="*/ 330330 w 359099"/>
              <a:gd name="connsiteY3" fmla="*/ 168277 h 378049"/>
              <a:gd name="connsiteX4" fmla="*/ 323980 w 359099"/>
              <a:gd name="connsiteY4" fmla="*/ 168277 h 378049"/>
              <a:gd name="connsiteX5" fmla="*/ 346205 w 359099"/>
              <a:gd name="connsiteY5" fmla="*/ 111127 h 378049"/>
              <a:gd name="connsiteX6" fmla="*/ 358905 w 359099"/>
              <a:gd name="connsiteY6" fmla="*/ 2 h 378049"/>
              <a:gd name="connsiteX7" fmla="*/ 336680 w 359099"/>
              <a:gd name="connsiteY7" fmla="*/ 114302 h 378049"/>
              <a:gd name="connsiteX8" fmla="*/ 298580 w 359099"/>
              <a:gd name="connsiteY8" fmla="*/ 193677 h 378049"/>
              <a:gd name="connsiteX9" fmla="*/ 130 w 359099"/>
              <a:gd name="connsiteY9" fmla="*/ 377827 h 37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9099" h="378049">
                <a:moveTo>
                  <a:pt x="130" y="377827"/>
                </a:moveTo>
                <a:cubicBezTo>
                  <a:pt x="-6220" y="384177"/>
                  <a:pt x="220792" y="252944"/>
                  <a:pt x="260480" y="231777"/>
                </a:cubicBezTo>
                <a:cubicBezTo>
                  <a:pt x="300168" y="210610"/>
                  <a:pt x="226613" y="261410"/>
                  <a:pt x="238255" y="250827"/>
                </a:cubicBezTo>
                <a:cubicBezTo>
                  <a:pt x="249897" y="240244"/>
                  <a:pt x="316042" y="182035"/>
                  <a:pt x="330330" y="168277"/>
                </a:cubicBezTo>
                <a:cubicBezTo>
                  <a:pt x="344618" y="154519"/>
                  <a:pt x="321334" y="177802"/>
                  <a:pt x="323980" y="168277"/>
                </a:cubicBezTo>
                <a:cubicBezTo>
                  <a:pt x="326626" y="158752"/>
                  <a:pt x="340384" y="139173"/>
                  <a:pt x="346205" y="111127"/>
                </a:cubicBezTo>
                <a:cubicBezTo>
                  <a:pt x="352026" y="83081"/>
                  <a:pt x="360492" y="-527"/>
                  <a:pt x="358905" y="2"/>
                </a:cubicBezTo>
                <a:cubicBezTo>
                  <a:pt x="357318" y="531"/>
                  <a:pt x="346734" y="82023"/>
                  <a:pt x="336680" y="114302"/>
                </a:cubicBezTo>
                <a:cubicBezTo>
                  <a:pt x="326626" y="146581"/>
                  <a:pt x="349380" y="153990"/>
                  <a:pt x="298580" y="193677"/>
                </a:cubicBezTo>
                <a:cubicBezTo>
                  <a:pt x="247780" y="233364"/>
                  <a:pt x="6480" y="371477"/>
                  <a:pt x="130" y="377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EC28CBDE-3BBB-5E0C-80B5-4037A0611C77}"/>
              </a:ext>
            </a:extLst>
          </p:cNvPr>
          <p:cNvSpPr/>
          <p:nvPr/>
        </p:nvSpPr>
        <p:spPr>
          <a:xfrm>
            <a:off x="5914975" y="1539867"/>
            <a:ext cx="104160" cy="441605"/>
          </a:xfrm>
          <a:custGeom>
            <a:avLst/>
            <a:gdLst>
              <a:gd name="connsiteX0" fmla="*/ 50 w 104160"/>
              <a:gd name="connsiteY0" fmla="*/ 8 h 441605"/>
              <a:gd name="connsiteX1" fmla="*/ 41325 w 104160"/>
              <a:gd name="connsiteY1" fmla="*/ 247658 h 441605"/>
              <a:gd name="connsiteX2" fmla="*/ 38150 w 104160"/>
              <a:gd name="connsiteY2" fmla="*/ 200033 h 441605"/>
              <a:gd name="connsiteX3" fmla="*/ 73075 w 104160"/>
              <a:gd name="connsiteY3" fmla="*/ 355608 h 441605"/>
              <a:gd name="connsiteX4" fmla="*/ 73075 w 104160"/>
              <a:gd name="connsiteY4" fmla="*/ 298458 h 441605"/>
              <a:gd name="connsiteX5" fmla="*/ 82600 w 104160"/>
              <a:gd name="connsiteY5" fmla="*/ 403233 h 441605"/>
              <a:gd name="connsiteX6" fmla="*/ 92125 w 104160"/>
              <a:gd name="connsiteY6" fmla="*/ 441333 h 441605"/>
              <a:gd name="connsiteX7" fmla="*/ 98475 w 104160"/>
              <a:gd name="connsiteY7" fmla="*/ 387358 h 441605"/>
              <a:gd name="connsiteX8" fmla="*/ 3225 w 104160"/>
              <a:gd name="connsiteY8" fmla="*/ 206383 h 441605"/>
              <a:gd name="connsiteX9" fmla="*/ 31800 w 104160"/>
              <a:gd name="connsiteY9" fmla="*/ 257183 h 441605"/>
              <a:gd name="connsiteX10" fmla="*/ 50 w 104160"/>
              <a:gd name="connsiteY10" fmla="*/ 8 h 44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160" h="441605">
                <a:moveTo>
                  <a:pt x="50" y="8"/>
                </a:moveTo>
                <a:cubicBezTo>
                  <a:pt x="1637" y="-1579"/>
                  <a:pt x="34975" y="214321"/>
                  <a:pt x="41325" y="247658"/>
                </a:cubicBezTo>
                <a:cubicBezTo>
                  <a:pt x="47675" y="280996"/>
                  <a:pt x="32858" y="182041"/>
                  <a:pt x="38150" y="200033"/>
                </a:cubicBezTo>
                <a:cubicBezTo>
                  <a:pt x="43442" y="218025"/>
                  <a:pt x="67254" y="339204"/>
                  <a:pt x="73075" y="355608"/>
                </a:cubicBezTo>
                <a:cubicBezTo>
                  <a:pt x="78896" y="372012"/>
                  <a:pt x="71487" y="290520"/>
                  <a:pt x="73075" y="298458"/>
                </a:cubicBezTo>
                <a:cubicBezTo>
                  <a:pt x="74663" y="306396"/>
                  <a:pt x="79425" y="379421"/>
                  <a:pt x="82600" y="403233"/>
                </a:cubicBezTo>
                <a:cubicBezTo>
                  <a:pt x="85775" y="427046"/>
                  <a:pt x="89479" y="443979"/>
                  <a:pt x="92125" y="441333"/>
                </a:cubicBezTo>
                <a:cubicBezTo>
                  <a:pt x="94771" y="438687"/>
                  <a:pt x="113292" y="426516"/>
                  <a:pt x="98475" y="387358"/>
                </a:cubicBezTo>
                <a:cubicBezTo>
                  <a:pt x="83658" y="348200"/>
                  <a:pt x="14337" y="228079"/>
                  <a:pt x="3225" y="206383"/>
                </a:cubicBezTo>
                <a:cubicBezTo>
                  <a:pt x="-7887" y="184687"/>
                  <a:pt x="28625" y="290520"/>
                  <a:pt x="31800" y="257183"/>
                </a:cubicBezTo>
                <a:cubicBezTo>
                  <a:pt x="34975" y="223846"/>
                  <a:pt x="-1537" y="1595"/>
                  <a:pt x="50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76A00DE0-1ABF-2D5A-DED3-173BAE58576F}"/>
              </a:ext>
            </a:extLst>
          </p:cNvPr>
          <p:cNvSpPr/>
          <p:nvPr/>
        </p:nvSpPr>
        <p:spPr>
          <a:xfrm>
            <a:off x="5937244" y="1847760"/>
            <a:ext cx="44462" cy="276600"/>
          </a:xfrm>
          <a:custGeom>
            <a:avLst/>
            <a:gdLst>
              <a:gd name="connsiteX0" fmla="*/ 9531 w 44462"/>
              <a:gd name="connsiteY0" fmla="*/ 90 h 276600"/>
              <a:gd name="connsiteX1" fmla="*/ 44456 w 44462"/>
              <a:gd name="connsiteY1" fmla="*/ 114390 h 276600"/>
              <a:gd name="connsiteX2" fmla="*/ 12706 w 44462"/>
              <a:gd name="connsiteY2" fmla="*/ 219165 h 276600"/>
              <a:gd name="connsiteX3" fmla="*/ 34931 w 44462"/>
              <a:gd name="connsiteY3" fmla="*/ 171540 h 276600"/>
              <a:gd name="connsiteX4" fmla="*/ 6 w 44462"/>
              <a:gd name="connsiteY4" fmla="*/ 276315 h 276600"/>
              <a:gd name="connsiteX5" fmla="*/ 31756 w 44462"/>
              <a:gd name="connsiteY5" fmla="*/ 133440 h 276600"/>
              <a:gd name="connsiteX6" fmla="*/ 9531 w 44462"/>
              <a:gd name="connsiteY6" fmla="*/ 90 h 27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2" h="276600">
                <a:moveTo>
                  <a:pt x="9531" y="90"/>
                </a:moveTo>
                <a:cubicBezTo>
                  <a:pt x="11648" y="-3085"/>
                  <a:pt x="43927" y="77878"/>
                  <a:pt x="44456" y="114390"/>
                </a:cubicBezTo>
                <a:cubicBezTo>
                  <a:pt x="44985" y="150902"/>
                  <a:pt x="14294" y="209640"/>
                  <a:pt x="12706" y="219165"/>
                </a:cubicBezTo>
                <a:cubicBezTo>
                  <a:pt x="11119" y="228690"/>
                  <a:pt x="37048" y="162015"/>
                  <a:pt x="34931" y="171540"/>
                </a:cubicBezTo>
                <a:cubicBezTo>
                  <a:pt x="32814" y="181065"/>
                  <a:pt x="535" y="282665"/>
                  <a:pt x="6" y="276315"/>
                </a:cubicBezTo>
                <a:cubicBezTo>
                  <a:pt x="-523" y="269965"/>
                  <a:pt x="30169" y="177361"/>
                  <a:pt x="31756" y="133440"/>
                </a:cubicBezTo>
                <a:cubicBezTo>
                  <a:pt x="33343" y="89519"/>
                  <a:pt x="7414" y="3265"/>
                  <a:pt x="9531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7F3F6D51-2734-FF03-CD86-6F3EE124FD36}"/>
              </a:ext>
            </a:extLst>
          </p:cNvPr>
          <p:cNvSpPr/>
          <p:nvPr/>
        </p:nvSpPr>
        <p:spPr>
          <a:xfrm>
            <a:off x="5692739" y="2247766"/>
            <a:ext cx="108081" cy="63657"/>
          </a:xfrm>
          <a:custGeom>
            <a:avLst/>
            <a:gdLst>
              <a:gd name="connsiteX0" fmla="*/ 36 w 108081"/>
              <a:gd name="connsiteY0" fmla="*/ 134 h 63657"/>
              <a:gd name="connsiteX1" fmla="*/ 66711 w 108081"/>
              <a:gd name="connsiteY1" fmla="*/ 19184 h 63657"/>
              <a:gd name="connsiteX2" fmla="*/ 107986 w 108081"/>
              <a:gd name="connsiteY2" fmla="*/ 63634 h 63657"/>
              <a:gd name="connsiteX3" fmla="*/ 76236 w 108081"/>
              <a:gd name="connsiteY3" fmla="*/ 12834 h 63657"/>
              <a:gd name="connsiteX4" fmla="*/ 36 w 108081"/>
              <a:gd name="connsiteY4" fmla="*/ 134 h 6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81" h="63657">
                <a:moveTo>
                  <a:pt x="36" y="134"/>
                </a:moveTo>
                <a:cubicBezTo>
                  <a:pt x="-1552" y="1192"/>
                  <a:pt x="48719" y="8601"/>
                  <a:pt x="66711" y="19184"/>
                </a:cubicBezTo>
                <a:cubicBezTo>
                  <a:pt x="84703" y="29767"/>
                  <a:pt x="106398" y="64692"/>
                  <a:pt x="107986" y="63634"/>
                </a:cubicBezTo>
                <a:cubicBezTo>
                  <a:pt x="109574" y="62576"/>
                  <a:pt x="91053" y="21301"/>
                  <a:pt x="76236" y="12834"/>
                </a:cubicBezTo>
                <a:cubicBezTo>
                  <a:pt x="61419" y="4367"/>
                  <a:pt x="1624" y="-924"/>
                  <a:pt x="36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11E2A669-1B6A-FB65-CA85-FB6350C2F1EF}"/>
              </a:ext>
            </a:extLst>
          </p:cNvPr>
          <p:cNvSpPr/>
          <p:nvPr/>
        </p:nvSpPr>
        <p:spPr>
          <a:xfrm>
            <a:off x="6539670" y="2047787"/>
            <a:ext cx="61176" cy="111315"/>
          </a:xfrm>
          <a:custGeom>
            <a:avLst/>
            <a:gdLst>
              <a:gd name="connsiteX0" fmla="*/ 61155 w 61176"/>
              <a:gd name="connsiteY0" fmla="*/ 88 h 111315"/>
              <a:gd name="connsiteX1" fmla="*/ 13530 w 61176"/>
              <a:gd name="connsiteY1" fmla="*/ 63588 h 111315"/>
              <a:gd name="connsiteX2" fmla="*/ 830 w 61176"/>
              <a:gd name="connsiteY2" fmla="*/ 111213 h 111315"/>
              <a:gd name="connsiteX3" fmla="*/ 7180 w 61176"/>
              <a:gd name="connsiteY3" fmla="*/ 50888 h 111315"/>
              <a:gd name="connsiteX4" fmla="*/ 61155 w 61176"/>
              <a:gd name="connsiteY4" fmla="*/ 88 h 11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176" h="111315">
                <a:moveTo>
                  <a:pt x="61155" y="88"/>
                </a:moveTo>
                <a:cubicBezTo>
                  <a:pt x="62213" y="2205"/>
                  <a:pt x="23584" y="45067"/>
                  <a:pt x="13530" y="63588"/>
                </a:cubicBezTo>
                <a:cubicBezTo>
                  <a:pt x="3476" y="82109"/>
                  <a:pt x="1888" y="113330"/>
                  <a:pt x="830" y="111213"/>
                </a:cubicBezTo>
                <a:cubicBezTo>
                  <a:pt x="-228" y="109096"/>
                  <a:pt x="-1816" y="67292"/>
                  <a:pt x="7180" y="50888"/>
                </a:cubicBezTo>
                <a:cubicBezTo>
                  <a:pt x="16176" y="34484"/>
                  <a:pt x="60097" y="-2029"/>
                  <a:pt x="61155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ABF94D8A-6057-BCB7-9E0F-9B47191B0877}"/>
              </a:ext>
            </a:extLst>
          </p:cNvPr>
          <p:cNvSpPr/>
          <p:nvPr/>
        </p:nvSpPr>
        <p:spPr>
          <a:xfrm>
            <a:off x="6257759" y="1503342"/>
            <a:ext cx="282909" cy="134995"/>
          </a:xfrm>
          <a:custGeom>
            <a:avLst/>
            <a:gdLst>
              <a:gd name="connsiteX0" fmla="*/ 166 w 282909"/>
              <a:gd name="connsiteY0" fmla="*/ 134958 h 134995"/>
              <a:gd name="connsiteX1" fmla="*/ 184316 w 282909"/>
              <a:gd name="connsiteY1" fmla="*/ 14308 h 134995"/>
              <a:gd name="connsiteX2" fmla="*/ 282741 w 282909"/>
              <a:gd name="connsiteY2" fmla="*/ 1608 h 134995"/>
              <a:gd name="connsiteX3" fmla="*/ 206541 w 282909"/>
              <a:gd name="connsiteY3" fmla="*/ 7958 h 134995"/>
              <a:gd name="connsiteX4" fmla="*/ 152566 w 282909"/>
              <a:gd name="connsiteY4" fmla="*/ 27008 h 134995"/>
              <a:gd name="connsiteX5" fmla="*/ 166 w 282909"/>
              <a:gd name="connsiteY5" fmla="*/ 134958 h 13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909" h="134995">
                <a:moveTo>
                  <a:pt x="166" y="134958"/>
                </a:moveTo>
                <a:cubicBezTo>
                  <a:pt x="5458" y="132841"/>
                  <a:pt x="137220" y="36533"/>
                  <a:pt x="184316" y="14308"/>
                </a:cubicBezTo>
                <a:cubicBezTo>
                  <a:pt x="231412" y="-7917"/>
                  <a:pt x="279037" y="2666"/>
                  <a:pt x="282741" y="1608"/>
                </a:cubicBezTo>
                <a:cubicBezTo>
                  <a:pt x="286445" y="550"/>
                  <a:pt x="228237" y="3725"/>
                  <a:pt x="206541" y="7958"/>
                </a:cubicBezTo>
                <a:cubicBezTo>
                  <a:pt x="184845" y="12191"/>
                  <a:pt x="188020" y="5841"/>
                  <a:pt x="152566" y="27008"/>
                </a:cubicBezTo>
                <a:cubicBezTo>
                  <a:pt x="117112" y="48175"/>
                  <a:pt x="-5126" y="137075"/>
                  <a:pt x="166" y="1349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46029BB9-5162-0655-CC6B-F98F7A7485CF}"/>
              </a:ext>
            </a:extLst>
          </p:cNvPr>
          <p:cNvSpPr/>
          <p:nvPr/>
        </p:nvSpPr>
        <p:spPr>
          <a:xfrm>
            <a:off x="5682578" y="1698392"/>
            <a:ext cx="205958" cy="55402"/>
          </a:xfrm>
          <a:custGeom>
            <a:avLst/>
            <a:gdLst>
              <a:gd name="connsiteX0" fmla="*/ 672 w 205958"/>
              <a:gd name="connsiteY0" fmla="*/ 233 h 55402"/>
              <a:gd name="connsiteX1" fmla="*/ 200697 w 205958"/>
              <a:gd name="connsiteY1" fmla="*/ 54208 h 55402"/>
              <a:gd name="connsiteX2" fmla="*/ 137197 w 205958"/>
              <a:gd name="connsiteY2" fmla="*/ 35158 h 55402"/>
              <a:gd name="connsiteX3" fmla="*/ 672 w 205958"/>
              <a:gd name="connsiteY3" fmla="*/ 233 h 55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958" h="55402">
                <a:moveTo>
                  <a:pt x="672" y="233"/>
                </a:moveTo>
                <a:cubicBezTo>
                  <a:pt x="11255" y="3408"/>
                  <a:pt x="177943" y="48387"/>
                  <a:pt x="200697" y="54208"/>
                </a:cubicBezTo>
                <a:cubicBezTo>
                  <a:pt x="223451" y="60029"/>
                  <a:pt x="166830" y="43095"/>
                  <a:pt x="137197" y="35158"/>
                </a:cubicBezTo>
                <a:cubicBezTo>
                  <a:pt x="107564" y="27221"/>
                  <a:pt x="-9911" y="-2942"/>
                  <a:pt x="672" y="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F2FD5313-328B-074E-7390-EF6E347BD39B}"/>
              </a:ext>
            </a:extLst>
          </p:cNvPr>
          <p:cNvSpPr/>
          <p:nvPr/>
        </p:nvSpPr>
        <p:spPr>
          <a:xfrm>
            <a:off x="6162261" y="1342966"/>
            <a:ext cx="403978" cy="136826"/>
          </a:xfrm>
          <a:custGeom>
            <a:avLst/>
            <a:gdLst>
              <a:gd name="connsiteX0" fmla="*/ 414 w 403978"/>
              <a:gd name="connsiteY0" fmla="*/ 136584 h 136826"/>
              <a:gd name="connsiteX1" fmla="*/ 159164 w 403978"/>
              <a:gd name="connsiteY1" fmla="*/ 28634 h 136826"/>
              <a:gd name="connsiteX2" fmla="*/ 124239 w 403978"/>
              <a:gd name="connsiteY2" fmla="*/ 60384 h 136826"/>
              <a:gd name="connsiteX3" fmla="*/ 292514 w 403978"/>
              <a:gd name="connsiteY3" fmla="*/ 22284 h 136826"/>
              <a:gd name="connsiteX4" fmla="*/ 403639 w 403978"/>
              <a:gd name="connsiteY4" fmla="*/ 59 h 136826"/>
              <a:gd name="connsiteX5" fmla="*/ 257589 w 403978"/>
              <a:gd name="connsiteY5" fmla="*/ 28634 h 136826"/>
              <a:gd name="connsiteX6" fmla="*/ 117889 w 403978"/>
              <a:gd name="connsiteY6" fmla="*/ 57209 h 136826"/>
              <a:gd name="connsiteX7" fmla="*/ 414 w 403978"/>
              <a:gd name="connsiteY7" fmla="*/ 136584 h 136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3978" h="136826">
                <a:moveTo>
                  <a:pt x="414" y="136584"/>
                </a:moveTo>
                <a:cubicBezTo>
                  <a:pt x="7293" y="131822"/>
                  <a:pt x="138527" y="41334"/>
                  <a:pt x="159164" y="28634"/>
                </a:cubicBezTo>
                <a:cubicBezTo>
                  <a:pt x="179801" y="15934"/>
                  <a:pt x="102014" y="61442"/>
                  <a:pt x="124239" y="60384"/>
                </a:cubicBezTo>
                <a:cubicBezTo>
                  <a:pt x="146464" y="59326"/>
                  <a:pt x="245947" y="32338"/>
                  <a:pt x="292514" y="22284"/>
                </a:cubicBezTo>
                <a:cubicBezTo>
                  <a:pt x="339081" y="12230"/>
                  <a:pt x="409460" y="-999"/>
                  <a:pt x="403639" y="59"/>
                </a:cubicBezTo>
                <a:cubicBezTo>
                  <a:pt x="397818" y="1117"/>
                  <a:pt x="257589" y="28634"/>
                  <a:pt x="257589" y="28634"/>
                </a:cubicBezTo>
                <a:cubicBezTo>
                  <a:pt x="209964" y="38159"/>
                  <a:pt x="161810" y="39747"/>
                  <a:pt x="117889" y="57209"/>
                </a:cubicBezTo>
                <a:cubicBezTo>
                  <a:pt x="73968" y="74671"/>
                  <a:pt x="-6465" y="141346"/>
                  <a:pt x="414" y="136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F19A0353-3D65-F9D7-CF03-0DA550B995EE}"/>
              </a:ext>
            </a:extLst>
          </p:cNvPr>
          <p:cNvSpPr/>
          <p:nvPr/>
        </p:nvSpPr>
        <p:spPr>
          <a:xfrm>
            <a:off x="5841971" y="1453478"/>
            <a:ext cx="63529" cy="194366"/>
          </a:xfrm>
          <a:custGeom>
            <a:avLst/>
            <a:gdLst>
              <a:gd name="connsiteX0" fmla="*/ 63529 w 63529"/>
              <a:gd name="connsiteY0" fmla="*/ 672 h 194366"/>
              <a:gd name="connsiteX1" fmla="*/ 38129 w 63529"/>
              <a:gd name="connsiteY1" fmla="*/ 124497 h 194366"/>
              <a:gd name="connsiteX2" fmla="*/ 50829 w 63529"/>
              <a:gd name="connsiteY2" fmla="*/ 194347 h 194366"/>
              <a:gd name="connsiteX3" fmla="*/ 44479 w 63529"/>
              <a:gd name="connsiteY3" fmla="*/ 130847 h 194366"/>
              <a:gd name="connsiteX4" fmla="*/ 29 w 63529"/>
              <a:gd name="connsiteY4" fmla="*/ 57822 h 194366"/>
              <a:gd name="connsiteX5" fmla="*/ 38129 w 63529"/>
              <a:gd name="connsiteY5" fmla="*/ 73697 h 194366"/>
              <a:gd name="connsiteX6" fmla="*/ 63529 w 63529"/>
              <a:gd name="connsiteY6" fmla="*/ 672 h 19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29" h="194366">
                <a:moveTo>
                  <a:pt x="63529" y="672"/>
                </a:moveTo>
                <a:cubicBezTo>
                  <a:pt x="63529" y="9139"/>
                  <a:pt x="40246" y="92218"/>
                  <a:pt x="38129" y="124497"/>
                </a:cubicBezTo>
                <a:cubicBezTo>
                  <a:pt x="36012" y="156776"/>
                  <a:pt x="49771" y="193289"/>
                  <a:pt x="50829" y="194347"/>
                </a:cubicBezTo>
                <a:cubicBezTo>
                  <a:pt x="51887" y="195405"/>
                  <a:pt x="52946" y="153601"/>
                  <a:pt x="44479" y="130847"/>
                </a:cubicBezTo>
                <a:cubicBezTo>
                  <a:pt x="36012" y="108093"/>
                  <a:pt x="1087" y="67347"/>
                  <a:pt x="29" y="57822"/>
                </a:cubicBezTo>
                <a:cubicBezTo>
                  <a:pt x="-1029" y="48297"/>
                  <a:pt x="27016" y="81105"/>
                  <a:pt x="38129" y="73697"/>
                </a:cubicBezTo>
                <a:cubicBezTo>
                  <a:pt x="49241" y="66289"/>
                  <a:pt x="63529" y="-7795"/>
                  <a:pt x="63529" y="6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51393C2F-5775-7CFB-183F-E1555375510E}"/>
              </a:ext>
            </a:extLst>
          </p:cNvPr>
          <p:cNvSpPr/>
          <p:nvPr/>
        </p:nvSpPr>
        <p:spPr>
          <a:xfrm>
            <a:off x="5679650" y="1539195"/>
            <a:ext cx="177410" cy="64860"/>
          </a:xfrm>
          <a:custGeom>
            <a:avLst/>
            <a:gdLst>
              <a:gd name="connsiteX0" fmla="*/ 425 w 177410"/>
              <a:gd name="connsiteY0" fmla="*/ 680 h 64860"/>
              <a:gd name="connsiteX1" fmla="*/ 171875 w 177410"/>
              <a:gd name="connsiteY1" fmla="*/ 64180 h 64860"/>
              <a:gd name="connsiteX2" fmla="*/ 124250 w 177410"/>
              <a:gd name="connsiteY2" fmla="*/ 32430 h 64860"/>
              <a:gd name="connsiteX3" fmla="*/ 425 w 177410"/>
              <a:gd name="connsiteY3" fmla="*/ 680 h 64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410" h="64860">
                <a:moveTo>
                  <a:pt x="425" y="680"/>
                </a:moveTo>
                <a:cubicBezTo>
                  <a:pt x="8362" y="5972"/>
                  <a:pt x="151238" y="58888"/>
                  <a:pt x="171875" y="64180"/>
                </a:cubicBezTo>
                <a:cubicBezTo>
                  <a:pt x="192512" y="69472"/>
                  <a:pt x="150708" y="42484"/>
                  <a:pt x="124250" y="32430"/>
                </a:cubicBezTo>
                <a:cubicBezTo>
                  <a:pt x="97792" y="22376"/>
                  <a:pt x="-7512" y="-4612"/>
                  <a:pt x="425" y="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526F330F-20A9-9046-1A41-D55DCAAF5CA6}"/>
              </a:ext>
            </a:extLst>
          </p:cNvPr>
          <p:cNvSpPr/>
          <p:nvPr/>
        </p:nvSpPr>
        <p:spPr>
          <a:xfrm>
            <a:off x="5581482" y="1755753"/>
            <a:ext cx="257695" cy="63526"/>
          </a:xfrm>
          <a:custGeom>
            <a:avLst/>
            <a:gdLst>
              <a:gd name="connsiteX0" fmla="*/ 168 w 257695"/>
              <a:gd name="connsiteY0" fmla="*/ 63522 h 63526"/>
              <a:gd name="connsiteX1" fmla="*/ 79543 w 257695"/>
              <a:gd name="connsiteY1" fmla="*/ 12722 h 63526"/>
              <a:gd name="connsiteX2" fmla="*/ 149393 w 257695"/>
              <a:gd name="connsiteY2" fmla="*/ 38122 h 63526"/>
              <a:gd name="connsiteX3" fmla="*/ 149393 w 257695"/>
              <a:gd name="connsiteY3" fmla="*/ 22 h 63526"/>
              <a:gd name="connsiteX4" fmla="*/ 257343 w 257695"/>
              <a:gd name="connsiteY4" fmla="*/ 44472 h 63526"/>
              <a:gd name="connsiteX5" fmla="*/ 181143 w 257695"/>
              <a:gd name="connsiteY5" fmla="*/ 25422 h 63526"/>
              <a:gd name="connsiteX6" fmla="*/ 101768 w 257695"/>
              <a:gd name="connsiteY6" fmla="*/ 9547 h 63526"/>
              <a:gd name="connsiteX7" fmla="*/ 168 w 257695"/>
              <a:gd name="connsiteY7" fmla="*/ 63522 h 6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7695" h="63526">
                <a:moveTo>
                  <a:pt x="168" y="63522"/>
                </a:moveTo>
                <a:cubicBezTo>
                  <a:pt x="-3536" y="64051"/>
                  <a:pt x="54672" y="16955"/>
                  <a:pt x="79543" y="12722"/>
                </a:cubicBezTo>
                <a:cubicBezTo>
                  <a:pt x="104414" y="8489"/>
                  <a:pt x="137751" y="40239"/>
                  <a:pt x="149393" y="38122"/>
                </a:cubicBezTo>
                <a:cubicBezTo>
                  <a:pt x="161035" y="36005"/>
                  <a:pt x="131402" y="-1036"/>
                  <a:pt x="149393" y="22"/>
                </a:cubicBezTo>
                <a:cubicBezTo>
                  <a:pt x="167384" y="1080"/>
                  <a:pt x="252051" y="40239"/>
                  <a:pt x="257343" y="44472"/>
                </a:cubicBezTo>
                <a:cubicBezTo>
                  <a:pt x="262635" y="48705"/>
                  <a:pt x="207072" y="31243"/>
                  <a:pt x="181143" y="25422"/>
                </a:cubicBezTo>
                <a:cubicBezTo>
                  <a:pt x="155214" y="19601"/>
                  <a:pt x="130872" y="4785"/>
                  <a:pt x="101768" y="9547"/>
                </a:cubicBezTo>
                <a:cubicBezTo>
                  <a:pt x="72664" y="14309"/>
                  <a:pt x="3872" y="62993"/>
                  <a:pt x="168" y="63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DC6BAD85-4F55-F193-CF56-0EAC2747012B}"/>
              </a:ext>
            </a:extLst>
          </p:cNvPr>
          <p:cNvSpPr/>
          <p:nvPr/>
        </p:nvSpPr>
        <p:spPr>
          <a:xfrm>
            <a:off x="5854359" y="1657349"/>
            <a:ext cx="87518" cy="255485"/>
          </a:xfrm>
          <a:custGeom>
            <a:avLst/>
            <a:gdLst>
              <a:gd name="connsiteX0" fmla="*/ 41616 w 87518"/>
              <a:gd name="connsiteY0" fmla="*/ 1 h 255485"/>
              <a:gd name="connsiteX1" fmla="*/ 67016 w 87518"/>
              <a:gd name="connsiteY1" fmla="*/ 161926 h 255485"/>
              <a:gd name="connsiteX2" fmla="*/ 86066 w 87518"/>
              <a:gd name="connsiteY2" fmla="*/ 254001 h 255485"/>
              <a:gd name="connsiteX3" fmla="*/ 76541 w 87518"/>
              <a:gd name="connsiteY3" fmla="*/ 212726 h 255485"/>
              <a:gd name="connsiteX4" fmla="*/ 341 w 87518"/>
              <a:gd name="connsiteY4" fmla="*/ 133351 h 255485"/>
              <a:gd name="connsiteX5" fmla="*/ 47966 w 87518"/>
              <a:gd name="connsiteY5" fmla="*/ 158751 h 255485"/>
              <a:gd name="connsiteX6" fmla="*/ 41616 w 87518"/>
              <a:gd name="connsiteY6" fmla="*/ 1 h 255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518" h="255485">
                <a:moveTo>
                  <a:pt x="41616" y="1"/>
                </a:moveTo>
                <a:cubicBezTo>
                  <a:pt x="44791" y="530"/>
                  <a:pt x="59608" y="119593"/>
                  <a:pt x="67016" y="161926"/>
                </a:cubicBezTo>
                <a:cubicBezTo>
                  <a:pt x="74424" y="204259"/>
                  <a:pt x="84479" y="245534"/>
                  <a:pt x="86066" y="254001"/>
                </a:cubicBezTo>
                <a:cubicBezTo>
                  <a:pt x="87653" y="262468"/>
                  <a:pt x="90828" y="232834"/>
                  <a:pt x="76541" y="212726"/>
                </a:cubicBezTo>
                <a:cubicBezTo>
                  <a:pt x="62254" y="192618"/>
                  <a:pt x="5103" y="142347"/>
                  <a:pt x="341" y="133351"/>
                </a:cubicBezTo>
                <a:cubicBezTo>
                  <a:pt x="-4421" y="124355"/>
                  <a:pt x="42145" y="174097"/>
                  <a:pt x="47966" y="158751"/>
                </a:cubicBezTo>
                <a:cubicBezTo>
                  <a:pt x="53787" y="143405"/>
                  <a:pt x="38441" y="-528"/>
                  <a:pt x="4161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7AC97FC3-D2D3-8A53-4053-3E756A72741F}"/>
              </a:ext>
            </a:extLst>
          </p:cNvPr>
          <p:cNvSpPr/>
          <p:nvPr/>
        </p:nvSpPr>
        <p:spPr>
          <a:xfrm>
            <a:off x="6724610" y="2635245"/>
            <a:ext cx="60849" cy="114310"/>
          </a:xfrm>
          <a:custGeom>
            <a:avLst/>
            <a:gdLst>
              <a:gd name="connsiteX0" fmla="*/ 40 w 60849"/>
              <a:gd name="connsiteY0" fmla="*/ 5 h 114310"/>
              <a:gd name="connsiteX1" fmla="*/ 50840 w 60849"/>
              <a:gd name="connsiteY1" fmla="*/ 53980 h 114310"/>
              <a:gd name="connsiteX2" fmla="*/ 38140 w 60849"/>
              <a:gd name="connsiteY2" fmla="*/ 114305 h 114310"/>
              <a:gd name="connsiteX3" fmla="*/ 60365 w 60849"/>
              <a:gd name="connsiteY3" fmla="*/ 57155 h 114310"/>
              <a:gd name="connsiteX4" fmla="*/ 40 w 60849"/>
              <a:gd name="connsiteY4" fmla="*/ 5 h 114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49" h="114310">
                <a:moveTo>
                  <a:pt x="40" y="5"/>
                </a:moveTo>
                <a:cubicBezTo>
                  <a:pt x="-1547" y="-524"/>
                  <a:pt x="44490" y="34930"/>
                  <a:pt x="50840" y="53980"/>
                </a:cubicBezTo>
                <a:cubicBezTo>
                  <a:pt x="57190" y="73030"/>
                  <a:pt x="36553" y="113776"/>
                  <a:pt x="38140" y="114305"/>
                </a:cubicBezTo>
                <a:cubicBezTo>
                  <a:pt x="39727" y="114834"/>
                  <a:pt x="64598" y="74088"/>
                  <a:pt x="60365" y="57155"/>
                </a:cubicBezTo>
                <a:cubicBezTo>
                  <a:pt x="56132" y="40222"/>
                  <a:pt x="1627" y="534"/>
                  <a:pt x="4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63A1790D-3C91-1E2E-8823-E4B09F6CB132}"/>
              </a:ext>
            </a:extLst>
          </p:cNvPr>
          <p:cNvSpPr/>
          <p:nvPr/>
        </p:nvSpPr>
        <p:spPr>
          <a:xfrm>
            <a:off x="5910926" y="2759037"/>
            <a:ext cx="48650" cy="117581"/>
          </a:xfrm>
          <a:custGeom>
            <a:avLst/>
            <a:gdLst>
              <a:gd name="connsiteX0" fmla="*/ 16799 w 48650"/>
              <a:gd name="connsiteY0" fmla="*/ 38 h 117581"/>
              <a:gd name="connsiteX1" fmla="*/ 13624 w 48650"/>
              <a:gd name="connsiteY1" fmla="*/ 73063 h 117581"/>
              <a:gd name="connsiteX2" fmla="*/ 48549 w 48650"/>
              <a:gd name="connsiteY2" fmla="*/ 117513 h 117581"/>
              <a:gd name="connsiteX3" fmla="*/ 924 w 48650"/>
              <a:gd name="connsiteY3" fmla="*/ 63538 h 117581"/>
              <a:gd name="connsiteX4" fmla="*/ 16799 w 48650"/>
              <a:gd name="connsiteY4" fmla="*/ 38 h 117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50" h="117581">
                <a:moveTo>
                  <a:pt x="16799" y="38"/>
                </a:moveTo>
                <a:cubicBezTo>
                  <a:pt x="18916" y="1626"/>
                  <a:pt x="8332" y="53484"/>
                  <a:pt x="13624" y="73063"/>
                </a:cubicBezTo>
                <a:cubicBezTo>
                  <a:pt x="18916" y="92642"/>
                  <a:pt x="50666" y="119101"/>
                  <a:pt x="48549" y="117513"/>
                </a:cubicBezTo>
                <a:cubicBezTo>
                  <a:pt x="46432" y="115925"/>
                  <a:pt x="6216" y="81000"/>
                  <a:pt x="924" y="63538"/>
                </a:cubicBezTo>
                <a:cubicBezTo>
                  <a:pt x="-4368" y="46076"/>
                  <a:pt x="14682" y="-1550"/>
                  <a:pt x="16799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19C67CC9-82BF-B7F0-655A-3E3028BAF0B1}"/>
              </a:ext>
            </a:extLst>
          </p:cNvPr>
          <p:cNvSpPr/>
          <p:nvPr/>
        </p:nvSpPr>
        <p:spPr>
          <a:xfrm>
            <a:off x="6385835" y="2666931"/>
            <a:ext cx="259748" cy="207960"/>
          </a:xfrm>
          <a:custGeom>
            <a:avLst/>
            <a:gdLst>
              <a:gd name="connsiteX0" fmla="*/ 2265 w 259748"/>
              <a:gd name="connsiteY0" fmla="*/ 206444 h 207960"/>
              <a:gd name="connsiteX1" fmla="*/ 249915 w 259748"/>
              <a:gd name="connsiteY1" fmla="*/ 3244 h 207960"/>
              <a:gd name="connsiteX2" fmla="*/ 170540 w 259748"/>
              <a:gd name="connsiteY2" fmla="*/ 76269 h 207960"/>
              <a:gd name="connsiteX3" fmla="*/ 259440 w 259748"/>
              <a:gd name="connsiteY3" fmla="*/ 6419 h 207960"/>
              <a:gd name="connsiteX4" fmla="*/ 132440 w 259748"/>
              <a:gd name="connsiteY4" fmla="*/ 92144 h 207960"/>
              <a:gd name="connsiteX5" fmla="*/ 2265 w 259748"/>
              <a:gd name="connsiteY5" fmla="*/ 206444 h 207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748" h="207960">
                <a:moveTo>
                  <a:pt x="2265" y="206444"/>
                </a:moveTo>
                <a:cubicBezTo>
                  <a:pt x="21844" y="191627"/>
                  <a:pt x="221869" y="24940"/>
                  <a:pt x="249915" y="3244"/>
                </a:cubicBezTo>
                <a:cubicBezTo>
                  <a:pt x="277961" y="-18452"/>
                  <a:pt x="168953" y="75740"/>
                  <a:pt x="170540" y="76269"/>
                </a:cubicBezTo>
                <a:cubicBezTo>
                  <a:pt x="172127" y="76798"/>
                  <a:pt x="265790" y="3773"/>
                  <a:pt x="259440" y="6419"/>
                </a:cubicBezTo>
                <a:cubicBezTo>
                  <a:pt x="253090" y="9065"/>
                  <a:pt x="169482" y="60923"/>
                  <a:pt x="132440" y="92144"/>
                </a:cubicBezTo>
                <a:cubicBezTo>
                  <a:pt x="95398" y="123365"/>
                  <a:pt x="-17314" y="221261"/>
                  <a:pt x="2265" y="206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6BFB7819-9253-929B-F3FE-36B815220312}"/>
              </a:ext>
            </a:extLst>
          </p:cNvPr>
          <p:cNvSpPr/>
          <p:nvPr/>
        </p:nvSpPr>
        <p:spPr>
          <a:xfrm>
            <a:off x="6572180" y="2593851"/>
            <a:ext cx="109141" cy="155702"/>
          </a:xfrm>
          <a:custGeom>
            <a:avLst/>
            <a:gdLst>
              <a:gd name="connsiteX0" fmla="*/ 70 w 109141"/>
              <a:gd name="connsiteY0" fmla="*/ 124 h 155702"/>
              <a:gd name="connsiteX1" fmla="*/ 82620 w 109141"/>
              <a:gd name="connsiteY1" fmla="*/ 60449 h 155702"/>
              <a:gd name="connsiteX2" fmla="*/ 76270 w 109141"/>
              <a:gd name="connsiteY2" fmla="*/ 28699 h 155702"/>
              <a:gd name="connsiteX3" fmla="*/ 108020 w 109141"/>
              <a:gd name="connsiteY3" fmla="*/ 82674 h 155702"/>
              <a:gd name="connsiteX4" fmla="*/ 101670 w 109141"/>
              <a:gd name="connsiteY4" fmla="*/ 155699 h 155702"/>
              <a:gd name="connsiteX5" fmla="*/ 98495 w 109141"/>
              <a:gd name="connsiteY5" fmla="*/ 79499 h 155702"/>
              <a:gd name="connsiteX6" fmla="*/ 70 w 109141"/>
              <a:gd name="connsiteY6" fmla="*/ 124 h 15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141" h="155702">
                <a:moveTo>
                  <a:pt x="70" y="124"/>
                </a:moveTo>
                <a:cubicBezTo>
                  <a:pt x="-2576" y="-3051"/>
                  <a:pt x="69920" y="55686"/>
                  <a:pt x="82620" y="60449"/>
                </a:cubicBezTo>
                <a:cubicBezTo>
                  <a:pt x="95320" y="65212"/>
                  <a:pt x="72037" y="24995"/>
                  <a:pt x="76270" y="28699"/>
                </a:cubicBezTo>
                <a:cubicBezTo>
                  <a:pt x="80503" y="32403"/>
                  <a:pt x="103787" y="61507"/>
                  <a:pt x="108020" y="82674"/>
                </a:cubicBezTo>
                <a:cubicBezTo>
                  <a:pt x="112253" y="103841"/>
                  <a:pt x="103257" y="156228"/>
                  <a:pt x="101670" y="155699"/>
                </a:cubicBezTo>
                <a:cubicBezTo>
                  <a:pt x="100083" y="155170"/>
                  <a:pt x="111195" y="101724"/>
                  <a:pt x="98495" y="79499"/>
                </a:cubicBezTo>
                <a:cubicBezTo>
                  <a:pt x="85795" y="57274"/>
                  <a:pt x="2716" y="3299"/>
                  <a:pt x="70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76D0370F-4C00-0E44-BB52-55B72267AB86}"/>
              </a:ext>
            </a:extLst>
          </p:cNvPr>
          <p:cNvSpPr/>
          <p:nvPr/>
        </p:nvSpPr>
        <p:spPr>
          <a:xfrm>
            <a:off x="5994145" y="2711446"/>
            <a:ext cx="28923" cy="121231"/>
          </a:xfrm>
          <a:custGeom>
            <a:avLst/>
            <a:gdLst>
              <a:gd name="connsiteX0" fmla="*/ 28830 w 28923"/>
              <a:gd name="connsiteY0" fmla="*/ 4 h 121231"/>
              <a:gd name="connsiteX1" fmla="*/ 9780 w 28923"/>
              <a:gd name="connsiteY1" fmla="*/ 60329 h 121231"/>
              <a:gd name="connsiteX2" fmla="*/ 19305 w 28923"/>
              <a:gd name="connsiteY2" fmla="*/ 120654 h 121231"/>
              <a:gd name="connsiteX3" fmla="*/ 12955 w 28923"/>
              <a:gd name="connsiteY3" fmla="*/ 88904 h 121231"/>
              <a:gd name="connsiteX4" fmla="*/ 255 w 28923"/>
              <a:gd name="connsiteY4" fmla="*/ 57154 h 121231"/>
              <a:gd name="connsiteX5" fmla="*/ 28830 w 28923"/>
              <a:gd name="connsiteY5" fmla="*/ 4 h 121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23" h="121231">
                <a:moveTo>
                  <a:pt x="28830" y="4"/>
                </a:moveTo>
                <a:cubicBezTo>
                  <a:pt x="30417" y="533"/>
                  <a:pt x="11367" y="40221"/>
                  <a:pt x="9780" y="60329"/>
                </a:cubicBezTo>
                <a:cubicBezTo>
                  <a:pt x="8192" y="80437"/>
                  <a:pt x="18776" y="115892"/>
                  <a:pt x="19305" y="120654"/>
                </a:cubicBezTo>
                <a:cubicBezTo>
                  <a:pt x="19834" y="125417"/>
                  <a:pt x="16130" y="99487"/>
                  <a:pt x="12955" y="88904"/>
                </a:cubicBezTo>
                <a:cubicBezTo>
                  <a:pt x="9780" y="78321"/>
                  <a:pt x="-1862" y="71971"/>
                  <a:pt x="255" y="57154"/>
                </a:cubicBezTo>
                <a:cubicBezTo>
                  <a:pt x="2372" y="42337"/>
                  <a:pt x="27243" y="-525"/>
                  <a:pt x="28830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68BFB256-6AAD-5C5C-730F-C439271E2D3D}"/>
              </a:ext>
            </a:extLst>
          </p:cNvPr>
          <p:cNvSpPr/>
          <p:nvPr/>
        </p:nvSpPr>
        <p:spPr>
          <a:xfrm>
            <a:off x="6349856" y="2549525"/>
            <a:ext cx="216380" cy="82600"/>
          </a:xfrm>
          <a:custGeom>
            <a:avLst/>
            <a:gdLst>
              <a:gd name="connsiteX0" fmla="*/ 144 w 216380"/>
              <a:gd name="connsiteY0" fmla="*/ 69850 h 82600"/>
              <a:gd name="connsiteX1" fmla="*/ 136669 w 216380"/>
              <a:gd name="connsiteY1" fmla="*/ 44450 h 82600"/>
              <a:gd name="connsiteX2" fmla="*/ 130319 w 216380"/>
              <a:gd name="connsiteY2" fmla="*/ 25400 h 82600"/>
              <a:gd name="connsiteX3" fmla="*/ 206519 w 216380"/>
              <a:gd name="connsiteY3" fmla="*/ 57150 h 82600"/>
              <a:gd name="connsiteX4" fmla="*/ 203344 w 216380"/>
              <a:gd name="connsiteY4" fmla="*/ 0 h 82600"/>
              <a:gd name="connsiteX5" fmla="*/ 216044 w 216380"/>
              <a:gd name="connsiteY5" fmla="*/ 57150 h 82600"/>
              <a:gd name="connsiteX6" fmla="*/ 187469 w 216380"/>
              <a:gd name="connsiteY6" fmla="*/ 63500 h 82600"/>
              <a:gd name="connsiteX7" fmla="*/ 95394 w 216380"/>
              <a:gd name="connsiteY7" fmla="*/ 82550 h 82600"/>
              <a:gd name="connsiteX8" fmla="*/ 168419 w 216380"/>
              <a:gd name="connsiteY8" fmla="*/ 57150 h 82600"/>
              <a:gd name="connsiteX9" fmla="*/ 144 w 216380"/>
              <a:gd name="connsiteY9" fmla="*/ 69850 h 8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380" h="82600">
                <a:moveTo>
                  <a:pt x="144" y="69850"/>
                </a:moveTo>
                <a:cubicBezTo>
                  <a:pt x="-5148" y="67733"/>
                  <a:pt x="136669" y="44450"/>
                  <a:pt x="136669" y="44450"/>
                </a:cubicBezTo>
                <a:cubicBezTo>
                  <a:pt x="158365" y="37042"/>
                  <a:pt x="118677" y="23283"/>
                  <a:pt x="130319" y="25400"/>
                </a:cubicBezTo>
                <a:cubicBezTo>
                  <a:pt x="141961" y="27517"/>
                  <a:pt x="194348" y="61383"/>
                  <a:pt x="206519" y="57150"/>
                </a:cubicBezTo>
                <a:cubicBezTo>
                  <a:pt x="218690" y="52917"/>
                  <a:pt x="201757" y="0"/>
                  <a:pt x="203344" y="0"/>
                </a:cubicBezTo>
                <a:cubicBezTo>
                  <a:pt x="204931" y="0"/>
                  <a:pt x="218690" y="46567"/>
                  <a:pt x="216044" y="57150"/>
                </a:cubicBezTo>
                <a:cubicBezTo>
                  <a:pt x="213398" y="67733"/>
                  <a:pt x="187469" y="63500"/>
                  <a:pt x="187469" y="63500"/>
                </a:cubicBezTo>
                <a:cubicBezTo>
                  <a:pt x="167361" y="67733"/>
                  <a:pt x="98569" y="83608"/>
                  <a:pt x="95394" y="82550"/>
                </a:cubicBezTo>
                <a:cubicBezTo>
                  <a:pt x="92219" y="81492"/>
                  <a:pt x="179532" y="60325"/>
                  <a:pt x="168419" y="57150"/>
                </a:cubicBezTo>
                <a:cubicBezTo>
                  <a:pt x="157306" y="53975"/>
                  <a:pt x="5436" y="71967"/>
                  <a:pt x="144" y="69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70B86DD0-DDC5-4A1C-CB45-A713058EB97C}"/>
              </a:ext>
            </a:extLst>
          </p:cNvPr>
          <p:cNvSpPr/>
          <p:nvPr/>
        </p:nvSpPr>
        <p:spPr>
          <a:xfrm>
            <a:off x="6273732" y="2723622"/>
            <a:ext cx="365821" cy="245003"/>
          </a:xfrm>
          <a:custGeom>
            <a:avLst/>
            <a:gdLst>
              <a:gd name="connsiteX0" fmla="*/ 365193 w 365821"/>
              <a:gd name="connsiteY0" fmla="*/ 528 h 245003"/>
              <a:gd name="connsiteX1" fmla="*/ 117543 w 365821"/>
              <a:gd name="connsiteY1" fmla="*/ 184678 h 245003"/>
              <a:gd name="connsiteX2" fmla="*/ 171518 w 365821"/>
              <a:gd name="connsiteY2" fmla="*/ 159278 h 245003"/>
              <a:gd name="connsiteX3" fmla="*/ 68 w 365821"/>
              <a:gd name="connsiteY3" fmla="*/ 245003 h 245003"/>
              <a:gd name="connsiteX4" fmla="*/ 152468 w 365821"/>
              <a:gd name="connsiteY4" fmla="*/ 159278 h 245003"/>
              <a:gd name="connsiteX5" fmla="*/ 288993 w 365821"/>
              <a:gd name="connsiteY5" fmla="*/ 105303 h 245003"/>
              <a:gd name="connsiteX6" fmla="*/ 225493 w 365821"/>
              <a:gd name="connsiteY6" fmla="*/ 168803 h 245003"/>
              <a:gd name="connsiteX7" fmla="*/ 269943 w 365821"/>
              <a:gd name="connsiteY7" fmla="*/ 89428 h 245003"/>
              <a:gd name="connsiteX8" fmla="*/ 190568 w 365821"/>
              <a:gd name="connsiteY8" fmla="*/ 127528 h 245003"/>
              <a:gd name="connsiteX9" fmla="*/ 365193 w 365821"/>
              <a:gd name="connsiteY9" fmla="*/ 528 h 24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5821" h="245003">
                <a:moveTo>
                  <a:pt x="365193" y="528"/>
                </a:moveTo>
                <a:cubicBezTo>
                  <a:pt x="353022" y="10053"/>
                  <a:pt x="149822" y="158220"/>
                  <a:pt x="117543" y="184678"/>
                </a:cubicBezTo>
                <a:cubicBezTo>
                  <a:pt x="85264" y="211136"/>
                  <a:pt x="191097" y="149224"/>
                  <a:pt x="171518" y="159278"/>
                </a:cubicBezTo>
                <a:cubicBezTo>
                  <a:pt x="151939" y="169332"/>
                  <a:pt x="3243" y="245003"/>
                  <a:pt x="68" y="245003"/>
                </a:cubicBezTo>
                <a:cubicBezTo>
                  <a:pt x="-3107" y="245003"/>
                  <a:pt x="104314" y="182561"/>
                  <a:pt x="152468" y="159278"/>
                </a:cubicBezTo>
                <a:cubicBezTo>
                  <a:pt x="200622" y="135995"/>
                  <a:pt x="276822" y="103716"/>
                  <a:pt x="288993" y="105303"/>
                </a:cubicBezTo>
                <a:cubicBezTo>
                  <a:pt x="301164" y="106890"/>
                  <a:pt x="228668" y="171449"/>
                  <a:pt x="225493" y="168803"/>
                </a:cubicBezTo>
                <a:cubicBezTo>
                  <a:pt x="222318" y="166157"/>
                  <a:pt x="275764" y="96307"/>
                  <a:pt x="269943" y="89428"/>
                </a:cubicBezTo>
                <a:cubicBezTo>
                  <a:pt x="264122" y="82549"/>
                  <a:pt x="172047" y="141815"/>
                  <a:pt x="190568" y="127528"/>
                </a:cubicBezTo>
                <a:cubicBezTo>
                  <a:pt x="209089" y="113241"/>
                  <a:pt x="377364" y="-8997"/>
                  <a:pt x="365193" y="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66E7D92B-BC34-3413-A980-3C9FB0904584}"/>
              </a:ext>
            </a:extLst>
          </p:cNvPr>
          <p:cNvSpPr/>
          <p:nvPr/>
        </p:nvSpPr>
        <p:spPr>
          <a:xfrm>
            <a:off x="5813013" y="1792499"/>
            <a:ext cx="122300" cy="233273"/>
          </a:xfrm>
          <a:custGeom>
            <a:avLst/>
            <a:gdLst>
              <a:gd name="connsiteX0" fmla="*/ 412 w 122300"/>
              <a:gd name="connsiteY0" fmla="*/ 1376 h 233273"/>
              <a:gd name="connsiteX1" fmla="*/ 79787 w 122300"/>
              <a:gd name="connsiteY1" fmla="*/ 68051 h 233273"/>
              <a:gd name="connsiteX2" fmla="*/ 102012 w 122300"/>
              <a:gd name="connsiteY2" fmla="*/ 112501 h 233273"/>
              <a:gd name="connsiteX3" fmla="*/ 105187 w 122300"/>
              <a:gd name="connsiteY3" fmla="*/ 93451 h 233273"/>
              <a:gd name="connsiteX4" fmla="*/ 114712 w 122300"/>
              <a:gd name="connsiteY4" fmla="*/ 153776 h 233273"/>
              <a:gd name="connsiteX5" fmla="*/ 108362 w 122300"/>
              <a:gd name="connsiteY5" fmla="*/ 233151 h 233273"/>
              <a:gd name="connsiteX6" fmla="*/ 117887 w 122300"/>
              <a:gd name="connsiteY6" fmla="*/ 134726 h 233273"/>
              <a:gd name="connsiteX7" fmla="*/ 412 w 122300"/>
              <a:gd name="connsiteY7" fmla="*/ 1376 h 233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300" h="233273">
                <a:moveTo>
                  <a:pt x="412" y="1376"/>
                </a:moveTo>
                <a:cubicBezTo>
                  <a:pt x="-5938" y="-9736"/>
                  <a:pt x="62854" y="49530"/>
                  <a:pt x="79787" y="68051"/>
                </a:cubicBezTo>
                <a:cubicBezTo>
                  <a:pt x="96720" y="86572"/>
                  <a:pt x="97779" y="108268"/>
                  <a:pt x="102012" y="112501"/>
                </a:cubicBezTo>
                <a:cubicBezTo>
                  <a:pt x="106245" y="116734"/>
                  <a:pt x="103070" y="86572"/>
                  <a:pt x="105187" y="93451"/>
                </a:cubicBezTo>
                <a:cubicBezTo>
                  <a:pt x="107304" y="100330"/>
                  <a:pt x="114183" y="130493"/>
                  <a:pt x="114712" y="153776"/>
                </a:cubicBezTo>
                <a:cubicBezTo>
                  <a:pt x="115241" y="177059"/>
                  <a:pt x="107833" y="236326"/>
                  <a:pt x="108362" y="233151"/>
                </a:cubicBezTo>
                <a:cubicBezTo>
                  <a:pt x="108891" y="229976"/>
                  <a:pt x="131645" y="170180"/>
                  <a:pt x="117887" y="134726"/>
                </a:cubicBezTo>
                <a:cubicBezTo>
                  <a:pt x="104129" y="99272"/>
                  <a:pt x="6762" y="12488"/>
                  <a:pt x="412" y="1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7FE3DD6D-5CDA-1548-7122-E038C00B86D0}"/>
              </a:ext>
            </a:extLst>
          </p:cNvPr>
          <p:cNvSpPr/>
          <p:nvPr/>
        </p:nvSpPr>
        <p:spPr>
          <a:xfrm>
            <a:off x="6249060" y="1586168"/>
            <a:ext cx="180931" cy="261685"/>
          </a:xfrm>
          <a:custGeom>
            <a:avLst/>
            <a:gdLst>
              <a:gd name="connsiteX0" fmla="*/ 180315 w 180931"/>
              <a:gd name="connsiteY0" fmla="*/ 1332 h 261685"/>
              <a:gd name="connsiteX1" fmla="*/ 21565 w 180931"/>
              <a:gd name="connsiteY1" fmla="*/ 156907 h 261685"/>
              <a:gd name="connsiteX2" fmla="*/ 2515 w 180931"/>
              <a:gd name="connsiteY2" fmla="*/ 261682 h 261685"/>
              <a:gd name="connsiteX3" fmla="*/ 31090 w 180931"/>
              <a:gd name="connsiteY3" fmla="*/ 153732 h 261685"/>
              <a:gd name="connsiteX4" fmla="*/ 46965 w 180931"/>
              <a:gd name="connsiteY4" fmla="*/ 115632 h 261685"/>
              <a:gd name="connsiteX5" fmla="*/ 40615 w 180931"/>
              <a:gd name="connsiteY5" fmla="*/ 90232 h 261685"/>
              <a:gd name="connsiteX6" fmla="*/ 75540 w 180931"/>
              <a:gd name="connsiteY6" fmla="*/ 80707 h 261685"/>
              <a:gd name="connsiteX7" fmla="*/ 180315 w 180931"/>
              <a:gd name="connsiteY7" fmla="*/ 1332 h 261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931" h="261685">
                <a:moveTo>
                  <a:pt x="180315" y="1332"/>
                </a:moveTo>
                <a:cubicBezTo>
                  <a:pt x="171319" y="14032"/>
                  <a:pt x="51198" y="113515"/>
                  <a:pt x="21565" y="156907"/>
                </a:cubicBezTo>
                <a:cubicBezTo>
                  <a:pt x="-8068" y="200299"/>
                  <a:pt x="928" y="262211"/>
                  <a:pt x="2515" y="261682"/>
                </a:cubicBezTo>
                <a:cubicBezTo>
                  <a:pt x="4102" y="261153"/>
                  <a:pt x="23682" y="178074"/>
                  <a:pt x="31090" y="153732"/>
                </a:cubicBezTo>
                <a:cubicBezTo>
                  <a:pt x="38498" y="129390"/>
                  <a:pt x="45377" y="126215"/>
                  <a:pt x="46965" y="115632"/>
                </a:cubicBezTo>
                <a:cubicBezTo>
                  <a:pt x="48552" y="105049"/>
                  <a:pt x="35853" y="96053"/>
                  <a:pt x="40615" y="90232"/>
                </a:cubicBezTo>
                <a:cubicBezTo>
                  <a:pt x="45377" y="84411"/>
                  <a:pt x="53844" y="90761"/>
                  <a:pt x="75540" y="80707"/>
                </a:cubicBezTo>
                <a:cubicBezTo>
                  <a:pt x="97236" y="70653"/>
                  <a:pt x="189311" y="-11368"/>
                  <a:pt x="180315" y="1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6A3B953E-30BF-A072-4FED-D834CE58C980}"/>
              </a:ext>
            </a:extLst>
          </p:cNvPr>
          <p:cNvSpPr/>
          <p:nvPr/>
        </p:nvSpPr>
        <p:spPr>
          <a:xfrm>
            <a:off x="6499457" y="2151700"/>
            <a:ext cx="88668" cy="226444"/>
          </a:xfrm>
          <a:custGeom>
            <a:avLst/>
            <a:gdLst>
              <a:gd name="connsiteX0" fmla="*/ 2943 w 88668"/>
              <a:gd name="connsiteY0" fmla="*/ 950 h 226444"/>
              <a:gd name="connsiteX1" fmla="*/ 2943 w 88668"/>
              <a:gd name="connsiteY1" fmla="*/ 77150 h 226444"/>
              <a:gd name="connsiteX2" fmla="*/ 41043 w 88668"/>
              <a:gd name="connsiteY2" fmla="*/ 169225 h 226444"/>
              <a:gd name="connsiteX3" fmla="*/ 50568 w 88668"/>
              <a:gd name="connsiteY3" fmla="*/ 153350 h 226444"/>
              <a:gd name="connsiteX4" fmla="*/ 88668 w 88668"/>
              <a:gd name="connsiteY4" fmla="*/ 226375 h 226444"/>
              <a:gd name="connsiteX5" fmla="*/ 50568 w 88668"/>
              <a:gd name="connsiteY5" fmla="*/ 166050 h 226444"/>
              <a:gd name="connsiteX6" fmla="*/ 6118 w 88668"/>
              <a:gd name="connsiteY6" fmla="*/ 131125 h 226444"/>
              <a:gd name="connsiteX7" fmla="*/ 2943 w 88668"/>
              <a:gd name="connsiteY7" fmla="*/ 950 h 22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668" h="226444">
                <a:moveTo>
                  <a:pt x="2943" y="950"/>
                </a:moveTo>
                <a:cubicBezTo>
                  <a:pt x="2414" y="-8046"/>
                  <a:pt x="-3407" y="49104"/>
                  <a:pt x="2943" y="77150"/>
                </a:cubicBezTo>
                <a:cubicBezTo>
                  <a:pt x="9293" y="105196"/>
                  <a:pt x="33106" y="156525"/>
                  <a:pt x="41043" y="169225"/>
                </a:cubicBezTo>
                <a:cubicBezTo>
                  <a:pt x="48980" y="181925"/>
                  <a:pt x="42631" y="143825"/>
                  <a:pt x="50568" y="153350"/>
                </a:cubicBezTo>
                <a:cubicBezTo>
                  <a:pt x="58505" y="162875"/>
                  <a:pt x="88668" y="224258"/>
                  <a:pt x="88668" y="226375"/>
                </a:cubicBezTo>
                <a:cubicBezTo>
                  <a:pt x="88668" y="228492"/>
                  <a:pt x="64326" y="181925"/>
                  <a:pt x="50568" y="166050"/>
                </a:cubicBezTo>
                <a:cubicBezTo>
                  <a:pt x="36810" y="150175"/>
                  <a:pt x="12468" y="158642"/>
                  <a:pt x="6118" y="131125"/>
                </a:cubicBezTo>
                <a:cubicBezTo>
                  <a:pt x="-232" y="103608"/>
                  <a:pt x="3472" y="9946"/>
                  <a:pt x="2943" y="9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0B49CAED-E5E4-BCB6-C441-B6E409B7A5DD}"/>
              </a:ext>
            </a:extLst>
          </p:cNvPr>
          <p:cNvSpPr/>
          <p:nvPr/>
        </p:nvSpPr>
        <p:spPr>
          <a:xfrm>
            <a:off x="6759422" y="1974756"/>
            <a:ext cx="55750" cy="230336"/>
          </a:xfrm>
          <a:custGeom>
            <a:avLst/>
            <a:gdLst>
              <a:gd name="connsiteX0" fmla="*/ 54128 w 55750"/>
              <a:gd name="connsiteY0" fmla="*/ 3269 h 230336"/>
              <a:gd name="connsiteX1" fmla="*/ 153 w 55750"/>
              <a:gd name="connsiteY1" fmla="*/ 228694 h 230336"/>
              <a:gd name="connsiteX2" fmla="*/ 38253 w 55750"/>
              <a:gd name="connsiteY2" fmla="*/ 101694 h 230336"/>
              <a:gd name="connsiteX3" fmla="*/ 54128 w 55750"/>
              <a:gd name="connsiteY3" fmla="*/ 3269 h 230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750" h="230336">
                <a:moveTo>
                  <a:pt x="54128" y="3269"/>
                </a:moveTo>
                <a:cubicBezTo>
                  <a:pt x="47778" y="24436"/>
                  <a:pt x="2799" y="212290"/>
                  <a:pt x="153" y="228694"/>
                </a:cubicBezTo>
                <a:cubicBezTo>
                  <a:pt x="-2493" y="245098"/>
                  <a:pt x="29786" y="133973"/>
                  <a:pt x="38253" y="101694"/>
                </a:cubicBezTo>
                <a:cubicBezTo>
                  <a:pt x="46720" y="69415"/>
                  <a:pt x="60478" y="-17898"/>
                  <a:pt x="54128" y="3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A1E7C4CA-F0DE-8FFD-B1C0-AC7F01DC0550}"/>
              </a:ext>
            </a:extLst>
          </p:cNvPr>
          <p:cNvSpPr/>
          <p:nvPr/>
        </p:nvSpPr>
        <p:spPr>
          <a:xfrm>
            <a:off x="5591175" y="1812482"/>
            <a:ext cx="311161" cy="98882"/>
          </a:xfrm>
          <a:custGeom>
            <a:avLst/>
            <a:gdLst>
              <a:gd name="connsiteX0" fmla="*/ 0 w 311161"/>
              <a:gd name="connsiteY0" fmla="*/ 19493 h 98882"/>
              <a:gd name="connsiteX1" fmla="*/ 149225 w 311161"/>
              <a:gd name="connsiteY1" fmla="*/ 443 h 98882"/>
              <a:gd name="connsiteX2" fmla="*/ 231775 w 311161"/>
              <a:gd name="connsiteY2" fmla="*/ 41718 h 98882"/>
              <a:gd name="connsiteX3" fmla="*/ 225425 w 311161"/>
              <a:gd name="connsiteY3" fmla="*/ 32193 h 98882"/>
              <a:gd name="connsiteX4" fmla="*/ 311150 w 311161"/>
              <a:gd name="connsiteY4" fmla="*/ 98868 h 98882"/>
              <a:gd name="connsiteX5" fmla="*/ 219075 w 311161"/>
              <a:gd name="connsiteY5" fmla="*/ 25843 h 98882"/>
              <a:gd name="connsiteX6" fmla="*/ 149225 w 311161"/>
              <a:gd name="connsiteY6" fmla="*/ 13143 h 98882"/>
              <a:gd name="connsiteX7" fmla="*/ 0 w 311161"/>
              <a:gd name="connsiteY7" fmla="*/ 19493 h 98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161" h="98882">
                <a:moveTo>
                  <a:pt x="0" y="19493"/>
                </a:moveTo>
                <a:cubicBezTo>
                  <a:pt x="0" y="17376"/>
                  <a:pt x="110596" y="-3261"/>
                  <a:pt x="149225" y="443"/>
                </a:cubicBezTo>
                <a:cubicBezTo>
                  <a:pt x="187854" y="4147"/>
                  <a:pt x="231775" y="41718"/>
                  <a:pt x="231775" y="41718"/>
                </a:cubicBezTo>
                <a:cubicBezTo>
                  <a:pt x="244475" y="47010"/>
                  <a:pt x="212196" y="22668"/>
                  <a:pt x="225425" y="32193"/>
                </a:cubicBezTo>
                <a:cubicBezTo>
                  <a:pt x="238654" y="41718"/>
                  <a:pt x="312208" y="99926"/>
                  <a:pt x="311150" y="98868"/>
                </a:cubicBezTo>
                <a:cubicBezTo>
                  <a:pt x="310092" y="97810"/>
                  <a:pt x="246063" y="40131"/>
                  <a:pt x="219075" y="25843"/>
                </a:cubicBezTo>
                <a:cubicBezTo>
                  <a:pt x="192088" y="11555"/>
                  <a:pt x="190500" y="15260"/>
                  <a:pt x="149225" y="13143"/>
                </a:cubicBezTo>
                <a:cubicBezTo>
                  <a:pt x="107950" y="11026"/>
                  <a:pt x="0" y="21610"/>
                  <a:pt x="0" y="194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BAFC7ED4-FF97-4EF4-70AB-F4D683470E1B}"/>
              </a:ext>
            </a:extLst>
          </p:cNvPr>
          <p:cNvSpPr/>
          <p:nvPr/>
        </p:nvSpPr>
        <p:spPr>
          <a:xfrm>
            <a:off x="6289215" y="1749117"/>
            <a:ext cx="106166" cy="136885"/>
          </a:xfrm>
          <a:custGeom>
            <a:avLst/>
            <a:gdLst>
              <a:gd name="connsiteX0" fmla="*/ 105235 w 106166"/>
              <a:gd name="connsiteY0" fmla="*/ 308 h 136885"/>
              <a:gd name="connsiteX1" fmla="*/ 3635 w 106166"/>
              <a:gd name="connsiteY1" fmla="*/ 127308 h 136885"/>
              <a:gd name="connsiteX2" fmla="*/ 25860 w 106166"/>
              <a:gd name="connsiteY2" fmla="*/ 101908 h 136885"/>
              <a:gd name="connsiteX3" fmla="*/ 57610 w 106166"/>
              <a:gd name="connsiteY3" fmla="*/ 136833 h 136885"/>
              <a:gd name="connsiteX4" fmla="*/ 54435 w 106166"/>
              <a:gd name="connsiteY4" fmla="*/ 92383 h 136885"/>
              <a:gd name="connsiteX5" fmla="*/ 105235 w 106166"/>
              <a:gd name="connsiteY5" fmla="*/ 308 h 13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166" h="136885">
                <a:moveTo>
                  <a:pt x="105235" y="308"/>
                </a:moveTo>
                <a:cubicBezTo>
                  <a:pt x="96768" y="6129"/>
                  <a:pt x="16864" y="110375"/>
                  <a:pt x="3635" y="127308"/>
                </a:cubicBezTo>
                <a:cubicBezTo>
                  <a:pt x="-9594" y="144241"/>
                  <a:pt x="16864" y="100321"/>
                  <a:pt x="25860" y="101908"/>
                </a:cubicBezTo>
                <a:cubicBezTo>
                  <a:pt x="34856" y="103495"/>
                  <a:pt x="52848" y="138420"/>
                  <a:pt x="57610" y="136833"/>
                </a:cubicBezTo>
                <a:cubicBezTo>
                  <a:pt x="62372" y="135246"/>
                  <a:pt x="47027" y="111962"/>
                  <a:pt x="54435" y="92383"/>
                </a:cubicBezTo>
                <a:cubicBezTo>
                  <a:pt x="61843" y="72804"/>
                  <a:pt x="113702" y="-5513"/>
                  <a:pt x="105235" y="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5F09F896-6F94-B264-4B1A-1680C4378E74}"/>
              </a:ext>
            </a:extLst>
          </p:cNvPr>
          <p:cNvSpPr/>
          <p:nvPr/>
        </p:nvSpPr>
        <p:spPr>
          <a:xfrm>
            <a:off x="6584265" y="1660343"/>
            <a:ext cx="219099" cy="95518"/>
          </a:xfrm>
          <a:custGeom>
            <a:avLst/>
            <a:gdLst>
              <a:gd name="connsiteX0" fmla="*/ 685 w 219099"/>
              <a:gd name="connsiteY0" fmla="*/ 182 h 95518"/>
              <a:gd name="connsiteX1" fmla="*/ 213410 w 219099"/>
              <a:gd name="connsiteY1" fmla="*/ 44632 h 95518"/>
              <a:gd name="connsiteX2" fmla="*/ 162610 w 219099"/>
              <a:gd name="connsiteY2" fmla="*/ 50982 h 95518"/>
              <a:gd name="connsiteX3" fmla="*/ 213410 w 219099"/>
              <a:gd name="connsiteY3" fmla="*/ 54157 h 95518"/>
              <a:gd name="connsiteX4" fmla="*/ 121335 w 219099"/>
              <a:gd name="connsiteY4" fmla="*/ 95432 h 95518"/>
              <a:gd name="connsiteX5" fmla="*/ 143560 w 219099"/>
              <a:gd name="connsiteY5" fmla="*/ 63682 h 95518"/>
              <a:gd name="connsiteX6" fmla="*/ 685 w 219099"/>
              <a:gd name="connsiteY6" fmla="*/ 182 h 95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099" h="95518">
                <a:moveTo>
                  <a:pt x="685" y="182"/>
                </a:moveTo>
                <a:cubicBezTo>
                  <a:pt x="12327" y="-2993"/>
                  <a:pt x="186422" y="36165"/>
                  <a:pt x="213410" y="44632"/>
                </a:cubicBezTo>
                <a:cubicBezTo>
                  <a:pt x="240398" y="53099"/>
                  <a:pt x="162610" y="49395"/>
                  <a:pt x="162610" y="50982"/>
                </a:cubicBezTo>
                <a:cubicBezTo>
                  <a:pt x="162610" y="52569"/>
                  <a:pt x="220289" y="46749"/>
                  <a:pt x="213410" y="54157"/>
                </a:cubicBezTo>
                <a:cubicBezTo>
                  <a:pt x="206531" y="61565"/>
                  <a:pt x="132977" y="93845"/>
                  <a:pt x="121335" y="95432"/>
                </a:cubicBezTo>
                <a:cubicBezTo>
                  <a:pt x="109693" y="97019"/>
                  <a:pt x="157848" y="76382"/>
                  <a:pt x="143560" y="63682"/>
                </a:cubicBezTo>
                <a:cubicBezTo>
                  <a:pt x="129273" y="50982"/>
                  <a:pt x="-10957" y="3357"/>
                  <a:pt x="685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142FCFF9-DDC9-8B8E-0D79-C75CDD3E110A}"/>
              </a:ext>
            </a:extLst>
          </p:cNvPr>
          <p:cNvSpPr/>
          <p:nvPr/>
        </p:nvSpPr>
        <p:spPr>
          <a:xfrm>
            <a:off x="5933937" y="2641534"/>
            <a:ext cx="31969" cy="114408"/>
          </a:xfrm>
          <a:custGeom>
            <a:avLst/>
            <a:gdLst>
              <a:gd name="connsiteX0" fmla="*/ 31888 w 31969"/>
              <a:gd name="connsiteY0" fmla="*/ 66 h 114408"/>
              <a:gd name="connsiteX1" fmla="*/ 9663 w 31969"/>
              <a:gd name="connsiteY1" fmla="*/ 54041 h 114408"/>
              <a:gd name="connsiteX2" fmla="*/ 22363 w 31969"/>
              <a:gd name="connsiteY2" fmla="*/ 114366 h 114408"/>
              <a:gd name="connsiteX3" fmla="*/ 138 w 31969"/>
              <a:gd name="connsiteY3" fmla="*/ 44516 h 114408"/>
              <a:gd name="connsiteX4" fmla="*/ 31888 w 31969"/>
              <a:gd name="connsiteY4" fmla="*/ 66 h 114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69" h="114408">
                <a:moveTo>
                  <a:pt x="31888" y="66"/>
                </a:moveTo>
                <a:cubicBezTo>
                  <a:pt x="33475" y="1653"/>
                  <a:pt x="11250" y="34991"/>
                  <a:pt x="9663" y="54041"/>
                </a:cubicBezTo>
                <a:cubicBezTo>
                  <a:pt x="8076" y="73091"/>
                  <a:pt x="23950" y="115953"/>
                  <a:pt x="22363" y="114366"/>
                </a:cubicBezTo>
                <a:cubicBezTo>
                  <a:pt x="20776" y="112779"/>
                  <a:pt x="-1979" y="63566"/>
                  <a:pt x="138" y="44516"/>
                </a:cubicBezTo>
                <a:cubicBezTo>
                  <a:pt x="2255" y="25466"/>
                  <a:pt x="30301" y="-1521"/>
                  <a:pt x="31888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F9556D1A-999F-443C-1CCD-4FB915C8F04A}"/>
              </a:ext>
            </a:extLst>
          </p:cNvPr>
          <p:cNvSpPr/>
          <p:nvPr/>
        </p:nvSpPr>
        <p:spPr>
          <a:xfrm>
            <a:off x="5918069" y="2581270"/>
            <a:ext cx="25575" cy="98436"/>
          </a:xfrm>
          <a:custGeom>
            <a:avLst/>
            <a:gdLst>
              <a:gd name="connsiteX0" fmla="*/ 25531 w 25575"/>
              <a:gd name="connsiteY0" fmla="*/ 5 h 98436"/>
              <a:gd name="connsiteX1" fmla="*/ 6481 w 25575"/>
              <a:gd name="connsiteY1" fmla="*/ 53980 h 98436"/>
              <a:gd name="connsiteX2" fmla="*/ 12831 w 25575"/>
              <a:gd name="connsiteY2" fmla="*/ 98430 h 98436"/>
              <a:gd name="connsiteX3" fmla="*/ 131 w 25575"/>
              <a:gd name="connsiteY3" fmla="*/ 57155 h 98436"/>
              <a:gd name="connsiteX4" fmla="*/ 25531 w 25575"/>
              <a:gd name="connsiteY4" fmla="*/ 5 h 98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75" h="98436">
                <a:moveTo>
                  <a:pt x="25531" y="5"/>
                </a:moveTo>
                <a:cubicBezTo>
                  <a:pt x="26589" y="-524"/>
                  <a:pt x="8598" y="37576"/>
                  <a:pt x="6481" y="53980"/>
                </a:cubicBezTo>
                <a:cubicBezTo>
                  <a:pt x="4364" y="70384"/>
                  <a:pt x="13889" y="97901"/>
                  <a:pt x="12831" y="98430"/>
                </a:cubicBezTo>
                <a:cubicBezTo>
                  <a:pt x="11773" y="98959"/>
                  <a:pt x="-1456" y="69326"/>
                  <a:pt x="131" y="57155"/>
                </a:cubicBezTo>
                <a:cubicBezTo>
                  <a:pt x="1718" y="44984"/>
                  <a:pt x="24473" y="534"/>
                  <a:pt x="25531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D2CC136D-84D2-85C5-5BA7-FA826910A016}"/>
              </a:ext>
            </a:extLst>
          </p:cNvPr>
          <p:cNvSpPr/>
          <p:nvPr/>
        </p:nvSpPr>
        <p:spPr>
          <a:xfrm>
            <a:off x="5794370" y="2463691"/>
            <a:ext cx="66694" cy="171634"/>
          </a:xfrm>
          <a:custGeom>
            <a:avLst/>
            <a:gdLst>
              <a:gd name="connsiteX0" fmla="*/ 5 w 66694"/>
              <a:gd name="connsiteY0" fmla="*/ 57259 h 171634"/>
              <a:gd name="connsiteX1" fmla="*/ 44455 w 66694"/>
              <a:gd name="connsiteY1" fmla="*/ 130284 h 171634"/>
              <a:gd name="connsiteX2" fmla="*/ 50805 w 66694"/>
              <a:gd name="connsiteY2" fmla="*/ 171559 h 171634"/>
              <a:gd name="connsiteX3" fmla="*/ 50805 w 66694"/>
              <a:gd name="connsiteY3" fmla="*/ 120759 h 171634"/>
              <a:gd name="connsiteX4" fmla="*/ 66680 w 66694"/>
              <a:gd name="connsiteY4" fmla="*/ 109 h 171634"/>
              <a:gd name="connsiteX5" fmla="*/ 47630 w 66694"/>
              <a:gd name="connsiteY5" fmla="*/ 98534 h 171634"/>
              <a:gd name="connsiteX6" fmla="*/ 5 w 66694"/>
              <a:gd name="connsiteY6" fmla="*/ 57259 h 171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694" h="171634">
                <a:moveTo>
                  <a:pt x="5" y="57259"/>
                </a:moveTo>
                <a:cubicBezTo>
                  <a:pt x="-524" y="62551"/>
                  <a:pt x="35988" y="111234"/>
                  <a:pt x="44455" y="130284"/>
                </a:cubicBezTo>
                <a:cubicBezTo>
                  <a:pt x="52922" y="149334"/>
                  <a:pt x="49747" y="173147"/>
                  <a:pt x="50805" y="171559"/>
                </a:cubicBezTo>
                <a:cubicBezTo>
                  <a:pt x="51863" y="169971"/>
                  <a:pt x="48159" y="149334"/>
                  <a:pt x="50805" y="120759"/>
                </a:cubicBezTo>
                <a:cubicBezTo>
                  <a:pt x="53451" y="92184"/>
                  <a:pt x="67209" y="3813"/>
                  <a:pt x="66680" y="109"/>
                </a:cubicBezTo>
                <a:cubicBezTo>
                  <a:pt x="66151" y="-3595"/>
                  <a:pt x="60330" y="87951"/>
                  <a:pt x="47630" y="98534"/>
                </a:cubicBezTo>
                <a:cubicBezTo>
                  <a:pt x="34930" y="109117"/>
                  <a:pt x="534" y="51967"/>
                  <a:pt x="5" y="57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DFE3A2E1-B6B4-F02A-62D2-98A66CCA1940}"/>
              </a:ext>
            </a:extLst>
          </p:cNvPr>
          <p:cNvSpPr/>
          <p:nvPr/>
        </p:nvSpPr>
        <p:spPr>
          <a:xfrm>
            <a:off x="6946524" y="2038346"/>
            <a:ext cx="25784" cy="168282"/>
          </a:xfrm>
          <a:custGeom>
            <a:avLst/>
            <a:gdLst>
              <a:gd name="connsiteX0" fmla="*/ 376 w 25784"/>
              <a:gd name="connsiteY0" fmla="*/ 4 h 168282"/>
              <a:gd name="connsiteX1" fmla="*/ 9901 w 25784"/>
              <a:gd name="connsiteY1" fmla="*/ 79379 h 168282"/>
              <a:gd name="connsiteX2" fmla="*/ 376 w 25784"/>
              <a:gd name="connsiteY2" fmla="*/ 168279 h 168282"/>
              <a:gd name="connsiteX3" fmla="*/ 25776 w 25784"/>
              <a:gd name="connsiteY3" fmla="*/ 82554 h 168282"/>
              <a:gd name="connsiteX4" fmla="*/ 376 w 25784"/>
              <a:gd name="connsiteY4" fmla="*/ 4 h 168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84" h="168282">
                <a:moveTo>
                  <a:pt x="376" y="4"/>
                </a:moveTo>
                <a:cubicBezTo>
                  <a:pt x="-2270" y="-525"/>
                  <a:pt x="9901" y="51333"/>
                  <a:pt x="9901" y="79379"/>
                </a:cubicBezTo>
                <a:cubicBezTo>
                  <a:pt x="9901" y="107425"/>
                  <a:pt x="-2270" y="167750"/>
                  <a:pt x="376" y="168279"/>
                </a:cubicBezTo>
                <a:cubicBezTo>
                  <a:pt x="3022" y="168808"/>
                  <a:pt x="25247" y="103721"/>
                  <a:pt x="25776" y="82554"/>
                </a:cubicBezTo>
                <a:cubicBezTo>
                  <a:pt x="26305" y="61387"/>
                  <a:pt x="3022" y="533"/>
                  <a:pt x="37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7ED03EFF-87B6-D719-D90E-D6D9A4F6F554}"/>
              </a:ext>
            </a:extLst>
          </p:cNvPr>
          <p:cNvSpPr/>
          <p:nvPr/>
        </p:nvSpPr>
        <p:spPr>
          <a:xfrm>
            <a:off x="6548826" y="2403471"/>
            <a:ext cx="64742" cy="88919"/>
          </a:xfrm>
          <a:custGeom>
            <a:avLst/>
            <a:gdLst>
              <a:gd name="connsiteX0" fmla="*/ 4374 w 64742"/>
              <a:gd name="connsiteY0" fmla="*/ 4 h 88919"/>
              <a:gd name="connsiteX1" fmla="*/ 13899 w 64742"/>
              <a:gd name="connsiteY1" fmla="*/ 63504 h 88919"/>
              <a:gd name="connsiteX2" fmla="*/ 64699 w 64742"/>
              <a:gd name="connsiteY2" fmla="*/ 88904 h 88919"/>
              <a:gd name="connsiteX3" fmla="*/ 4374 w 64742"/>
              <a:gd name="connsiteY3" fmla="*/ 66679 h 88919"/>
              <a:gd name="connsiteX4" fmla="*/ 4374 w 64742"/>
              <a:gd name="connsiteY4" fmla="*/ 4 h 8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742" h="88919">
                <a:moveTo>
                  <a:pt x="4374" y="4"/>
                </a:moveTo>
                <a:cubicBezTo>
                  <a:pt x="5961" y="-525"/>
                  <a:pt x="3845" y="48687"/>
                  <a:pt x="13899" y="63504"/>
                </a:cubicBezTo>
                <a:cubicBezTo>
                  <a:pt x="23953" y="78321"/>
                  <a:pt x="66286" y="88375"/>
                  <a:pt x="64699" y="88904"/>
                </a:cubicBezTo>
                <a:cubicBezTo>
                  <a:pt x="63112" y="89433"/>
                  <a:pt x="13370" y="76733"/>
                  <a:pt x="4374" y="66679"/>
                </a:cubicBezTo>
                <a:cubicBezTo>
                  <a:pt x="-4622" y="56625"/>
                  <a:pt x="2787" y="533"/>
                  <a:pt x="437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CE9B78B8-07F5-6872-8714-CA7CA3FA144D}"/>
              </a:ext>
            </a:extLst>
          </p:cNvPr>
          <p:cNvSpPr/>
          <p:nvPr/>
        </p:nvSpPr>
        <p:spPr>
          <a:xfrm>
            <a:off x="6934010" y="2492222"/>
            <a:ext cx="57346" cy="89295"/>
          </a:xfrm>
          <a:custGeom>
            <a:avLst/>
            <a:gdLst>
              <a:gd name="connsiteX0" fmla="*/ 190 w 57346"/>
              <a:gd name="connsiteY0" fmla="*/ 153 h 89295"/>
              <a:gd name="connsiteX1" fmla="*/ 38290 w 57346"/>
              <a:gd name="connsiteY1" fmla="*/ 57303 h 89295"/>
              <a:gd name="connsiteX2" fmla="*/ 22415 w 57346"/>
              <a:gd name="connsiteY2" fmla="*/ 89053 h 89295"/>
              <a:gd name="connsiteX3" fmla="*/ 57340 w 57346"/>
              <a:gd name="connsiteY3" fmla="*/ 41428 h 89295"/>
              <a:gd name="connsiteX4" fmla="*/ 190 w 57346"/>
              <a:gd name="connsiteY4" fmla="*/ 153 h 89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46" h="89295">
                <a:moveTo>
                  <a:pt x="190" y="153"/>
                </a:moveTo>
                <a:cubicBezTo>
                  <a:pt x="-2985" y="2799"/>
                  <a:pt x="34586" y="42486"/>
                  <a:pt x="38290" y="57303"/>
                </a:cubicBezTo>
                <a:cubicBezTo>
                  <a:pt x="41994" y="72120"/>
                  <a:pt x="19240" y="91699"/>
                  <a:pt x="22415" y="89053"/>
                </a:cubicBezTo>
                <a:cubicBezTo>
                  <a:pt x="25590" y="86407"/>
                  <a:pt x="57869" y="53070"/>
                  <a:pt x="57340" y="41428"/>
                </a:cubicBezTo>
                <a:cubicBezTo>
                  <a:pt x="56811" y="29786"/>
                  <a:pt x="3365" y="-2493"/>
                  <a:pt x="190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322B032A-FF61-4B3B-477B-9382248987BA}"/>
              </a:ext>
            </a:extLst>
          </p:cNvPr>
          <p:cNvSpPr/>
          <p:nvPr/>
        </p:nvSpPr>
        <p:spPr>
          <a:xfrm>
            <a:off x="6699242" y="2542207"/>
            <a:ext cx="152542" cy="51794"/>
          </a:xfrm>
          <a:custGeom>
            <a:avLst/>
            <a:gdLst>
              <a:gd name="connsiteX0" fmla="*/ 8 w 152542"/>
              <a:gd name="connsiteY0" fmla="*/ 968 h 51794"/>
              <a:gd name="connsiteX1" fmla="*/ 117483 w 152542"/>
              <a:gd name="connsiteY1" fmla="*/ 13668 h 51794"/>
              <a:gd name="connsiteX2" fmla="*/ 152408 w 152542"/>
              <a:gd name="connsiteY2" fmla="*/ 51768 h 51794"/>
              <a:gd name="connsiteX3" fmla="*/ 123833 w 152542"/>
              <a:gd name="connsiteY3" fmla="*/ 7318 h 51794"/>
              <a:gd name="connsiteX4" fmla="*/ 8 w 152542"/>
              <a:gd name="connsiteY4" fmla="*/ 968 h 51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42" h="51794">
                <a:moveTo>
                  <a:pt x="8" y="968"/>
                </a:moveTo>
                <a:cubicBezTo>
                  <a:pt x="-1050" y="2026"/>
                  <a:pt x="92083" y="5201"/>
                  <a:pt x="117483" y="13668"/>
                </a:cubicBezTo>
                <a:cubicBezTo>
                  <a:pt x="142883" y="22135"/>
                  <a:pt x="151350" y="52826"/>
                  <a:pt x="152408" y="51768"/>
                </a:cubicBezTo>
                <a:cubicBezTo>
                  <a:pt x="153466" y="50710"/>
                  <a:pt x="148704" y="16843"/>
                  <a:pt x="123833" y="7318"/>
                </a:cubicBezTo>
                <a:cubicBezTo>
                  <a:pt x="98962" y="-2207"/>
                  <a:pt x="1066" y="-90"/>
                  <a:pt x="8" y="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5D1803EB-5890-3721-EC17-DFC43A8894B8}"/>
              </a:ext>
            </a:extLst>
          </p:cNvPr>
          <p:cNvSpPr/>
          <p:nvPr/>
        </p:nvSpPr>
        <p:spPr>
          <a:xfrm>
            <a:off x="5864006" y="2164546"/>
            <a:ext cx="25864" cy="205223"/>
          </a:xfrm>
          <a:custGeom>
            <a:avLst/>
            <a:gdLst>
              <a:gd name="connsiteX0" fmla="*/ 25619 w 25864"/>
              <a:gd name="connsiteY0" fmla="*/ 804 h 205223"/>
              <a:gd name="connsiteX1" fmla="*/ 12919 w 25864"/>
              <a:gd name="connsiteY1" fmla="*/ 67479 h 205223"/>
              <a:gd name="connsiteX2" fmla="*/ 9744 w 25864"/>
              <a:gd name="connsiteY2" fmla="*/ 130979 h 205223"/>
              <a:gd name="connsiteX3" fmla="*/ 25619 w 25864"/>
              <a:gd name="connsiteY3" fmla="*/ 204004 h 205223"/>
              <a:gd name="connsiteX4" fmla="*/ 16094 w 25864"/>
              <a:gd name="connsiteY4" fmla="*/ 172254 h 205223"/>
              <a:gd name="connsiteX5" fmla="*/ 219 w 25864"/>
              <a:gd name="connsiteY5" fmla="*/ 115104 h 205223"/>
              <a:gd name="connsiteX6" fmla="*/ 25619 w 25864"/>
              <a:gd name="connsiteY6" fmla="*/ 804 h 205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64" h="205223">
                <a:moveTo>
                  <a:pt x="25619" y="804"/>
                </a:moveTo>
                <a:cubicBezTo>
                  <a:pt x="27736" y="-7133"/>
                  <a:pt x="15565" y="45783"/>
                  <a:pt x="12919" y="67479"/>
                </a:cubicBezTo>
                <a:cubicBezTo>
                  <a:pt x="10273" y="89175"/>
                  <a:pt x="7627" y="108225"/>
                  <a:pt x="9744" y="130979"/>
                </a:cubicBezTo>
                <a:cubicBezTo>
                  <a:pt x="11861" y="153733"/>
                  <a:pt x="24561" y="197125"/>
                  <a:pt x="25619" y="204004"/>
                </a:cubicBezTo>
                <a:cubicBezTo>
                  <a:pt x="26677" y="210883"/>
                  <a:pt x="20327" y="187071"/>
                  <a:pt x="16094" y="172254"/>
                </a:cubicBezTo>
                <a:cubicBezTo>
                  <a:pt x="11861" y="157437"/>
                  <a:pt x="-1898" y="136800"/>
                  <a:pt x="219" y="115104"/>
                </a:cubicBezTo>
                <a:cubicBezTo>
                  <a:pt x="2336" y="93408"/>
                  <a:pt x="23502" y="8741"/>
                  <a:pt x="25619" y="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B237193B-8790-F04C-AA6C-F97D7DBB3E63}"/>
              </a:ext>
            </a:extLst>
          </p:cNvPr>
          <p:cNvSpPr/>
          <p:nvPr/>
        </p:nvSpPr>
        <p:spPr>
          <a:xfrm>
            <a:off x="5638698" y="2180972"/>
            <a:ext cx="111387" cy="322909"/>
          </a:xfrm>
          <a:custGeom>
            <a:avLst/>
            <a:gdLst>
              <a:gd name="connsiteX0" fmla="*/ 50902 w 111387"/>
              <a:gd name="connsiteY0" fmla="*/ 253 h 322909"/>
              <a:gd name="connsiteX1" fmla="*/ 47727 w 111387"/>
              <a:gd name="connsiteY1" fmla="*/ 111378 h 322909"/>
              <a:gd name="connsiteX2" fmla="*/ 69952 w 111387"/>
              <a:gd name="connsiteY2" fmla="*/ 225678 h 322909"/>
              <a:gd name="connsiteX3" fmla="*/ 73127 w 111387"/>
              <a:gd name="connsiteY3" fmla="*/ 181228 h 322909"/>
              <a:gd name="connsiteX4" fmla="*/ 89002 w 111387"/>
              <a:gd name="connsiteY4" fmla="*/ 320928 h 322909"/>
              <a:gd name="connsiteX5" fmla="*/ 98527 w 111387"/>
              <a:gd name="connsiteY5" fmla="*/ 254253 h 322909"/>
              <a:gd name="connsiteX6" fmla="*/ 111227 w 111387"/>
              <a:gd name="connsiteY6" fmla="*/ 127253 h 322909"/>
              <a:gd name="connsiteX7" fmla="*/ 89002 w 111387"/>
              <a:gd name="connsiteY7" fmla="*/ 254253 h 322909"/>
              <a:gd name="connsiteX8" fmla="*/ 50902 w 111387"/>
              <a:gd name="connsiteY8" fmla="*/ 171703 h 322909"/>
              <a:gd name="connsiteX9" fmla="*/ 102 w 111387"/>
              <a:gd name="connsiteY9" fmla="*/ 79628 h 322909"/>
              <a:gd name="connsiteX10" fmla="*/ 38202 w 111387"/>
              <a:gd name="connsiteY10" fmla="*/ 143128 h 322909"/>
              <a:gd name="connsiteX11" fmla="*/ 50902 w 111387"/>
              <a:gd name="connsiteY11" fmla="*/ 253 h 32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1387" h="322909">
                <a:moveTo>
                  <a:pt x="50902" y="253"/>
                </a:moveTo>
                <a:cubicBezTo>
                  <a:pt x="52489" y="-5039"/>
                  <a:pt x="44552" y="73807"/>
                  <a:pt x="47727" y="111378"/>
                </a:cubicBezTo>
                <a:cubicBezTo>
                  <a:pt x="50902" y="148949"/>
                  <a:pt x="65719" y="214036"/>
                  <a:pt x="69952" y="225678"/>
                </a:cubicBezTo>
                <a:cubicBezTo>
                  <a:pt x="74185" y="237320"/>
                  <a:pt x="69952" y="165353"/>
                  <a:pt x="73127" y="181228"/>
                </a:cubicBezTo>
                <a:cubicBezTo>
                  <a:pt x="76302" y="197103"/>
                  <a:pt x="84769" y="308757"/>
                  <a:pt x="89002" y="320928"/>
                </a:cubicBezTo>
                <a:cubicBezTo>
                  <a:pt x="93235" y="333099"/>
                  <a:pt x="94823" y="286532"/>
                  <a:pt x="98527" y="254253"/>
                </a:cubicBezTo>
                <a:cubicBezTo>
                  <a:pt x="102231" y="221974"/>
                  <a:pt x="112814" y="127253"/>
                  <a:pt x="111227" y="127253"/>
                </a:cubicBezTo>
                <a:cubicBezTo>
                  <a:pt x="109640" y="127253"/>
                  <a:pt x="99056" y="246845"/>
                  <a:pt x="89002" y="254253"/>
                </a:cubicBezTo>
                <a:cubicBezTo>
                  <a:pt x="78948" y="261661"/>
                  <a:pt x="65719" y="200807"/>
                  <a:pt x="50902" y="171703"/>
                </a:cubicBezTo>
                <a:cubicBezTo>
                  <a:pt x="36085" y="142599"/>
                  <a:pt x="2219" y="84390"/>
                  <a:pt x="102" y="79628"/>
                </a:cubicBezTo>
                <a:cubicBezTo>
                  <a:pt x="-2015" y="74866"/>
                  <a:pt x="29206" y="155299"/>
                  <a:pt x="38202" y="143128"/>
                </a:cubicBezTo>
                <a:cubicBezTo>
                  <a:pt x="47198" y="130957"/>
                  <a:pt x="49315" y="5545"/>
                  <a:pt x="50902" y="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3F1859D4-980D-F990-D87E-FCC3E1A432D2}"/>
              </a:ext>
            </a:extLst>
          </p:cNvPr>
          <p:cNvSpPr/>
          <p:nvPr/>
        </p:nvSpPr>
        <p:spPr>
          <a:xfrm>
            <a:off x="5756275" y="2571750"/>
            <a:ext cx="96044" cy="143035"/>
          </a:xfrm>
          <a:custGeom>
            <a:avLst/>
            <a:gdLst>
              <a:gd name="connsiteX0" fmla="*/ 0 w 96044"/>
              <a:gd name="connsiteY0" fmla="*/ 0 h 143035"/>
              <a:gd name="connsiteX1" fmla="*/ 60325 w 96044"/>
              <a:gd name="connsiteY1" fmla="*/ 69850 h 143035"/>
              <a:gd name="connsiteX2" fmla="*/ 92075 w 96044"/>
              <a:gd name="connsiteY2" fmla="*/ 142875 h 143035"/>
              <a:gd name="connsiteX3" fmla="*/ 92075 w 96044"/>
              <a:gd name="connsiteY3" fmla="*/ 88900 h 143035"/>
              <a:gd name="connsiteX4" fmla="*/ 60325 w 96044"/>
              <a:gd name="connsiteY4" fmla="*/ 69850 h 143035"/>
              <a:gd name="connsiteX5" fmla="*/ 0 w 96044"/>
              <a:gd name="connsiteY5" fmla="*/ 0 h 143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044" h="143035">
                <a:moveTo>
                  <a:pt x="0" y="0"/>
                </a:moveTo>
                <a:cubicBezTo>
                  <a:pt x="0" y="0"/>
                  <a:pt x="44979" y="46038"/>
                  <a:pt x="60325" y="69850"/>
                </a:cubicBezTo>
                <a:cubicBezTo>
                  <a:pt x="75671" y="93662"/>
                  <a:pt x="86783" y="139700"/>
                  <a:pt x="92075" y="142875"/>
                </a:cubicBezTo>
                <a:cubicBezTo>
                  <a:pt x="97367" y="146050"/>
                  <a:pt x="97367" y="101071"/>
                  <a:pt x="92075" y="88900"/>
                </a:cubicBezTo>
                <a:cubicBezTo>
                  <a:pt x="86783" y="76729"/>
                  <a:pt x="71437" y="85196"/>
                  <a:pt x="60325" y="69850"/>
                </a:cubicBezTo>
                <a:cubicBezTo>
                  <a:pt x="49213" y="54504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32C5D0C0-411C-B68A-B1C8-8C1AD910FFED}"/>
              </a:ext>
            </a:extLst>
          </p:cNvPr>
          <p:cNvSpPr/>
          <p:nvPr/>
        </p:nvSpPr>
        <p:spPr>
          <a:xfrm>
            <a:off x="6030741" y="2850518"/>
            <a:ext cx="174968" cy="117081"/>
          </a:xfrm>
          <a:custGeom>
            <a:avLst/>
            <a:gdLst>
              <a:gd name="connsiteX0" fmla="*/ 1759 w 174968"/>
              <a:gd name="connsiteY0" fmla="*/ 632 h 117081"/>
              <a:gd name="connsiteX1" fmla="*/ 173209 w 174968"/>
              <a:gd name="connsiteY1" fmla="*/ 114932 h 117081"/>
              <a:gd name="connsiteX2" fmla="*/ 87484 w 174968"/>
              <a:gd name="connsiteY2" fmla="*/ 70482 h 117081"/>
              <a:gd name="connsiteX3" fmla="*/ 1759 w 174968"/>
              <a:gd name="connsiteY3" fmla="*/ 632 h 117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968" h="117081">
                <a:moveTo>
                  <a:pt x="1759" y="632"/>
                </a:moveTo>
                <a:cubicBezTo>
                  <a:pt x="16046" y="8040"/>
                  <a:pt x="158922" y="103290"/>
                  <a:pt x="173209" y="114932"/>
                </a:cubicBezTo>
                <a:cubicBezTo>
                  <a:pt x="187496" y="126574"/>
                  <a:pt x="110767" y="87945"/>
                  <a:pt x="87484" y="70482"/>
                </a:cubicBezTo>
                <a:cubicBezTo>
                  <a:pt x="64201" y="53020"/>
                  <a:pt x="-12528" y="-6776"/>
                  <a:pt x="1759" y="6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76A98B45-3461-A49A-9A84-916AAC160130}"/>
              </a:ext>
            </a:extLst>
          </p:cNvPr>
          <p:cNvSpPr/>
          <p:nvPr/>
        </p:nvSpPr>
        <p:spPr>
          <a:xfrm>
            <a:off x="5905457" y="2730419"/>
            <a:ext cx="92121" cy="47710"/>
          </a:xfrm>
          <a:custGeom>
            <a:avLst/>
            <a:gdLst>
              <a:gd name="connsiteX0" fmla="*/ 92118 w 92121"/>
              <a:gd name="connsiteY0" fmla="*/ 38181 h 47710"/>
              <a:gd name="connsiteX1" fmla="*/ 19093 w 92121"/>
              <a:gd name="connsiteY1" fmla="*/ 3256 h 47710"/>
              <a:gd name="connsiteX2" fmla="*/ 43 w 92121"/>
              <a:gd name="connsiteY2" fmla="*/ 47706 h 47710"/>
              <a:gd name="connsiteX3" fmla="*/ 22268 w 92121"/>
              <a:gd name="connsiteY3" fmla="*/ 81 h 47710"/>
              <a:gd name="connsiteX4" fmla="*/ 92118 w 92121"/>
              <a:gd name="connsiteY4" fmla="*/ 38181 h 47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121" h="47710">
                <a:moveTo>
                  <a:pt x="92118" y="38181"/>
                </a:moveTo>
                <a:cubicBezTo>
                  <a:pt x="91589" y="38710"/>
                  <a:pt x="34439" y="1668"/>
                  <a:pt x="19093" y="3256"/>
                </a:cubicBezTo>
                <a:cubicBezTo>
                  <a:pt x="3747" y="4843"/>
                  <a:pt x="-486" y="48235"/>
                  <a:pt x="43" y="47706"/>
                </a:cubicBezTo>
                <a:cubicBezTo>
                  <a:pt x="572" y="47177"/>
                  <a:pt x="9568" y="2198"/>
                  <a:pt x="22268" y="81"/>
                </a:cubicBezTo>
                <a:cubicBezTo>
                  <a:pt x="34968" y="-2036"/>
                  <a:pt x="92647" y="37652"/>
                  <a:pt x="92118" y="38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46D649B3-BC72-AEEA-4EA2-0D588A3B7019}"/>
              </a:ext>
            </a:extLst>
          </p:cNvPr>
          <p:cNvSpPr/>
          <p:nvPr/>
        </p:nvSpPr>
        <p:spPr>
          <a:xfrm>
            <a:off x="6021998" y="2873058"/>
            <a:ext cx="147598" cy="104444"/>
          </a:xfrm>
          <a:custGeom>
            <a:avLst/>
            <a:gdLst>
              <a:gd name="connsiteX0" fmla="*/ 977 w 147598"/>
              <a:gd name="connsiteY0" fmla="*/ 317 h 104444"/>
              <a:gd name="connsiteX1" fmla="*/ 140677 w 147598"/>
              <a:gd name="connsiteY1" fmla="*/ 101917 h 104444"/>
              <a:gd name="connsiteX2" fmla="*/ 121627 w 147598"/>
              <a:gd name="connsiteY2" fmla="*/ 73342 h 104444"/>
              <a:gd name="connsiteX3" fmla="*/ 80352 w 147598"/>
              <a:gd name="connsiteY3" fmla="*/ 70167 h 104444"/>
              <a:gd name="connsiteX4" fmla="*/ 977 w 147598"/>
              <a:gd name="connsiteY4" fmla="*/ 317 h 10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598" h="104444">
                <a:moveTo>
                  <a:pt x="977" y="317"/>
                </a:moveTo>
                <a:cubicBezTo>
                  <a:pt x="11031" y="5609"/>
                  <a:pt x="120569" y="89746"/>
                  <a:pt x="140677" y="101917"/>
                </a:cubicBezTo>
                <a:cubicBezTo>
                  <a:pt x="160785" y="114088"/>
                  <a:pt x="131681" y="78634"/>
                  <a:pt x="121627" y="73342"/>
                </a:cubicBezTo>
                <a:cubicBezTo>
                  <a:pt x="111573" y="68050"/>
                  <a:pt x="99402" y="82867"/>
                  <a:pt x="80352" y="70167"/>
                </a:cubicBezTo>
                <a:cubicBezTo>
                  <a:pt x="61302" y="57467"/>
                  <a:pt x="-9077" y="-4975"/>
                  <a:pt x="977" y="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4E478918-AEC7-B424-96FE-AA48B2357D2E}"/>
              </a:ext>
            </a:extLst>
          </p:cNvPr>
          <p:cNvSpPr/>
          <p:nvPr/>
        </p:nvSpPr>
        <p:spPr>
          <a:xfrm>
            <a:off x="6645174" y="2587623"/>
            <a:ext cx="95386" cy="228972"/>
          </a:xfrm>
          <a:custGeom>
            <a:avLst/>
            <a:gdLst>
              <a:gd name="connsiteX0" fmla="*/ 101 w 95386"/>
              <a:gd name="connsiteY0" fmla="*/ 2 h 228972"/>
              <a:gd name="connsiteX1" fmla="*/ 76301 w 95386"/>
              <a:gd name="connsiteY1" fmla="*/ 107952 h 228972"/>
              <a:gd name="connsiteX2" fmla="*/ 41376 w 95386"/>
              <a:gd name="connsiteY2" fmla="*/ 177802 h 228972"/>
              <a:gd name="connsiteX3" fmla="*/ 66776 w 95386"/>
              <a:gd name="connsiteY3" fmla="*/ 149227 h 228972"/>
              <a:gd name="connsiteX4" fmla="*/ 15976 w 95386"/>
              <a:gd name="connsiteY4" fmla="*/ 228602 h 228972"/>
              <a:gd name="connsiteX5" fmla="*/ 95351 w 95386"/>
              <a:gd name="connsiteY5" fmla="*/ 111127 h 228972"/>
              <a:gd name="connsiteX6" fmla="*/ 101 w 95386"/>
              <a:gd name="connsiteY6" fmla="*/ 2 h 22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386" h="228972">
                <a:moveTo>
                  <a:pt x="101" y="2"/>
                </a:moveTo>
                <a:cubicBezTo>
                  <a:pt x="-3074" y="-527"/>
                  <a:pt x="69422" y="78319"/>
                  <a:pt x="76301" y="107952"/>
                </a:cubicBezTo>
                <a:cubicBezTo>
                  <a:pt x="83180" y="137585"/>
                  <a:pt x="42963" y="170923"/>
                  <a:pt x="41376" y="177802"/>
                </a:cubicBezTo>
                <a:cubicBezTo>
                  <a:pt x="39789" y="184681"/>
                  <a:pt x="71009" y="140760"/>
                  <a:pt x="66776" y="149227"/>
                </a:cubicBezTo>
                <a:cubicBezTo>
                  <a:pt x="62543" y="157694"/>
                  <a:pt x="11214" y="234952"/>
                  <a:pt x="15976" y="228602"/>
                </a:cubicBezTo>
                <a:cubicBezTo>
                  <a:pt x="20738" y="222252"/>
                  <a:pt x="93234" y="144994"/>
                  <a:pt x="95351" y="111127"/>
                </a:cubicBezTo>
                <a:cubicBezTo>
                  <a:pt x="97468" y="77260"/>
                  <a:pt x="3276" y="531"/>
                  <a:pt x="101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DF62651A-62A5-06AF-7D21-665B7D9910AF}"/>
              </a:ext>
            </a:extLst>
          </p:cNvPr>
          <p:cNvSpPr/>
          <p:nvPr/>
        </p:nvSpPr>
        <p:spPr>
          <a:xfrm>
            <a:off x="6454719" y="2225655"/>
            <a:ext cx="113365" cy="294597"/>
          </a:xfrm>
          <a:custGeom>
            <a:avLst/>
            <a:gdLst>
              <a:gd name="connsiteX0" fmla="*/ 56 w 113365"/>
              <a:gd name="connsiteY0" fmla="*/ 20 h 294597"/>
              <a:gd name="connsiteX1" fmla="*/ 69906 w 113365"/>
              <a:gd name="connsiteY1" fmla="*/ 200045 h 294597"/>
              <a:gd name="connsiteX2" fmla="*/ 47681 w 113365"/>
              <a:gd name="connsiteY2" fmla="*/ 155595 h 294597"/>
              <a:gd name="connsiteX3" fmla="*/ 111181 w 113365"/>
              <a:gd name="connsiteY3" fmla="*/ 292120 h 294597"/>
              <a:gd name="connsiteX4" fmla="*/ 92131 w 113365"/>
              <a:gd name="connsiteY4" fmla="*/ 238145 h 294597"/>
              <a:gd name="connsiteX5" fmla="*/ 28631 w 113365"/>
              <a:gd name="connsiteY5" fmla="*/ 168295 h 294597"/>
              <a:gd name="connsiteX6" fmla="*/ 57206 w 113365"/>
              <a:gd name="connsiteY6" fmla="*/ 187345 h 294597"/>
              <a:gd name="connsiteX7" fmla="*/ 56 w 113365"/>
              <a:gd name="connsiteY7" fmla="*/ 20 h 294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365" h="294597">
                <a:moveTo>
                  <a:pt x="56" y="20"/>
                </a:moveTo>
                <a:cubicBezTo>
                  <a:pt x="2173" y="2137"/>
                  <a:pt x="61969" y="174116"/>
                  <a:pt x="69906" y="200045"/>
                </a:cubicBezTo>
                <a:cubicBezTo>
                  <a:pt x="77843" y="225974"/>
                  <a:pt x="40802" y="140249"/>
                  <a:pt x="47681" y="155595"/>
                </a:cubicBezTo>
                <a:cubicBezTo>
                  <a:pt x="54560" y="170941"/>
                  <a:pt x="103773" y="278362"/>
                  <a:pt x="111181" y="292120"/>
                </a:cubicBezTo>
                <a:cubicBezTo>
                  <a:pt x="118589" y="305878"/>
                  <a:pt x="105889" y="258783"/>
                  <a:pt x="92131" y="238145"/>
                </a:cubicBezTo>
                <a:cubicBezTo>
                  <a:pt x="78373" y="217507"/>
                  <a:pt x="34452" y="176762"/>
                  <a:pt x="28631" y="168295"/>
                </a:cubicBezTo>
                <a:cubicBezTo>
                  <a:pt x="22810" y="159828"/>
                  <a:pt x="58264" y="213803"/>
                  <a:pt x="57206" y="187345"/>
                </a:cubicBezTo>
                <a:cubicBezTo>
                  <a:pt x="56148" y="160887"/>
                  <a:pt x="-2061" y="-2097"/>
                  <a:pt x="56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800BDA35-94B7-CDDC-7748-29DD8A9827B1}"/>
              </a:ext>
            </a:extLst>
          </p:cNvPr>
          <p:cNvSpPr/>
          <p:nvPr/>
        </p:nvSpPr>
        <p:spPr>
          <a:xfrm>
            <a:off x="6143400" y="1683318"/>
            <a:ext cx="55341" cy="508363"/>
          </a:xfrm>
          <a:custGeom>
            <a:avLst/>
            <a:gdLst>
              <a:gd name="connsiteX0" fmla="*/ 54200 w 55341"/>
              <a:gd name="connsiteY0" fmla="*/ 18482 h 508363"/>
              <a:gd name="connsiteX1" fmla="*/ 225 w 55341"/>
              <a:gd name="connsiteY1" fmla="*/ 507432 h 508363"/>
              <a:gd name="connsiteX2" fmla="*/ 35150 w 55341"/>
              <a:gd name="connsiteY2" fmla="*/ 139132 h 508363"/>
              <a:gd name="connsiteX3" fmla="*/ 54200 w 55341"/>
              <a:gd name="connsiteY3" fmla="*/ 18482 h 508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41" h="508363">
                <a:moveTo>
                  <a:pt x="54200" y="18482"/>
                </a:moveTo>
                <a:cubicBezTo>
                  <a:pt x="48379" y="79865"/>
                  <a:pt x="3400" y="487324"/>
                  <a:pt x="225" y="507432"/>
                </a:cubicBezTo>
                <a:cubicBezTo>
                  <a:pt x="-2950" y="527540"/>
                  <a:pt x="28271" y="216390"/>
                  <a:pt x="35150" y="139132"/>
                </a:cubicBezTo>
                <a:cubicBezTo>
                  <a:pt x="42029" y="61874"/>
                  <a:pt x="60021" y="-42901"/>
                  <a:pt x="54200" y="184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47F61C62-FFE7-BEB5-8CCC-77F2825A6A64}"/>
              </a:ext>
            </a:extLst>
          </p:cNvPr>
          <p:cNvSpPr/>
          <p:nvPr/>
        </p:nvSpPr>
        <p:spPr>
          <a:xfrm>
            <a:off x="6162374" y="2025649"/>
            <a:ext cx="51344" cy="261391"/>
          </a:xfrm>
          <a:custGeom>
            <a:avLst/>
            <a:gdLst>
              <a:gd name="connsiteX0" fmla="*/ 32051 w 51344"/>
              <a:gd name="connsiteY0" fmla="*/ 1 h 261391"/>
              <a:gd name="connsiteX1" fmla="*/ 13001 w 51344"/>
              <a:gd name="connsiteY1" fmla="*/ 171451 h 261391"/>
              <a:gd name="connsiteX2" fmla="*/ 301 w 51344"/>
              <a:gd name="connsiteY2" fmla="*/ 133351 h 261391"/>
              <a:gd name="connsiteX3" fmla="*/ 25701 w 51344"/>
              <a:gd name="connsiteY3" fmla="*/ 212726 h 261391"/>
              <a:gd name="connsiteX4" fmla="*/ 51101 w 51344"/>
              <a:gd name="connsiteY4" fmla="*/ 260351 h 261391"/>
              <a:gd name="connsiteX5" fmla="*/ 9826 w 51344"/>
              <a:gd name="connsiteY5" fmla="*/ 168276 h 261391"/>
              <a:gd name="connsiteX6" fmla="*/ 32051 w 51344"/>
              <a:gd name="connsiteY6" fmla="*/ 1 h 261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344" h="261391">
                <a:moveTo>
                  <a:pt x="32051" y="1"/>
                </a:moveTo>
                <a:cubicBezTo>
                  <a:pt x="32580" y="530"/>
                  <a:pt x="18293" y="149226"/>
                  <a:pt x="13001" y="171451"/>
                </a:cubicBezTo>
                <a:cubicBezTo>
                  <a:pt x="7709" y="193676"/>
                  <a:pt x="-1816" y="126472"/>
                  <a:pt x="301" y="133351"/>
                </a:cubicBezTo>
                <a:cubicBezTo>
                  <a:pt x="2418" y="140230"/>
                  <a:pt x="17234" y="191559"/>
                  <a:pt x="25701" y="212726"/>
                </a:cubicBezTo>
                <a:cubicBezTo>
                  <a:pt x="34168" y="233893"/>
                  <a:pt x="53747" y="267759"/>
                  <a:pt x="51101" y="260351"/>
                </a:cubicBezTo>
                <a:cubicBezTo>
                  <a:pt x="48455" y="252943"/>
                  <a:pt x="13530" y="205847"/>
                  <a:pt x="9826" y="168276"/>
                </a:cubicBezTo>
                <a:cubicBezTo>
                  <a:pt x="6122" y="130705"/>
                  <a:pt x="31522" y="-528"/>
                  <a:pt x="3205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42A750A5-0EE5-566A-BEF7-23D10546ADCA}"/>
              </a:ext>
            </a:extLst>
          </p:cNvPr>
          <p:cNvSpPr/>
          <p:nvPr/>
        </p:nvSpPr>
        <p:spPr>
          <a:xfrm>
            <a:off x="6384920" y="2015966"/>
            <a:ext cx="104877" cy="166944"/>
          </a:xfrm>
          <a:custGeom>
            <a:avLst/>
            <a:gdLst>
              <a:gd name="connsiteX0" fmla="*/ 104780 w 104877"/>
              <a:gd name="connsiteY0" fmla="*/ 159 h 166944"/>
              <a:gd name="connsiteX1" fmla="*/ 66680 w 104877"/>
              <a:gd name="connsiteY1" fmla="*/ 85884 h 166944"/>
              <a:gd name="connsiteX2" fmla="*/ 60330 w 104877"/>
              <a:gd name="connsiteY2" fmla="*/ 165259 h 166944"/>
              <a:gd name="connsiteX3" fmla="*/ 57155 w 104877"/>
              <a:gd name="connsiteY3" fmla="*/ 130334 h 166944"/>
              <a:gd name="connsiteX4" fmla="*/ 5 w 104877"/>
              <a:gd name="connsiteY4" fmla="*/ 19209 h 166944"/>
              <a:gd name="connsiteX5" fmla="*/ 53980 w 104877"/>
              <a:gd name="connsiteY5" fmla="*/ 108109 h 166944"/>
              <a:gd name="connsiteX6" fmla="*/ 104780 w 104877"/>
              <a:gd name="connsiteY6" fmla="*/ 159 h 1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877" h="166944">
                <a:moveTo>
                  <a:pt x="104780" y="159"/>
                </a:moveTo>
                <a:cubicBezTo>
                  <a:pt x="106897" y="-3545"/>
                  <a:pt x="74088" y="58367"/>
                  <a:pt x="66680" y="85884"/>
                </a:cubicBezTo>
                <a:cubicBezTo>
                  <a:pt x="59272" y="113401"/>
                  <a:pt x="61917" y="157851"/>
                  <a:pt x="60330" y="165259"/>
                </a:cubicBezTo>
                <a:cubicBezTo>
                  <a:pt x="58743" y="172667"/>
                  <a:pt x="67209" y="154676"/>
                  <a:pt x="57155" y="130334"/>
                </a:cubicBezTo>
                <a:cubicBezTo>
                  <a:pt x="47101" y="105992"/>
                  <a:pt x="534" y="22913"/>
                  <a:pt x="5" y="19209"/>
                </a:cubicBezTo>
                <a:cubicBezTo>
                  <a:pt x="-524" y="15505"/>
                  <a:pt x="39163" y="109167"/>
                  <a:pt x="53980" y="108109"/>
                </a:cubicBezTo>
                <a:cubicBezTo>
                  <a:pt x="68797" y="107051"/>
                  <a:pt x="102663" y="3863"/>
                  <a:pt x="104780" y="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BABD6855-1BF6-8404-9324-031A087A779E}"/>
              </a:ext>
            </a:extLst>
          </p:cNvPr>
          <p:cNvSpPr/>
          <p:nvPr/>
        </p:nvSpPr>
        <p:spPr>
          <a:xfrm>
            <a:off x="6165850" y="1952541"/>
            <a:ext cx="110432" cy="306103"/>
          </a:xfrm>
          <a:custGeom>
            <a:avLst/>
            <a:gdLst>
              <a:gd name="connsiteX0" fmla="*/ 0 w 110432"/>
              <a:gd name="connsiteY0" fmla="*/ 84 h 306103"/>
              <a:gd name="connsiteX1" fmla="*/ 76200 w 110432"/>
              <a:gd name="connsiteY1" fmla="*/ 165184 h 306103"/>
              <a:gd name="connsiteX2" fmla="*/ 76200 w 110432"/>
              <a:gd name="connsiteY2" fmla="*/ 136609 h 306103"/>
              <a:gd name="connsiteX3" fmla="*/ 66675 w 110432"/>
              <a:gd name="connsiteY3" fmla="*/ 257259 h 306103"/>
              <a:gd name="connsiteX4" fmla="*/ 69850 w 110432"/>
              <a:gd name="connsiteY4" fmla="*/ 219159 h 306103"/>
              <a:gd name="connsiteX5" fmla="*/ 107950 w 110432"/>
              <a:gd name="connsiteY5" fmla="*/ 304884 h 306103"/>
              <a:gd name="connsiteX6" fmla="*/ 104775 w 110432"/>
              <a:gd name="connsiteY6" fmla="*/ 142959 h 306103"/>
              <a:gd name="connsiteX7" fmla="*/ 88900 w 110432"/>
              <a:gd name="connsiteY7" fmla="*/ 260434 h 306103"/>
              <a:gd name="connsiteX8" fmla="*/ 73025 w 110432"/>
              <a:gd name="connsiteY8" fmla="*/ 206459 h 306103"/>
              <a:gd name="connsiteX9" fmla="*/ 76200 w 110432"/>
              <a:gd name="connsiteY9" fmla="*/ 142959 h 306103"/>
              <a:gd name="connsiteX10" fmla="*/ 0 w 110432"/>
              <a:gd name="connsiteY10" fmla="*/ 84 h 30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432" h="306103">
                <a:moveTo>
                  <a:pt x="0" y="84"/>
                </a:moveTo>
                <a:cubicBezTo>
                  <a:pt x="0" y="3788"/>
                  <a:pt x="63500" y="142430"/>
                  <a:pt x="76200" y="165184"/>
                </a:cubicBezTo>
                <a:cubicBezTo>
                  <a:pt x="88900" y="187938"/>
                  <a:pt x="77788" y="121263"/>
                  <a:pt x="76200" y="136609"/>
                </a:cubicBezTo>
                <a:cubicBezTo>
                  <a:pt x="74613" y="151955"/>
                  <a:pt x="67733" y="243501"/>
                  <a:pt x="66675" y="257259"/>
                </a:cubicBezTo>
                <a:cubicBezTo>
                  <a:pt x="65617" y="271017"/>
                  <a:pt x="62971" y="211221"/>
                  <a:pt x="69850" y="219159"/>
                </a:cubicBezTo>
                <a:cubicBezTo>
                  <a:pt x="76729" y="227097"/>
                  <a:pt x="102129" y="317584"/>
                  <a:pt x="107950" y="304884"/>
                </a:cubicBezTo>
                <a:cubicBezTo>
                  <a:pt x="113771" y="292184"/>
                  <a:pt x="107950" y="150367"/>
                  <a:pt x="104775" y="142959"/>
                </a:cubicBezTo>
                <a:cubicBezTo>
                  <a:pt x="101600" y="135551"/>
                  <a:pt x="94192" y="249851"/>
                  <a:pt x="88900" y="260434"/>
                </a:cubicBezTo>
                <a:cubicBezTo>
                  <a:pt x="83608" y="271017"/>
                  <a:pt x="75142" y="226038"/>
                  <a:pt x="73025" y="206459"/>
                </a:cubicBezTo>
                <a:cubicBezTo>
                  <a:pt x="70908" y="186880"/>
                  <a:pt x="86254" y="169947"/>
                  <a:pt x="76200" y="142959"/>
                </a:cubicBezTo>
                <a:cubicBezTo>
                  <a:pt x="66146" y="115972"/>
                  <a:pt x="0" y="-3620"/>
                  <a:pt x="0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47FAA324-13B5-C3F3-73B0-90F685247707}"/>
              </a:ext>
            </a:extLst>
          </p:cNvPr>
          <p:cNvSpPr/>
          <p:nvPr/>
        </p:nvSpPr>
        <p:spPr>
          <a:xfrm>
            <a:off x="5721330" y="2034087"/>
            <a:ext cx="210909" cy="103048"/>
          </a:xfrm>
          <a:custGeom>
            <a:avLst/>
            <a:gdLst>
              <a:gd name="connsiteX0" fmla="*/ 209570 w 210909"/>
              <a:gd name="connsiteY0" fmla="*/ 1088 h 103048"/>
              <a:gd name="connsiteX1" fmla="*/ 25420 w 210909"/>
              <a:gd name="connsiteY1" fmla="*/ 93163 h 103048"/>
              <a:gd name="connsiteX2" fmla="*/ 95270 w 210909"/>
              <a:gd name="connsiteY2" fmla="*/ 70938 h 103048"/>
              <a:gd name="connsiteX3" fmla="*/ 20 w 210909"/>
              <a:gd name="connsiteY3" fmla="*/ 102688 h 103048"/>
              <a:gd name="connsiteX4" fmla="*/ 104795 w 210909"/>
              <a:gd name="connsiteY4" fmla="*/ 45538 h 103048"/>
              <a:gd name="connsiteX5" fmla="*/ 209570 w 210909"/>
              <a:gd name="connsiteY5" fmla="*/ 1088 h 103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909" h="103048">
                <a:moveTo>
                  <a:pt x="209570" y="1088"/>
                </a:moveTo>
                <a:cubicBezTo>
                  <a:pt x="196341" y="9025"/>
                  <a:pt x="44470" y="81521"/>
                  <a:pt x="25420" y="93163"/>
                </a:cubicBezTo>
                <a:cubicBezTo>
                  <a:pt x="6370" y="104805"/>
                  <a:pt x="99503" y="69351"/>
                  <a:pt x="95270" y="70938"/>
                </a:cubicBezTo>
                <a:cubicBezTo>
                  <a:pt x="91037" y="72525"/>
                  <a:pt x="-1567" y="106921"/>
                  <a:pt x="20" y="102688"/>
                </a:cubicBezTo>
                <a:cubicBezTo>
                  <a:pt x="1607" y="98455"/>
                  <a:pt x="75162" y="60355"/>
                  <a:pt x="104795" y="45538"/>
                </a:cubicBezTo>
                <a:cubicBezTo>
                  <a:pt x="134428" y="30721"/>
                  <a:pt x="222799" y="-6849"/>
                  <a:pt x="209570" y="10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029E602E-461A-E6A2-BDCB-0486C628F72B}"/>
              </a:ext>
            </a:extLst>
          </p:cNvPr>
          <p:cNvSpPr/>
          <p:nvPr/>
        </p:nvSpPr>
        <p:spPr>
          <a:xfrm>
            <a:off x="5737198" y="2034648"/>
            <a:ext cx="189085" cy="121232"/>
          </a:xfrm>
          <a:custGeom>
            <a:avLst/>
            <a:gdLst>
              <a:gd name="connsiteX0" fmla="*/ 187352 w 189085"/>
              <a:gd name="connsiteY0" fmla="*/ 527 h 121232"/>
              <a:gd name="connsiteX1" fmla="*/ 152427 w 189085"/>
              <a:gd name="connsiteY1" fmla="*/ 41802 h 121232"/>
              <a:gd name="connsiteX2" fmla="*/ 114327 w 189085"/>
              <a:gd name="connsiteY2" fmla="*/ 105302 h 121232"/>
              <a:gd name="connsiteX3" fmla="*/ 130202 w 189085"/>
              <a:gd name="connsiteY3" fmla="*/ 60852 h 121232"/>
              <a:gd name="connsiteX4" fmla="*/ 104802 w 189085"/>
              <a:gd name="connsiteY4" fmla="*/ 79902 h 121232"/>
              <a:gd name="connsiteX5" fmla="*/ 27 w 189085"/>
              <a:gd name="connsiteY5" fmla="*/ 121177 h 121232"/>
              <a:gd name="connsiteX6" fmla="*/ 95277 w 189085"/>
              <a:gd name="connsiteY6" fmla="*/ 70377 h 121232"/>
              <a:gd name="connsiteX7" fmla="*/ 187352 w 189085"/>
              <a:gd name="connsiteY7" fmla="*/ 527 h 121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085" h="121232">
                <a:moveTo>
                  <a:pt x="187352" y="527"/>
                </a:moveTo>
                <a:cubicBezTo>
                  <a:pt x="196877" y="-4236"/>
                  <a:pt x="164598" y="24340"/>
                  <a:pt x="152427" y="41802"/>
                </a:cubicBezTo>
                <a:cubicBezTo>
                  <a:pt x="140256" y="59264"/>
                  <a:pt x="118031" y="102127"/>
                  <a:pt x="114327" y="105302"/>
                </a:cubicBezTo>
                <a:cubicBezTo>
                  <a:pt x="110623" y="108477"/>
                  <a:pt x="131789" y="65085"/>
                  <a:pt x="130202" y="60852"/>
                </a:cubicBezTo>
                <a:cubicBezTo>
                  <a:pt x="128615" y="56619"/>
                  <a:pt x="126498" y="69848"/>
                  <a:pt x="104802" y="79902"/>
                </a:cubicBezTo>
                <a:cubicBezTo>
                  <a:pt x="83106" y="89956"/>
                  <a:pt x="1614" y="122764"/>
                  <a:pt x="27" y="121177"/>
                </a:cubicBezTo>
                <a:cubicBezTo>
                  <a:pt x="-1560" y="119590"/>
                  <a:pt x="66702" y="83077"/>
                  <a:pt x="95277" y="70377"/>
                </a:cubicBezTo>
                <a:cubicBezTo>
                  <a:pt x="123852" y="57677"/>
                  <a:pt x="177827" y="5290"/>
                  <a:pt x="187352" y="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DA04516F-704B-D4EA-9C41-154A30CDDD14}"/>
              </a:ext>
            </a:extLst>
          </p:cNvPr>
          <p:cNvSpPr/>
          <p:nvPr/>
        </p:nvSpPr>
        <p:spPr>
          <a:xfrm>
            <a:off x="6359356" y="1825608"/>
            <a:ext cx="384365" cy="146081"/>
          </a:xfrm>
          <a:custGeom>
            <a:avLst/>
            <a:gdLst>
              <a:gd name="connsiteX0" fmla="*/ 169 w 384365"/>
              <a:gd name="connsiteY0" fmla="*/ 146067 h 146081"/>
              <a:gd name="connsiteX1" fmla="*/ 225594 w 384365"/>
              <a:gd name="connsiteY1" fmla="*/ 69867 h 146081"/>
              <a:gd name="connsiteX2" fmla="*/ 327194 w 384365"/>
              <a:gd name="connsiteY2" fmla="*/ 73042 h 146081"/>
              <a:gd name="connsiteX3" fmla="*/ 289094 w 384365"/>
              <a:gd name="connsiteY3" fmla="*/ 60342 h 146081"/>
              <a:gd name="connsiteX4" fmla="*/ 330369 w 384365"/>
              <a:gd name="connsiteY4" fmla="*/ 57167 h 146081"/>
              <a:gd name="connsiteX5" fmla="*/ 384344 w 384365"/>
              <a:gd name="connsiteY5" fmla="*/ 17 h 146081"/>
              <a:gd name="connsiteX6" fmla="*/ 324019 w 384365"/>
              <a:gd name="connsiteY6" fmla="*/ 63517 h 146081"/>
              <a:gd name="connsiteX7" fmla="*/ 190669 w 384365"/>
              <a:gd name="connsiteY7" fmla="*/ 76217 h 146081"/>
              <a:gd name="connsiteX8" fmla="*/ 169 w 384365"/>
              <a:gd name="connsiteY8" fmla="*/ 146067 h 146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4365" h="146081">
                <a:moveTo>
                  <a:pt x="169" y="146067"/>
                </a:moveTo>
                <a:cubicBezTo>
                  <a:pt x="5990" y="145009"/>
                  <a:pt x="171090" y="82038"/>
                  <a:pt x="225594" y="69867"/>
                </a:cubicBezTo>
                <a:cubicBezTo>
                  <a:pt x="280098" y="57696"/>
                  <a:pt x="316611" y="74629"/>
                  <a:pt x="327194" y="73042"/>
                </a:cubicBezTo>
                <a:cubicBezTo>
                  <a:pt x="337777" y="71454"/>
                  <a:pt x="288565" y="62988"/>
                  <a:pt x="289094" y="60342"/>
                </a:cubicBezTo>
                <a:cubicBezTo>
                  <a:pt x="289623" y="57696"/>
                  <a:pt x="314494" y="67221"/>
                  <a:pt x="330369" y="57167"/>
                </a:cubicBezTo>
                <a:cubicBezTo>
                  <a:pt x="346244" y="47113"/>
                  <a:pt x="385402" y="-1041"/>
                  <a:pt x="384344" y="17"/>
                </a:cubicBezTo>
                <a:cubicBezTo>
                  <a:pt x="383286" y="1075"/>
                  <a:pt x="356298" y="50817"/>
                  <a:pt x="324019" y="63517"/>
                </a:cubicBezTo>
                <a:cubicBezTo>
                  <a:pt x="291740" y="76217"/>
                  <a:pt x="240940" y="61400"/>
                  <a:pt x="190669" y="76217"/>
                </a:cubicBezTo>
                <a:cubicBezTo>
                  <a:pt x="140398" y="91034"/>
                  <a:pt x="-5652" y="147125"/>
                  <a:pt x="169" y="146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FA410765-90F5-810F-1665-A3CEE1B50109}"/>
              </a:ext>
            </a:extLst>
          </p:cNvPr>
          <p:cNvSpPr/>
          <p:nvPr/>
        </p:nvSpPr>
        <p:spPr>
          <a:xfrm>
            <a:off x="6408422" y="1844222"/>
            <a:ext cx="420451" cy="138861"/>
          </a:xfrm>
          <a:custGeom>
            <a:avLst/>
            <a:gdLst>
              <a:gd name="connsiteX0" fmla="*/ 417828 w 420451"/>
              <a:gd name="connsiteY0" fmla="*/ 453 h 138861"/>
              <a:gd name="connsiteX1" fmla="*/ 217803 w 420451"/>
              <a:gd name="connsiteY1" fmla="*/ 133803 h 138861"/>
              <a:gd name="connsiteX2" fmla="*/ 243203 w 420451"/>
              <a:gd name="connsiteY2" fmla="*/ 111578 h 138861"/>
              <a:gd name="connsiteX3" fmla="*/ 125728 w 420451"/>
              <a:gd name="connsiteY3" fmla="*/ 117928 h 138861"/>
              <a:gd name="connsiteX4" fmla="*/ 1903 w 420451"/>
              <a:gd name="connsiteY4" fmla="*/ 136978 h 138861"/>
              <a:gd name="connsiteX5" fmla="*/ 227328 w 420451"/>
              <a:gd name="connsiteY5" fmla="*/ 114753 h 138861"/>
              <a:gd name="connsiteX6" fmla="*/ 151128 w 420451"/>
              <a:gd name="connsiteY6" fmla="*/ 83003 h 138861"/>
              <a:gd name="connsiteX7" fmla="*/ 319403 w 420451"/>
              <a:gd name="connsiteY7" fmla="*/ 89353 h 138861"/>
              <a:gd name="connsiteX8" fmla="*/ 417828 w 420451"/>
              <a:gd name="connsiteY8" fmla="*/ 453 h 138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0451" h="138861">
                <a:moveTo>
                  <a:pt x="417828" y="453"/>
                </a:moveTo>
                <a:cubicBezTo>
                  <a:pt x="400895" y="7861"/>
                  <a:pt x="246907" y="115282"/>
                  <a:pt x="217803" y="133803"/>
                </a:cubicBezTo>
                <a:cubicBezTo>
                  <a:pt x="188699" y="152324"/>
                  <a:pt x="258549" y="114224"/>
                  <a:pt x="243203" y="111578"/>
                </a:cubicBezTo>
                <a:cubicBezTo>
                  <a:pt x="227857" y="108932"/>
                  <a:pt x="165945" y="113695"/>
                  <a:pt x="125728" y="117928"/>
                </a:cubicBezTo>
                <a:cubicBezTo>
                  <a:pt x="85511" y="122161"/>
                  <a:pt x="-15030" y="137507"/>
                  <a:pt x="1903" y="136978"/>
                </a:cubicBezTo>
                <a:cubicBezTo>
                  <a:pt x="18836" y="136449"/>
                  <a:pt x="202457" y="123749"/>
                  <a:pt x="227328" y="114753"/>
                </a:cubicBezTo>
                <a:cubicBezTo>
                  <a:pt x="252199" y="105757"/>
                  <a:pt x="135782" y="87236"/>
                  <a:pt x="151128" y="83003"/>
                </a:cubicBezTo>
                <a:cubicBezTo>
                  <a:pt x="166474" y="78770"/>
                  <a:pt x="272836" y="99936"/>
                  <a:pt x="319403" y="89353"/>
                </a:cubicBezTo>
                <a:cubicBezTo>
                  <a:pt x="365970" y="78770"/>
                  <a:pt x="434761" y="-6955"/>
                  <a:pt x="417828" y="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DC817189-A033-95E3-9774-32EB458B9411}"/>
              </a:ext>
            </a:extLst>
          </p:cNvPr>
          <p:cNvSpPr/>
          <p:nvPr/>
        </p:nvSpPr>
        <p:spPr>
          <a:xfrm>
            <a:off x="7053539" y="1511401"/>
            <a:ext cx="281778" cy="639092"/>
          </a:xfrm>
          <a:custGeom>
            <a:avLst/>
            <a:gdLst>
              <a:gd name="connsiteX0" fmla="*/ 404 w 281778"/>
              <a:gd name="connsiteY0" fmla="*/ 876 h 639092"/>
              <a:gd name="connsiteX1" fmla="*/ 110936 w 281778"/>
              <a:gd name="connsiteY1" fmla="*/ 277206 h 639092"/>
              <a:gd name="connsiteX2" fmla="*/ 110936 w 281778"/>
              <a:gd name="connsiteY2" fmla="*/ 226964 h 639092"/>
              <a:gd name="connsiteX3" fmla="*/ 176250 w 281778"/>
              <a:gd name="connsiteY3" fmla="*/ 407834 h 639092"/>
              <a:gd name="connsiteX4" fmla="*/ 186298 w 281778"/>
              <a:gd name="connsiteY4" fmla="*/ 337496 h 639092"/>
              <a:gd name="connsiteX5" fmla="*/ 231516 w 281778"/>
              <a:gd name="connsiteY5" fmla="*/ 468124 h 639092"/>
              <a:gd name="connsiteX6" fmla="*/ 281758 w 281778"/>
              <a:gd name="connsiteY6" fmla="*/ 638946 h 639092"/>
              <a:gd name="connsiteX7" fmla="*/ 236540 w 281778"/>
              <a:gd name="connsiteY7" fmla="*/ 437979 h 639092"/>
              <a:gd name="connsiteX8" fmla="*/ 156153 w 281778"/>
              <a:gd name="connsiteY8" fmla="*/ 171698 h 639092"/>
              <a:gd name="connsiteX9" fmla="*/ 196347 w 281778"/>
              <a:gd name="connsiteY9" fmla="*/ 377689 h 639092"/>
              <a:gd name="connsiteX10" fmla="*/ 141081 w 281778"/>
              <a:gd name="connsiteY10" fmla="*/ 272181 h 639092"/>
              <a:gd name="connsiteX11" fmla="*/ 75766 w 281778"/>
              <a:gd name="connsiteY11" fmla="*/ 191795 h 639092"/>
              <a:gd name="connsiteX12" fmla="*/ 404 w 281778"/>
              <a:gd name="connsiteY12" fmla="*/ 876 h 639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1778" h="639092">
                <a:moveTo>
                  <a:pt x="404" y="876"/>
                </a:moveTo>
                <a:cubicBezTo>
                  <a:pt x="6266" y="15111"/>
                  <a:pt x="92514" y="239525"/>
                  <a:pt x="110936" y="277206"/>
                </a:cubicBezTo>
                <a:cubicBezTo>
                  <a:pt x="129358" y="314887"/>
                  <a:pt x="100050" y="205193"/>
                  <a:pt x="110936" y="226964"/>
                </a:cubicBezTo>
                <a:cubicBezTo>
                  <a:pt x="121822" y="248735"/>
                  <a:pt x="163690" y="389412"/>
                  <a:pt x="176250" y="407834"/>
                </a:cubicBezTo>
                <a:cubicBezTo>
                  <a:pt x="188810" y="426256"/>
                  <a:pt x="177087" y="327448"/>
                  <a:pt x="186298" y="337496"/>
                </a:cubicBezTo>
                <a:cubicBezTo>
                  <a:pt x="195509" y="347544"/>
                  <a:pt x="215606" y="417882"/>
                  <a:pt x="231516" y="468124"/>
                </a:cubicBezTo>
                <a:cubicBezTo>
                  <a:pt x="247426" y="518366"/>
                  <a:pt x="280921" y="643970"/>
                  <a:pt x="281758" y="638946"/>
                </a:cubicBezTo>
                <a:cubicBezTo>
                  <a:pt x="282595" y="633922"/>
                  <a:pt x="257474" y="515854"/>
                  <a:pt x="236540" y="437979"/>
                </a:cubicBezTo>
                <a:cubicBezTo>
                  <a:pt x="215606" y="360104"/>
                  <a:pt x="162852" y="181746"/>
                  <a:pt x="156153" y="171698"/>
                </a:cubicBezTo>
                <a:cubicBezTo>
                  <a:pt x="149454" y="161650"/>
                  <a:pt x="198859" y="360942"/>
                  <a:pt x="196347" y="377689"/>
                </a:cubicBezTo>
                <a:cubicBezTo>
                  <a:pt x="193835" y="394436"/>
                  <a:pt x="161178" y="303163"/>
                  <a:pt x="141081" y="272181"/>
                </a:cubicBezTo>
                <a:cubicBezTo>
                  <a:pt x="120984" y="241199"/>
                  <a:pt x="97537" y="233663"/>
                  <a:pt x="75766" y="191795"/>
                </a:cubicBezTo>
                <a:cubicBezTo>
                  <a:pt x="53995" y="149927"/>
                  <a:pt x="-5458" y="-13359"/>
                  <a:pt x="404" y="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1A4B7C1C-9639-2B3F-922B-B66202230E20}"/>
              </a:ext>
            </a:extLst>
          </p:cNvPr>
          <p:cNvSpPr/>
          <p:nvPr/>
        </p:nvSpPr>
        <p:spPr>
          <a:xfrm>
            <a:off x="6415781" y="1532144"/>
            <a:ext cx="422293" cy="85651"/>
          </a:xfrm>
          <a:custGeom>
            <a:avLst/>
            <a:gdLst>
              <a:gd name="connsiteX0" fmla="*/ 92 w 422293"/>
              <a:gd name="connsiteY0" fmla="*/ 40423 h 85651"/>
              <a:gd name="connsiteX1" fmla="*/ 251300 w 422293"/>
              <a:gd name="connsiteY1" fmla="*/ 230 h 85651"/>
              <a:gd name="connsiteX2" fmla="*/ 326663 w 422293"/>
              <a:gd name="connsiteY2" fmla="*/ 30375 h 85651"/>
              <a:gd name="connsiteX3" fmla="*/ 336711 w 422293"/>
              <a:gd name="connsiteY3" fmla="*/ 15302 h 85651"/>
              <a:gd name="connsiteX4" fmla="*/ 422122 w 422293"/>
              <a:gd name="connsiteY4" fmla="*/ 85641 h 85651"/>
              <a:gd name="connsiteX5" fmla="*/ 311590 w 422293"/>
              <a:gd name="connsiteY5" fmla="*/ 20326 h 85651"/>
              <a:gd name="connsiteX6" fmla="*/ 281445 w 422293"/>
              <a:gd name="connsiteY6" fmla="*/ 230 h 85651"/>
              <a:gd name="connsiteX7" fmla="*/ 92 w 422293"/>
              <a:gd name="connsiteY7" fmla="*/ 40423 h 8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2293" h="85651">
                <a:moveTo>
                  <a:pt x="92" y="40423"/>
                </a:moveTo>
                <a:cubicBezTo>
                  <a:pt x="-4932" y="40423"/>
                  <a:pt x="196872" y="1905"/>
                  <a:pt x="251300" y="230"/>
                </a:cubicBezTo>
                <a:cubicBezTo>
                  <a:pt x="305728" y="-1445"/>
                  <a:pt x="326663" y="30375"/>
                  <a:pt x="326663" y="30375"/>
                </a:cubicBezTo>
                <a:cubicBezTo>
                  <a:pt x="340898" y="32887"/>
                  <a:pt x="320801" y="6091"/>
                  <a:pt x="336711" y="15302"/>
                </a:cubicBezTo>
                <a:cubicBezTo>
                  <a:pt x="352621" y="24513"/>
                  <a:pt x="426309" y="84804"/>
                  <a:pt x="422122" y="85641"/>
                </a:cubicBezTo>
                <a:cubicBezTo>
                  <a:pt x="417935" y="86478"/>
                  <a:pt x="335036" y="34561"/>
                  <a:pt x="311590" y="20326"/>
                </a:cubicBezTo>
                <a:cubicBezTo>
                  <a:pt x="288144" y="6091"/>
                  <a:pt x="325825" y="-1445"/>
                  <a:pt x="281445" y="230"/>
                </a:cubicBezTo>
                <a:cubicBezTo>
                  <a:pt x="237065" y="1905"/>
                  <a:pt x="5116" y="40423"/>
                  <a:pt x="92" y="40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9C50B2D2-A786-0A1F-5F3D-B1B780C479C1}"/>
              </a:ext>
            </a:extLst>
          </p:cNvPr>
          <p:cNvSpPr/>
          <p:nvPr/>
        </p:nvSpPr>
        <p:spPr>
          <a:xfrm>
            <a:off x="6892523" y="1680828"/>
            <a:ext cx="138987" cy="128629"/>
          </a:xfrm>
          <a:custGeom>
            <a:avLst/>
            <a:gdLst>
              <a:gd name="connsiteX0" fmla="*/ 646 w 138987"/>
              <a:gd name="connsiteY0" fmla="*/ 127875 h 128629"/>
              <a:gd name="connsiteX1" fmla="*/ 136299 w 138987"/>
              <a:gd name="connsiteY1" fmla="*/ 2271 h 128629"/>
              <a:gd name="connsiteX2" fmla="*/ 86057 w 138987"/>
              <a:gd name="connsiteY2" fmla="*/ 52513 h 128629"/>
              <a:gd name="connsiteX3" fmla="*/ 646 w 138987"/>
              <a:gd name="connsiteY3" fmla="*/ 127875 h 12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987" h="128629">
                <a:moveTo>
                  <a:pt x="646" y="127875"/>
                </a:moveTo>
                <a:cubicBezTo>
                  <a:pt x="9020" y="119501"/>
                  <a:pt x="122064" y="14831"/>
                  <a:pt x="136299" y="2271"/>
                </a:cubicBezTo>
                <a:cubicBezTo>
                  <a:pt x="150534" y="-10289"/>
                  <a:pt x="104479" y="32416"/>
                  <a:pt x="86057" y="52513"/>
                </a:cubicBezTo>
                <a:cubicBezTo>
                  <a:pt x="67635" y="72610"/>
                  <a:pt x="-7728" y="136249"/>
                  <a:pt x="646" y="127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FFC0CCAA-EB94-8F51-7027-71399B45C2B4}"/>
              </a:ext>
            </a:extLst>
          </p:cNvPr>
          <p:cNvSpPr/>
          <p:nvPr/>
        </p:nvSpPr>
        <p:spPr>
          <a:xfrm>
            <a:off x="6948409" y="1517047"/>
            <a:ext cx="35277" cy="116513"/>
          </a:xfrm>
          <a:custGeom>
            <a:avLst/>
            <a:gdLst>
              <a:gd name="connsiteX0" fmla="*/ 35195 w 35277"/>
              <a:gd name="connsiteY0" fmla="*/ 254 h 116513"/>
              <a:gd name="connsiteX1" fmla="*/ 10075 w 35277"/>
              <a:gd name="connsiteY1" fmla="*/ 85665 h 116513"/>
              <a:gd name="connsiteX2" fmla="*/ 20123 w 35277"/>
              <a:gd name="connsiteY2" fmla="*/ 115810 h 116513"/>
              <a:gd name="connsiteX3" fmla="*/ 26 w 35277"/>
              <a:gd name="connsiteY3" fmla="*/ 60544 h 116513"/>
              <a:gd name="connsiteX4" fmla="*/ 35195 w 35277"/>
              <a:gd name="connsiteY4" fmla="*/ 254 h 11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77" h="116513">
                <a:moveTo>
                  <a:pt x="35195" y="254"/>
                </a:moveTo>
                <a:cubicBezTo>
                  <a:pt x="36870" y="4441"/>
                  <a:pt x="12587" y="66406"/>
                  <a:pt x="10075" y="85665"/>
                </a:cubicBezTo>
                <a:cubicBezTo>
                  <a:pt x="7563" y="104924"/>
                  <a:pt x="21798" y="119997"/>
                  <a:pt x="20123" y="115810"/>
                </a:cubicBezTo>
                <a:cubicBezTo>
                  <a:pt x="18448" y="111623"/>
                  <a:pt x="-811" y="76454"/>
                  <a:pt x="26" y="60544"/>
                </a:cubicBezTo>
                <a:cubicBezTo>
                  <a:pt x="863" y="44634"/>
                  <a:pt x="33520" y="-3933"/>
                  <a:pt x="35195" y="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ABD56DA0-AAB9-872B-E508-F5F8FCA006D1}"/>
              </a:ext>
            </a:extLst>
          </p:cNvPr>
          <p:cNvSpPr/>
          <p:nvPr/>
        </p:nvSpPr>
        <p:spPr>
          <a:xfrm>
            <a:off x="5771086" y="1115022"/>
            <a:ext cx="36881" cy="186885"/>
          </a:xfrm>
          <a:custGeom>
            <a:avLst/>
            <a:gdLst>
              <a:gd name="connsiteX0" fmla="*/ 36861 w 36881"/>
              <a:gd name="connsiteY0" fmla="*/ 345 h 186885"/>
              <a:gd name="connsiteX1" fmla="*/ 6716 w 36881"/>
              <a:gd name="connsiteY1" fmla="*/ 125949 h 186885"/>
              <a:gd name="connsiteX2" fmla="*/ 1692 w 36881"/>
              <a:gd name="connsiteY2" fmla="*/ 186240 h 186885"/>
              <a:gd name="connsiteX3" fmla="*/ 1692 w 36881"/>
              <a:gd name="connsiteY3" fmla="*/ 90780 h 186885"/>
              <a:gd name="connsiteX4" fmla="*/ 36861 w 36881"/>
              <a:gd name="connsiteY4" fmla="*/ 345 h 18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81" h="186885">
                <a:moveTo>
                  <a:pt x="36861" y="345"/>
                </a:moveTo>
                <a:cubicBezTo>
                  <a:pt x="37698" y="6206"/>
                  <a:pt x="12577" y="94967"/>
                  <a:pt x="6716" y="125949"/>
                </a:cubicBezTo>
                <a:cubicBezTo>
                  <a:pt x="855" y="156931"/>
                  <a:pt x="2529" y="192101"/>
                  <a:pt x="1692" y="186240"/>
                </a:cubicBezTo>
                <a:cubicBezTo>
                  <a:pt x="855" y="180379"/>
                  <a:pt x="-1658" y="116738"/>
                  <a:pt x="1692" y="90780"/>
                </a:cubicBezTo>
                <a:cubicBezTo>
                  <a:pt x="5041" y="64822"/>
                  <a:pt x="36024" y="-5516"/>
                  <a:pt x="36861" y="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8F778DB5-3559-2FAF-A19B-6995E522F5EB}"/>
              </a:ext>
            </a:extLst>
          </p:cNvPr>
          <p:cNvSpPr/>
          <p:nvPr/>
        </p:nvSpPr>
        <p:spPr>
          <a:xfrm>
            <a:off x="6069145" y="1070104"/>
            <a:ext cx="45421" cy="160855"/>
          </a:xfrm>
          <a:custGeom>
            <a:avLst/>
            <a:gdLst>
              <a:gd name="connsiteX0" fmla="*/ 35229 w 45421"/>
              <a:gd name="connsiteY0" fmla="*/ 45 h 160855"/>
              <a:gd name="connsiteX1" fmla="*/ 15132 w 45421"/>
              <a:gd name="connsiteY1" fmla="*/ 70384 h 160855"/>
              <a:gd name="connsiteX2" fmla="*/ 45277 w 45421"/>
              <a:gd name="connsiteY2" fmla="*/ 160819 h 160855"/>
              <a:gd name="connsiteX3" fmla="*/ 59 w 45421"/>
              <a:gd name="connsiteY3" fmla="*/ 80432 h 160855"/>
              <a:gd name="connsiteX4" fmla="*/ 35229 w 45421"/>
              <a:gd name="connsiteY4" fmla="*/ 45 h 160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421" h="160855">
                <a:moveTo>
                  <a:pt x="35229" y="45"/>
                </a:moveTo>
                <a:cubicBezTo>
                  <a:pt x="37741" y="-1630"/>
                  <a:pt x="13457" y="43588"/>
                  <a:pt x="15132" y="70384"/>
                </a:cubicBezTo>
                <a:cubicBezTo>
                  <a:pt x="16807" y="97180"/>
                  <a:pt x="47789" y="159144"/>
                  <a:pt x="45277" y="160819"/>
                </a:cubicBezTo>
                <a:cubicBezTo>
                  <a:pt x="42765" y="162494"/>
                  <a:pt x="1734" y="105553"/>
                  <a:pt x="59" y="80432"/>
                </a:cubicBezTo>
                <a:cubicBezTo>
                  <a:pt x="-1616" y="55311"/>
                  <a:pt x="32717" y="1720"/>
                  <a:pt x="35229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32C0A188-E322-96D3-073A-1055940E2728}"/>
              </a:ext>
            </a:extLst>
          </p:cNvPr>
          <p:cNvSpPr/>
          <p:nvPr/>
        </p:nvSpPr>
        <p:spPr>
          <a:xfrm>
            <a:off x="6008807" y="1044709"/>
            <a:ext cx="40675" cy="181540"/>
          </a:xfrm>
          <a:custGeom>
            <a:avLst/>
            <a:gdLst>
              <a:gd name="connsiteX0" fmla="*/ 40301 w 40675"/>
              <a:gd name="connsiteY0" fmla="*/ 320 h 181540"/>
              <a:gd name="connsiteX1" fmla="*/ 20204 w 40675"/>
              <a:gd name="connsiteY1" fmla="*/ 80706 h 181540"/>
              <a:gd name="connsiteX2" fmla="*/ 20204 w 40675"/>
              <a:gd name="connsiteY2" fmla="*/ 181190 h 181540"/>
              <a:gd name="connsiteX3" fmla="*/ 107 w 40675"/>
              <a:gd name="connsiteY3" fmla="*/ 110851 h 181540"/>
              <a:gd name="connsiteX4" fmla="*/ 40301 w 40675"/>
              <a:gd name="connsiteY4" fmla="*/ 320 h 181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675" h="181540">
                <a:moveTo>
                  <a:pt x="40301" y="320"/>
                </a:moveTo>
                <a:cubicBezTo>
                  <a:pt x="43650" y="-4704"/>
                  <a:pt x="23553" y="50561"/>
                  <a:pt x="20204" y="80706"/>
                </a:cubicBezTo>
                <a:cubicBezTo>
                  <a:pt x="16855" y="110851"/>
                  <a:pt x="23553" y="176166"/>
                  <a:pt x="20204" y="181190"/>
                </a:cubicBezTo>
                <a:cubicBezTo>
                  <a:pt x="16855" y="186214"/>
                  <a:pt x="-1568" y="135972"/>
                  <a:pt x="107" y="110851"/>
                </a:cubicBezTo>
                <a:cubicBezTo>
                  <a:pt x="1782" y="85730"/>
                  <a:pt x="36952" y="5344"/>
                  <a:pt x="40301" y="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17C83E56-5E86-4A03-D76E-A1D71FAADAA2}"/>
              </a:ext>
            </a:extLst>
          </p:cNvPr>
          <p:cNvSpPr/>
          <p:nvPr/>
        </p:nvSpPr>
        <p:spPr>
          <a:xfrm>
            <a:off x="6057962" y="1300595"/>
            <a:ext cx="163056" cy="66037"/>
          </a:xfrm>
          <a:custGeom>
            <a:avLst/>
            <a:gdLst>
              <a:gd name="connsiteX0" fmla="*/ 1194 w 163056"/>
              <a:gd name="connsiteY0" fmla="*/ 65981 h 66037"/>
              <a:gd name="connsiteX1" fmla="*/ 101678 w 163056"/>
              <a:gd name="connsiteY1" fmla="*/ 10715 h 66037"/>
              <a:gd name="connsiteX2" fmla="*/ 161968 w 163056"/>
              <a:gd name="connsiteY2" fmla="*/ 667 h 66037"/>
              <a:gd name="connsiteX3" fmla="*/ 51436 w 163056"/>
              <a:gd name="connsiteY3" fmla="*/ 20763 h 66037"/>
              <a:gd name="connsiteX4" fmla="*/ 1194 w 163056"/>
              <a:gd name="connsiteY4" fmla="*/ 65981 h 6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056" h="66037">
                <a:moveTo>
                  <a:pt x="1194" y="65981"/>
                </a:moveTo>
                <a:cubicBezTo>
                  <a:pt x="9568" y="64306"/>
                  <a:pt x="74882" y="21601"/>
                  <a:pt x="101678" y="10715"/>
                </a:cubicBezTo>
                <a:cubicBezTo>
                  <a:pt x="128474" y="-171"/>
                  <a:pt x="170342" y="-1008"/>
                  <a:pt x="161968" y="667"/>
                </a:cubicBezTo>
                <a:cubicBezTo>
                  <a:pt x="153594" y="2342"/>
                  <a:pt x="72370" y="9877"/>
                  <a:pt x="51436" y="20763"/>
                </a:cubicBezTo>
                <a:cubicBezTo>
                  <a:pt x="30502" y="31649"/>
                  <a:pt x="-7180" y="67656"/>
                  <a:pt x="1194" y="65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F3E6B653-0DA0-42EA-2699-B783121EE991}"/>
              </a:ext>
            </a:extLst>
          </p:cNvPr>
          <p:cNvSpPr/>
          <p:nvPr/>
        </p:nvSpPr>
        <p:spPr>
          <a:xfrm>
            <a:off x="5710682" y="1031519"/>
            <a:ext cx="37564" cy="364785"/>
          </a:xfrm>
          <a:custGeom>
            <a:avLst/>
            <a:gdLst>
              <a:gd name="connsiteX0" fmla="*/ 36975 w 37564"/>
              <a:gd name="connsiteY0" fmla="*/ 3461 h 364785"/>
              <a:gd name="connsiteX1" fmla="*/ 1806 w 37564"/>
              <a:gd name="connsiteY1" fmla="*/ 360178 h 364785"/>
              <a:gd name="connsiteX2" fmla="*/ 6830 w 37564"/>
              <a:gd name="connsiteY2" fmla="*/ 204428 h 364785"/>
              <a:gd name="connsiteX3" fmla="*/ 21903 w 37564"/>
              <a:gd name="connsiteY3" fmla="*/ 179307 h 364785"/>
              <a:gd name="connsiteX4" fmla="*/ 36975 w 37564"/>
              <a:gd name="connsiteY4" fmla="*/ 3461 h 36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64" h="364785">
                <a:moveTo>
                  <a:pt x="36975" y="3461"/>
                </a:moveTo>
                <a:cubicBezTo>
                  <a:pt x="33626" y="33606"/>
                  <a:pt x="6830" y="326684"/>
                  <a:pt x="1806" y="360178"/>
                </a:cubicBezTo>
                <a:cubicBezTo>
                  <a:pt x="-3218" y="393672"/>
                  <a:pt x="3481" y="234573"/>
                  <a:pt x="6830" y="204428"/>
                </a:cubicBezTo>
                <a:cubicBezTo>
                  <a:pt x="10179" y="174283"/>
                  <a:pt x="15204" y="209452"/>
                  <a:pt x="21903" y="179307"/>
                </a:cubicBezTo>
                <a:cubicBezTo>
                  <a:pt x="28602" y="149162"/>
                  <a:pt x="40324" y="-26684"/>
                  <a:pt x="36975" y="3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8D9FF760-6D0A-8825-B5F2-DE175E6AAFE4}"/>
              </a:ext>
            </a:extLst>
          </p:cNvPr>
          <p:cNvSpPr/>
          <p:nvPr/>
        </p:nvSpPr>
        <p:spPr>
          <a:xfrm>
            <a:off x="6185237" y="877503"/>
            <a:ext cx="180905" cy="122455"/>
          </a:xfrm>
          <a:custGeom>
            <a:avLst/>
            <a:gdLst>
              <a:gd name="connsiteX0" fmla="*/ 4548 w 180905"/>
              <a:gd name="connsiteY0" fmla="*/ 1728 h 122455"/>
              <a:gd name="connsiteX1" fmla="*/ 175370 w 180905"/>
              <a:gd name="connsiteY1" fmla="*/ 21824 h 122455"/>
              <a:gd name="connsiteX2" fmla="*/ 135176 w 180905"/>
              <a:gd name="connsiteY2" fmla="*/ 31873 h 122455"/>
              <a:gd name="connsiteX3" fmla="*/ 94983 w 180905"/>
              <a:gd name="connsiteY3" fmla="*/ 122308 h 122455"/>
              <a:gd name="connsiteX4" fmla="*/ 115079 w 180905"/>
              <a:gd name="connsiteY4" fmla="*/ 51970 h 122455"/>
              <a:gd name="connsiteX5" fmla="*/ 54789 w 180905"/>
              <a:gd name="connsiteY5" fmla="*/ 6752 h 122455"/>
              <a:gd name="connsiteX6" fmla="*/ 4548 w 180905"/>
              <a:gd name="connsiteY6" fmla="*/ 1728 h 12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905" h="122455">
                <a:moveTo>
                  <a:pt x="4548" y="1728"/>
                </a:moveTo>
                <a:cubicBezTo>
                  <a:pt x="24645" y="4240"/>
                  <a:pt x="153599" y="16800"/>
                  <a:pt x="175370" y="21824"/>
                </a:cubicBezTo>
                <a:cubicBezTo>
                  <a:pt x="197141" y="26848"/>
                  <a:pt x="148574" y="15126"/>
                  <a:pt x="135176" y="31873"/>
                </a:cubicBezTo>
                <a:cubicBezTo>
                  <a:pt x="121778" y="48620"/>
                  <a:pt x="98332" y="118959"/>
                  <a:pt x="94983" y="122308"/>
                </a:cubicBezTo>
                <a:cubicBezTo>
                  <a:pt x="91634" y="125657"/>
                  <a:pt x="121778" y="71229"/>
                  <a:pt x="115079" y="51970"/>
                </a:cubicBezTo>
                <a:cubicBezTo>
                  <a:pt x="108380" y="32711"/>
                  <a:pt x="73211" y="15126"/>
                  <a:pt x="54789" y="6752"/>
                </a:cubicBezTo>
                <a:cubicBezTo>
                  <a:pt x="36367" y="-1622"/>
                  <a:pt x="-15549" y="-784"/>
                  <a:pt x="4548" y="17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CE346A74-C8EC-1054-D82E-8396FA4DC54D}"/>
              </a:ext>
            </a:extLst>
          </p:cNvPr>
          <p:cNvSpPr/>
          <p:nvPr/>
        </p:nvSpPr>
        <p:spPr>
          <a:xfrm>
            <a:off x="6646494" y="1093655"/>
            <a:ext cx="146891" cy="192534"/>
          </a:xfrm>
          <a:custGeom>
            <a:avLst/>
            <a:gdLst>
              <a:gd name="connsiteX0" fmla="*/ 491 w 146891"/>
              <a:gd name="connsiteY0" fmla="*/ 1615 h 192534"/>
              <a:gd name="connsiteX1" fmla="*/ 121071 w 146891"/>
              <a:gd name="connsiteY1" fmla="*/ 92050 h 192534"/>
              <a:gd name="connsiteX2" fmla="*/ 146192 w 146891"/>
              <a:gd name="connsiteY2" fmla="*/ 192534 h 192534"/>
              <a:gd name="connsiteX3" fmla="*/ 105998 w 146891"/>
              <a:gd name="connsiteY3" fmla="*/ 92050 h 192534"/>
              <a:gd name="connsiteX4" fmla="*/ 80877 w 146891"/>
              <a:gd name="connsiteY4" fmla="*/ 36785 h 192534"/>
              <a:gd name="connsiteX5" fmla="*/ 491 w 146891"/>
              <a:gd name="connsiteY5" fmla="*/ 1615 h 192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891" h="192534">
                <a:moveTo>
                  <a:pt x="491" y="1615"/>
                </a:moveTo>
                <a:cubicBezTo>
                  <a:pt x="7190" y="10826"/>
                  <a:pt x="96787" y="60230"/>
                  <a:pt x="121071" y="92050"/>
                </a:cubicBezTo>
                <a:cubicBezTo>
                  <a:pt x="145355" y="123870"/>
                  <a:pt x="148704" y="192534"/>
                  <a:pt x="146192" y="192534"/>
                </a:cubicBezTo>
                <a:cubicBezTo>
                  <a:pt x="143680" y="192534"/>
                  <a:pt x="116884" y="118008"/>
                  <a:pt x="105998" y="92050"/>
                </a:cubicBezTo>
                <a:cubicBezTo>
                  <a:pt x="95112" y="66092"/>
                  <a:pt x="104323" y="48508"/>
                  <a:pt x="80877" y="36785"/>
                </a:cubicBezTo>
                <a:cubicBezTo>
                  <a:pt x="57431" y="25062"/>
                  <a:pt x="-6208" y="-7596"/>
                  <a:pt x="491" y="1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C53D06B7-A828-E894-6D61-68ACD9339A21}"/>
              </a:ext>
            </a:extLst>
          </p:cNvPr>
          <p:cNvSpPr/>
          <p:nvPr/>
        </p:nvSpPr>
        <p:spPr>
          <a:xfrm>
            <a:off x="5562599" y="1710377"/>
            <a:ext cx="195465" cy="73976"/>
          </a:xfrm>
          <a:custGeom>
            <a:avLst/>
            <a:gdLst>
              <a:gd name="connsiteX0" fmla="*/ 1 w 195465"/>
              <a:gd name="connsiteY0" fmla="*/ 73973 h 73976"/>
              <a:gd name="connsiteX1" fmla="*/ 120651 w 195465"/>
              <a:gd name="connsiteY1" fmla="*/ 10473 h 73976"/>
              <a:gd name="connsiteX2" fmla="*/ 190501 w 195465"/>
              <a:gd name="connsiteY2" fmla="*/ 23173 h 73976"/>
              <a:gd name="connsiteX3" fmla="*/ 171451 w 195465"/>
              <a:gd name="connsiteY3" fmla="*/ 4123 h 73976"/>
              <a:gd name="connsiteX4" fmla="*/ 25401 w 195465"/>
              <a:gd name="connsiteY4" fmla="*/ 948 h 73976"/>
              <a:gd name="connsiteX5" fmla="*/ 66676 w 195465"/>
              <a:gd name="connsiteY5" fmla="*/ 16823 h 73976"/>
              <a:gd name="connsiteX6" fmla="*/ 66676 w 195465"/>
              <a:gd name="connsiteY6" fmla="*/ 39048 h 73976"/>
              <a:gd name="connsiteX7" fmla="*/ 117476 w 195465"/>
              <a:gd name="connsiteY7" fmla="*/ 7298 h 73976"/>
              <a:gd name="connsiteX8" fmla="*/ 1 w 195465"/>
              <a:gd name="connsiteY8" fmla="*/ 73973 h 7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465" h="73976">
                <a:moveTo>
                  <a:pt x="1" y="73973"/>
                </a:moveTo>
                <a:cubicBezTo>
                  <a:pt x="530" y="74502"/>
                  <a:pt x="88901" y="18940"/>
                  <a:pt x="120651" y="10473"/>
                </a:cubicBezTo>
                <a:cubicBezTo>
                  <a:pt x="152401" y="2006"/>
                  <a:pt x="190501" y="23173"/>
                  <a:pt x="190501" y="23173"/>
                </a:cubicBezTo>
                <a:cubicBezTo>
                  <a:pt x="198968" y="22115"/>
                  <a:pt x="198968" y="7827"/>
                  <a:pt x="171451" y="4123"/>
                </a:cubicBezTo>
                <a:cubicBezTo>
                  <a:pt x="143934" y="419"/>
                  <a:pt x="42863" y="-1169"/>
                  <a:pt x="25401" y="948"/>
                </a:cubicBezTo>
                <a:cubicBezTo>
                  <a:pt x="7939" y="3065"/>
                  <a:pt x="59797" y="10473"/>
                  <a:pt x="66676" y="16823"/>
                </a:cubicBezTo>
                <a:cubicBezTo>
                  <a:pt x="73555" y="23173"/>
                  <a:pt x="58209" y="40635"/>
                  <a:pt x="66676" y="39048"/>
                </a:cubicBezTo>
                <a:cubicBezTo>
                  <a:pt x="75143" y="37461"/>
                  <a:pt x="128059" y="3065"/>
                  <a:pt x="117476" y="7298"/>
                </a:cubicBezTo>
                <a:cubicBezTo>
                  <a:pt x="106893" y="11531"/>
                  <a:pt x="-528" y="73444"/>
                  <a:pt x="1" y="739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F66C0481-A8F6-18DE-E6E6-DFE70782194F}"/>
              </a:ext>
            </a:extLst>
          </p:cNvPr>
          <p:cNvSpPr/>
          <p:nvPr/>
        </p:nvSpPr>
        <p:spPr>
          <a:xfrm>
            <a:off x="6096877" y="796643"/>
            <a:ext cx="349355" cy="78477"/>
          </a:xfrm>
          <a:custGeom>
            <a:avLst/>
            <a:gdLst>
              <a:gd name="connsiteX0" fmla="*/ 2298 w 349355"/>
              <a:gd name="connsiteY0" fmla="*/ 6632 h 78477"/>
              <a:gd name="connsiteX1" fmla="*/ 338848 w 349355"/>
              <a:gd name="connsiteY1" fmla="*/ 76482 h 78477"/>
              <a:gd name="connsiteX2" fmla="*/ 253123 w 349355"/>
              <a:gd name="connsiteY2" fmla="*/ 54257 h 78477"/>
              <a:gd name="connsiteX3" fmla="*/ 138823 w 349355"/>
              <a:gd name="connsiteY3" fmla="*/ 282 h 78477"/>
              <a:gd name="connsiteX4" fmla="*/ 186448 w 349355"/>
              <a:gd name="connsiteY4" fmla="*/ 32032 h 78477"/>
              <a:gd name="connsiteX5" fmla="*/ 2298 w 349355"/>
              <a:gd name="connsiteY5" fmla="*/ 6632 h 7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355" h="78477">
                <a:moveTo>
                  <a:pt x="2298" y="6632"/>
                </a:moveTo>
                <a:cubicBezTo>
                  <a:pt x="27698" y="14040"/>
                  <a:pt x="297044" y="68545"/>
                  <a:pt x="338848" y="76482"/>
                </a:cubicBezTo>
                <a:cubicBezTo>
                  <a:pt x="380652" y="84419"/>
                  <a:pt x="286461" y="66957"/>
                  <a:pt x="253123" y="54257"/>
                </a:cubicBezTo>
                <a:cubicBezTo>
                  <a:pt x="219786" y="41557"/>
                  <a:pt x="149935" y="3986"/>
                  <a:pt x="138823" y="282"/>
                </a:cubicBezTo>
                <a:cubicBezTo>
                  <a:pt x="127711" y="-3422"/>
                  <a:pt x="202852" y="30445"/>
                  <a:pt x="186448" y="32032"/>
                </a:cubicBezTo>
                <a:cubicBezTo>
                  <a:pt x="170044" y="33619"/>
                  <a:pt x="-23102" y="-776"/>
                  <a:pt x="2298" y="66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4EF03B19-57A1-B212-4273-A73486196E99}"/>
              </a:ext>
            </a:extLst>
          </p:cNvPr>
          <p:cNvSpPr/>
          <p:nvPr/>
        </p:nvSpPr>
        <p:spPr>
          <a:xfrm>
            <a:off x="5666475" y="842147"/>
            <a:ext cx="318401" cy="175344"/>
          </a:xfrm>
          <a:custGeom>
            <a:avLst/>
            <a:gdLst>
              <a:gd name="connsiteX0" fmla="*/ 4075 w 318401"/>
              <a:gd name="connsiteY0" fmla="*/ 170678 h 175344"/>
              <a:gd name="connsiteX1" fmla="*/ 197750 w 318401"/>
              <a:gd name="connsiteY1" fmla="*/ 5578 h 175344"/>
              <a:gd name="connsiteX2" fmla="*/ 159650 w 318401"/>
              <a:gd name="connsiteY2" fmla="*/ 46853 h 175344"/>
              <a:gd name="connsiteX3" fmla="*/ 80275 w 318401"/>
              <a:gd name="connsiteY3" fmla="*/ 126228 h 175344"/>
              <a:gd name="connsiteX4" fmla="*/ 318400 w 318401"/>
              <a:gd name="connsiteY4" fmla="*/ 30978 h 175344"/>
              <a:gd name="connsiteX5" fmla="*/ 83450 w 318401"/>
              <a:gd name="connsiteY5" fmla="*/ 123053 h 175344"/>
              <a:gd name="connsiteX6" fmla="*/ 4075 w 318401"/>
              <a:gd name="connsiteY6" fmla="*/ 170678 h 17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401" h="175344">
                <a:moveTo>
                  <a:pt x="4075" y="170678"/>
                </a:moveTo>
                <a:cubicBezTo>
                  <a:pt x="23125" y="151099"/>
                  <a:pt x="171821" y="26215"/>
                  <a:pt x="197750" y="5578"/>
                </a:cubicBezTo>
                <a:cubicBezTo>
                  <a:pt x="223679" y="-15060"/>
                  <a:pt x="179229" y="26745"/>
                  <a:pt x="159650" y="46853"/>
                </a:cubicBezTo>
                <a:cubicBezTo>
                  <a:pt x="140071" y="66961"/>
                  <a:pt x="53817" y="128874"/>
                  <a:pt x="80275" y="126228"/>
                </a:cubicBezTo>
                <a:cubicBezTo>
                  <a:pt x="106733" y="123582"/>
                  <a:pt x="317871" y="31507"/>
                  <a:pt x="318400" y="30978"/>
                </a:cubicBezTo>
                <a:cubicBezTo>
                  <a:pt x="318929" y="30449"/>
                  <a:pt x="130546" y="102945"/>
                  <a:pt x="83450" y="123053"/>
                </a:cubicBezTo>
                <a:cubicBezTo>
                  <a:pt x="36354" y="143161"/>
                  <a:pt x="-14975" y="190257"/>
                  <a:pt x="4075" y="170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E0AB292A-8642-CD39-05EE-CCE37CD3CDBD}"/>
              </a:ext>
            </a:extLst>
          </p:cNvPr>
          <p:cNvSpPr/>
          <p:nvPr/>
        </p:nvSpPr>
        <p:spPr>
          <a:xfrm>
            <a:off x="5374997" y="856763"/>
            <a:ext cx="333909" cy="372005"/>
          </a:xfrm>
          <a:custGeom>
            <a:avLst/>
            <a:gdLst>
              <a:gd name="connsiteX0" fmla="*/ 333653 w 333909"/>
              <a:gd name="connsiteY0" fmla="*/ 487 h 372005"/>
              <a:gd name="connsiteX1" fmla="*/ 73303 w 333909"/>
              <a:gd name="connsiteY1" fmla="*/ 178287 h 372005"/>
              <a:gd name="connsiteX2" fmla="*/ 143153 w 333909"/>
              <a:gd name="connsiteY2" fmla="*/ 127487 h 372005"/>
              <a:gd name="connsiteX3" fmla="*/ 44728 w 333909"/>
              <a:gd name="connsiteY3" fmla="*/ 251312 h 372005"/>
              <a:gd name="connsiteX4" fmla="*/ 101878 w 333909"/>
              <a:gd name="connsiteY4" fmla="*/ 200512 h 372005"/>
              <a:gd name="connsiteX5" fmla="*/ 278 w 333909"/>
              <a:gd name="connsiteY5" fmla="*/ 371962 h 372005"/>
              <a:gd name="connsiteX6" fmla="*/ 73303 w 333909"/>
              <a:gd name="connsiteY6" fmla="*/ 216387 h 372005"/>
              <a:gd name="connsiteX7" fmla="*/ 120928 w 333909"/>
              <a:gd name="connsiteY7" fmla="*/ 127487 h 372005"/>
              <a:gd name="connsiteX8" fmla="*/ 333653 w 333909"/>
              <a:gd name="connsiteY8" fmla="*/ 487 h 37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3909" h="372005">
                <a:moveTo>
                  <a:pt x="333653" y="487"/>
                </a:moveTo>
                <a:cubicBezTo>
                  <a:pt x="325715" y="8954"/>
                  <a:pt x="105053" y="157120"/>
                  <a:pt x="73303" y="178287"/>
                </a:cubicBezTo>
                <a:cubicBezTo>
                  <a:pt x="41553" y="199454"/>
                  <a:pt x="147915" y="115316"/>
                  <a:pt x="143153" y="127487"/>
                </a:cubicBezTo>
                <a:cubicBezTo>
                  <a:pt x="138391" y="139658"/>
                  <a:pt x="51607" y="239141"/>
                  <a:pt x="44728" y="251312"/>
                </a:cubicBezTo>
                <a:cubicBezTo>
                  <a:pt x="37849" y="263483"/>
                  <a:pt x="109286" y="180404"/>
                  <a:pt x="101878" y="200512"/>
                </a:cubicBezTo>
                <a:cubicBezTo>
                  <a:pt x="94470" y="220620"/>
                  <a:pt x="5040" y="369316"/>
                  <a:pt x="278" y="371962"/>
                </a:cubicBezTo>
                <a:cubicBezTo>
                  <a:pt x="-4484" y="374608"/>
                  <a:pt x="53195" y="257133"/>
                  <a:pt x="73303" y="216387"/>
                </a:cubicBezTo>
                <a:cubicBezTo>
                  <a:pt x="93411" y="175641"/>
                  <a:pt x="78595" y="158708"/>
                  <a:pt x="120928" y="127487"/>
                </a:cubicBezTo>
                <a:cubicBezTo>
                  <a:pt x="163261" y="96266"/>
                  <a:pt x="341591" y="-7980"/>
                  <a:pt x="333653" y="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1B47E3DF-F73B-CEEE-78CC-81E9F95395AC}"/>
              </a:ext>
            </a:extLst>
          </p:cNvPr>
          <p:cNvSpPr/>
          <p:nvPr/>
        </p:nvSpPr>
        <p:spPr>
          <a:xfrm>
            <a:off x="5393906" y="958140"/>
            <a:ext cx="273472" cy="324839"/>
          </a:xfrm>
          <a:custGeom>
            <a:avLst/>
            <a:gdLst>
              <a:gd name="connsiteX0" fmla="*/ 273469 w 273472"/>
              <a:gd name="connsiteY0" fmla="*/ 710 h 324839"/>
              <a:gd name="connsiteX1" fmla="*/ 32169 w 273472"/>
              <a:gd name="connsiteY1" fmla="*/ 280110 h 324839"/>
              <a:gd name="connsiteX2" fmla="*/ 67094 w 273472"/>
              <a:gd name="connsiteY2" fmla="*/ 219785 h 324839"/>
              <a:gd name="connsiteX3" fmla="*/ 419 w 273472"/>
              <a:gd name="connsiteY3" fmla="*/ 324560 h 324839"/>
              <a:gd name="connsiteX4" fmla="*/ 105194 w 273472"/>
              <a:gd name="connsiteY4" fmla="*/ 181685 h 324839"/>
              <a:gd name="connsiteX5" fmla="*/ 213144 w 273472"/>
              <a:gd name="connsiteY5" fmla="*/ 38810 h 324839"/>
              <a:gd name="connsiteX6" fmla="*/ 38519 w 273472"/>
              <a:gd name="connsiteY6" fmla="*/ 194385 h 324839"/>
              <a:gd name="connsiteX7" fmla="*/ 273469 w 273472"/>
              <a:gd name="connsiteY7" fmla="*/ 710 h 324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472" h="324839">
                <a:moveTo>
                  <a:pt x="273469" y="710"/>
                </a:moveTo>
                <a:cubicBezTo>
                  <a:pt x="272411" y="14997"/>
                  <a:pt x="66565" y="243598"/>
                  <a:pt x="32169" y="280110"/>
                </a:cubicBezTo>
                <a:cubicBezTo>
                  <a:pt x="-2227" y="316622"/>
                  <a:pt x="72386" y="212377"/>
                  <a:pt x="67094" y="219785"/>
                </a:cubicBezTo>
                <a:cubicBezTo>
                  <a:pt x="61802" y="227193"/>
                  <a:pt x="-5931" y="330910"/>
                  <a:pt x="419" y="324560"/>
                </a:cubicBezTo>
                <a:cubicBezTo>
                  <a:pt x="6769" y="318210"/>
                  <a:pt x="69740" y="229310"/>
                  <a:pt x="105194" y="181685"/>
                </a:cubicBezTo>
                <a:cubicBezTo>
                  <a:pt x="140648" y="134060"/>
                  <a:pt x="224256" y="36693"/>
                  <a:pt x="213144" y="38810"/>
                </a:cubicBezTo>
                <a:cubicBezTo>
                  <a:pt x="202032" y="40927"/>
                  <a:pt x="30052" y="196502"/>
                  <a:pt x="38519" y="194385"/>
                </a:cubicBezTo>
                <a:cubicBezTo>
                  <a:pt x="46986" y="192268"/>
                  <a:pt x="274527" y="-13577"/>
                  <a:pt x="273469" y="7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33C4F745-A6A7-8579-1EA5-B29AEEB9D1E1}"/>
              </a:ext>
            </a:extLst>
          </p:cNvPr>
          <p:cNvSpPr/>
          <p:nvPr/>
        </p:nvSpPr>
        <p:spPr>
          <a:xfrm>
            <a:off x="5419203" y="1165222"/>
            <a:ext cx="108565" cy="165107"/>
          </a:xfrm>
          <a:custGeom>
            <a:avLst/>
            <a:gdLst>
              <a:gd name="connsiteX0" fmla="*/ 108472 w 108565"/>
              <a:gd name="connsiteY0" fmla="*/ 3 h 165107"/>
              <a:gd name="connsiteX1" fmla="*/ 38622 w 108565"/>
              <a:gd name="connsiteY1" fmla="*/ 95253 h 165107"/>
              <a:gd name="connsiteX2" fmla="*/ 522 w 108565"/>
              <a:gd name="connsiteY2" fmla="*/ 165103 h 165107"/>
              <a:gd name="connsiteX3" fmla="*/ 22747 w 108565"/>
              <a:gd name="connsiteY3" fmla="*/ 98428 h 165107"/>
              <a:gd name="connsiteX4" fmla="*/ 108472 w 108565"/>
              <a:gd name="connsiteY4" fmla="*/ 3 h 165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565" h="165107">
                <a:moveTo>
                  <a:pt x="108472" y="3"/>
                </a:moveTo>
                <a:cubicBezTo>
                  <a:pt x="111118" y="-526"/>
                  <a:pt x="56614" y="67736"/>
                  <a:pt x="38622" y="95253"/>
                </a:cubicBezTo>
                <a:cubicBezTo>
                  <a:pt x="20630" y="122770"/>
                  <a:pt x="3168" y="164574"/>
                  <a:pt x="522" y="165103"/>
                </a:cubicBezTo>
                <a:cubicBezTo>
                  <a:pt x="-2124" y="165632"/>
                  <a:pt x="5285" y="123299"/>
                  <a:pt x="22747" y="98428"/>
                </a:cubicBezTo>
                <a:cubicBezTo>
                  <a:pt x="40209" y="73557"/>
                  <a:pt x="105826" y="532"/>
                  <a:pt x="10847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73E78F59-D565-BE0B-27EE-DB173D28DFD6}"/>
              </a:ext>
            </a:extLst>
          </p:cNvPr>
          <p:cNvSpPr/>
          <p:nvPr/>
        </p:nvSpPr>
        <p:spPr>
          <a:xfrm>
            <a:off x="5418393" y="1190257"/>
            <a:ext cx="131516" cy="268879"/>
          </a:xfrm>
          <a:custGeom>
            <a:avLst/>
            <a:gdLst>
              <a:gd name="connsiteX0" fmla="*/ 131507 w 131516"/>
              <a:gd name="connsiteY0" fmla="*/ 368 h 268879"/>
              <a:gd name="connsiteX1" fmla="*/ 26732 w 131516"/>
              <a:gd name="connsiteY1" fmla="*/ 136893 h 268879"/>
              <a:gd name="connsiteX2" fmla="*/ 1332 w 131516"/>
              <a:gd name="connsiteY2" fmla="*/ 267068 h 268879"/>
              <a:gd name="connsiteX3" fmla="*/ 7682 w 131516"/>
              <a:gd name="connsiteY3" fmla="*/ 203568 h 268879"/>
              <a:gd name="connsiteX4" fmla="*/ 42607 w 131516"/>
              <a:gd name="connsiteY4" fmla="*/ 73393 h 268879"/>
              <a:gd name="connsiteX5" fmla="*/ 33082 w 131516"/>
              <a:gd name="connsiteY5" fmla="*/ 95618 h 268879"/>
              <a:gd name="connsiteX6" fmla="*/ 131507 w 131516"/>
              <a:gd name="connsiteY6" fmla="*/ 368 h 268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516" h="268879">
                <a:moveTo>
                  <a:pt x="131507" y="368"/>
                </a:moveTo>
                <a:cubicBezTo>
                  <a:pt x="130449" y="7247"/>
                  <a:pt x="48428" y="92443"/>
                  <a:pt x="26732" y="136893"/>
                </a:cubicBezTo>
                <a:cubicBezTo>
                  <a:pt x="5036" y="181343"/>
                  <a:pt x="4507" y="255955"/>
                  <a:pt x="1332" y="267068"/>
                </a:cubicBezTo>
                <a:cubicBezTo>
                  <a:pt x="-1843" y="278181"/>
                  <a:pt x="803" y="235847"/>
                  <a:pt x="7682" y="203568"/>
                </a:cubicBezTo>
                <a:cubicBezTo>
                  <a:pt x="14561" y="171289"/>
                  <a:pt x="38374" y="91385"/>
                  <a:pt x="42607" y="73393"/>
                </a:cubicBezTo>
                <a:cubicBezTo>
                  <a:pt x="46840" y="55401"/>
                  <a:pt x="21970" y="106201"/>
                  <a:pt x="33082" y="95618"/>
                </a:cubicBezTo>
                <a:cubicBezTo>
                  <a:pt x="44194" y="85035"/>
                  <a:pt x="132565" y="-6511"/>
                  <a:pt x="131507" y="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392B717C-95B8-7EE9-2427-7D0B80B99F4A}"/>
              </a:ext>
            </a:extLst>
          </p:cNvPr>
          <p:cNvSpPr/>
          <p:nvPr/>
        </p:nvSpPr>
        <p:spPr>
          <a:xfrm>
            <a:off x="5415097" y="1265224"/>
            <a:ext cx="77826" cy="272163"/>
          </a:xfrm>
          <a:custGeom>
            <a:avLst/>
            <a:gdLst>
              <a:gd name="connsiteX0" fmla="*/ 77653 w 77826"/>
              <a:gd name="connsiteY0" fmla="*/ 17476 h 272163"/>
              <a:gd name="connsiteX1" fmla="*/ 26853 w 77826"/>
              <a:gd name="connsiteY1" fmla="*/ 141301 h 272163"/>
              <a:gd name="connsiteX2" fmla="*/ 1453 w 77826"/>
              <a:gd name="connsiteY2" fmla="*/ 268301 h 272163"/>
              <a:gd name="connsiteX3" fmla="*/ 4628 w 77826"/>
              <a:gd name="connsiteY3" fmla="*/ 217501 h 272163"/>
              <a:gd name="connsiteX4" fmla="*/ 17328 w 77826"/>
              <a:gd name="connsiteY4" fmla="*/ 1601 h 272163"/>
              <a:gd name="connsiteX5" fmla="*/ 7803 w 77826"/>
              <a:gd name="connsiteY5" fmla="*/ 115901 h 272163"/>
              <a:gd name="connsiteX6" fmla="*/ 77653 w 77826"/>
              <a:gd name="connsiteY6" fmla="*/ 17476 h 272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826" h="272163">
                <a:moveTo>
                  <a:pt x="77653" y="17476"/>
                </a:moveTo>
                <a:cubicBezTo>
                  <a:pt x="80828" y="21709"/>
                  <a:pt x="39553" y="99497"/>
                  <a:pt x="26853" y="141301"/>
                </a:cubicBezTo>
                <a:cubicBezTo>
                  <a:pt x="14153" y="183105"/>
                  <a:pt x="5157" y="255601"/>
                  <a:pt x="1453" y="268301"/>
                </a:cubicBezTo>
                <a:cubicBezTo>
                  <a:pt x="-2251" y="281001"/>
                  <a:pt x="1982" y="261951"/>
                  <a:pt x="4628" y="217501"/>
                </a:cubicBezTo>
                <a:cubicBezTo>
                  <a:pt x="7274" y="173051"/>
                  <a:pt x="16799" y="18534"/>
                  <a:pt x="17328" y="1601"/>
                </a:cubicBezTo>
                <a:cubicBezTo>
                  <a:pt x="17857" y="-15332"/>
                  <a:pt x="-1722" y="107434"/>
                  <a:pt x="7803" y="115901"/>
                </a:cubicBezTo>
                <a:cubicBezTo>
                  <a:pt x="17328" y="124368"/>
                  <a:pt x="74478" y="13243"/>
                  <a:pt x="77653" y="17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15180E75-3BBE-FE06-CDDD-0E68B696BFC2}"/>
              </a:ext>
            </a:extLst>
          </p:cNvPr>
          <p:cNvSpPr/>
          <p:nvPr/>
        </p:nvSpPr>
        <p:spPr>
          <a:xfrm>
            <a:off x="5430041" y="1260474"/>
            <a:ext cx="97915" cy="382360"/>
          </a:xfrm>
          <a:custGeom>
            <a:avLst/>
            <a:gdLst>
              <a:gd name="connsiteX0" fmla="*/ 97634 w 97915"/>
              <a:gd name="connsiteY0" fmla="*/ 1 h 382360"/>
              <a:gd name="connsiteX1" fmla="*/ 30959 w 97915"/>
              <a:gd name="connsiteY1" fmla="*/ 168276 h 382360"/>
              <a:gd name="connsiteX2" fmla="*/ 11909 w 97915"/>
              <a:gd name="connsiteY2" fmla="*/ 282576 h 382360"/>
              <a:gd name="connsiteX3" fmla="*/ 37309 w 97915"/>
              <a:gd name="connsiteY3" fmla="*/ 209551 h 382360"/>
              <a:gd name="connsiteX4" fmla="*/ 18259 w 97915"/>
              <a:gd name="connsiteY4" fmla="*/ 381001 h 382360"/>
              <a:gd name="connsiteX5" fmla="*/ 15084 w 97915"/>
              <a:gd name="connsiteY5" fmla="*/ 279401 h 382360"/>
              <a:gd name="connsiteX6" fmla="*/ 24609 w 97915"/>
              <a:gd name="connsiteY6" fmla="*/ 95251 h 382360"/>
              <a:gd name="connsiteX7" fmla="*/ 2384 w 97915"/>
              <a:gd name="connsiteY7" fmla="*/ 165101 h 382360"/>
              <a:gd name="connsiteX8" fmla="*/ 97634 w 97915"/>
              <a:gd name="connsiteY8" fmla="*/ 1 h 382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915" h="382360">
                <a:moveTo>
                  <a:pt x="97634" y="1"/>
                </a:moveTo>
                <a:cubicBezTo>
                  <a:pt x="102397" y="530"/>
                  <a:pt x="45246" y="121180"/>
                  <a:pt x="30959" y="168276"/>
                </a:cubicBezTo>
                <a:cubicBezTo>
                  <a:pt x="16672" y="215372"/>
                  <a:pt x="10851" y="275697"/>
                  <a:pt x="11909" y="282576"/>
                </a:cubicBezTo>
                <a:cubicBezTo>
                  <a:pt x="12967" y="289455"/>
                  <a:pt x="36251" y="193147"/>
                  <a:pt x="37309" y="209551"/>
                </a:cubicBezTo>
                <a:cubicBezTo>
                  <a:pt x="38367" y="225955"/>
                  <a:pt x="21963" y="369359"/>
                  <a:pt x="18259" y="381001"/>
                </a:cubicBezTo>
                <a:cubicBezTo>
                  <a:pt x="14555" y="392643"/>
                  <a:pt x="14026" y="327026"/>
                  <a:pt x="15084" y="279401"/>
                </a:cubicBezTo>
                <a:cubicBezTo>
                  <a:pt x="16142" y="231776"/>
                  <a:pt x="26726" y="114301"/>
                  <a:pt x="24609" y="95251"/>
                </a:cubicBezTo>
                <a:cubicBezTo>
                  <a:pt x="22492" y="76201"/>
                  <a:pt x="-8729" y="176743"/>
                  <a:pt x="2384" y="165101"/>
                </a:cubicBezTo>
                <a:cubicBezTo>
                  <a:pt x="13496" y="153459"/>
                  <a:pt x="92871" y="-528"/>
                  <a:pt x="9763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3B808A59-0AC3-5E31-F16D-86414DDF0F2D}"/>
              </a:ext>
            </a:extLst>
          </p:cNvPr>
          <p:cNvSpPr/>
          <p:nvPr/>
        </p:nvSpPr>
        <p:spPr>
          <a:xfrm>
            <a:off x="5416013" y="1420380"/>
            <a:ext cx="86842" cy="366872"/>
          </a:xfrm>
          <a:custGeom>
            <a:avLst/>
            <a:gdLst>
              <a:gd name="connsiteX0" fmla="*/ 86262 w 86842"/>
              <a:gd name="connsiteY0" fmla="*/ 2020 h 366872"/>
              <a:gd name="connsiteX1" fmla="*/ 64037 w 86842"/>
              <a:gd name="connsiteY1" fmla="*/ 113145 h 366872"/>
              <a:gd name="connsiteX2" fmla="*/ 48162 w 86842"/>
              <a:gd name="connsiteY2" fmla="*/ 275070 h 366872"/>
              <a:gd name="connsiteX3" fmla="*/ 57687 w 86842"/>
              <a:gd name="connsiteY3" fmla="*/ 217920 h 366872"/>
              <a:gd name="connsiteX4" fmla="*/ 73562 w 86842"/>
              <a:gd name="connsiteY4" fmla="*/ 360795 h 366872"/>
              <a:gd name="connsiteX5" fmla="*/ 67212 w 86842"/>
              <a:gd name="connsiteY5" fmla="*/ 316345 h 366872"/>
              <a:gd name="connsiteX6" fmla="*/ 537 w 86842"/>
              <a:gd name="connsiteY6" fmla="*/ 100445 h 366872"/>
              <a:gd name="connsiteX7" fmla="*/ 38637 w 86842"/>
              <a:gd name="connsiteY7" fmla="*/ 208395 h 366872"/>
              <a:gd name="connsiteX8" fmla="*/ 86262 w 86842"/>
              <a:gd name="connsiteY8" fmla="*/ 2020 h 366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842" h="366872">
                <a:moveTo>
                  <a:pt x="86262" y="2020"/>
                </a:moveTo>
                <a:cubicBezTo>
                  <a:pt x="90495" y="-13855"/>
                  <a:pt x="70387" y="67637"/>
                  <a:pt x="64037" y="113145"/>
                </a:cubicBezTo>
                <a:cubicBezTo>
                  <a:pt x="57687" y="158653"/>
                  <a:pt x="49220" y="257608"/>
                  <a:pt x="48162" y="275070"/>
                </a:cubicBezTo>
                <a:cubicBezTo>
                  <a:pt x="47104" y="292532"/>
                  <a:pt x="53454" y="203633"/>
                  <a:pt x="57687" y="217920"/>
                </a:cubicBezTo>
                <a:cubicBezTo>
                  <a:pt x="61920" y="232207"/>
                  <a:pt x="71975" y="344391"/>
                  <a:pt x="73562" y="360795"/>
                </a:cubicBezTo>
                <a:cubicBezTo>
                  <a:pt x="75149" y="377199"/>
                  <a:pt x="79383" y="359737"/>
                  <a:pt x="67212" y="316345"/>
                </a:cubicBezTo>
                <a:cubicBezTo>
                  <a:pt x="55041" y="272953"/>
                  <a:pt x="5299" y="118437"/>
                  <a:pt x="537" y="100445"/>
                </a:cubicBezTo>
                <a:cubicBezTo>
                  <a:pt x="-4226" y="82453"/>
                  <a:pt x="23820" y="221095"/>
                  <a:pt x="38637" y="208395"/>
                </a:cubicBezTo>
                <a:cubicBezTo>
                  <a:pt x="53454" y="195695"/>
                  <a:pt x="82029" y="17895"/>
                  <a:pt x="86262" y="2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6A7B6D89-AB5E-A184-C883-9D9471AB0E91}"/>
              </a:ext>
            </a:extLst>
          </p:cNvPr>
          <p:cNvSpPr/>
          <p:nvPr/>
        </p:nvSpPr>
        <p:spPr>
          <a:xfrm>
            <a:off x="5457534" y="1600019"/>
            <a:ext cx="89237" cy="324063"/>
          </a:xfrm>
          <a:custGeom>
            <a:avLst/>
            <a:gdLst>
              <a:gd name="connsiteX0" fmla="*/ 44741 w 89237"/>
              <a:gd name="connsiteY0" fmla="*/ 181 h 324063"/>
              <a:gd name="connsiteX1" fmla="*/ 9816 w 89237"/>
              <a:gd name="connsiteY1" fmla="*/ 212906 h 324063"/>
              <a:gd name="connsiteX2" fmla="*/ 9816 w 89237"/>
              <a:gd name="connsiteY2" fmla="*/ 130356 h 324063"/>
              <a:gd name="connsiteX3" fmla="*/ 291 w 89237"/>
              <a:gd name="connsiteY3" fmla="*/ 73206 h 324063"/>
              <a:gd name="connsiteX4" fmla="*/ 22516 w 89237"/>
              <a:gd name="connsiteY4" fmla="*/ 177981 h 324063"/>
              <a:gd name="connsiteX5" fmla="*/ 70141 w 89237"/>
              <a:gd name="connsiteY5" fmla="*/ 254181 h 324063"/>
              <a:gd name="connsiteX6" fmla="*/ 47916 w 89237"/>
              <a:gd name="connsiteY6" fmla="*/ 165281 h 324063"/>
              <a:gd name="connsiteX7" fmla="*/ 89191 w 89237"/>
              <a:gd name="connsiteY7" fmla="*/ 324031 h 324063"/>
              <a:gd name="connsiteX8" fmla="*/ 38391 w 89237"/>
              <a:gd name="connsiteY8" fmla="*/ 177981 h 324063"/>
              <a:gd name="connsiteX9" fmla="*/ 44741 w 89237"/>
              <a:gd name="connsiteY9" fmla="*/ 181 h 32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237" h="324063">
                <a:moveTo>
                  <a:pt x="44741" y="181"/>
                </a:moveTo>
                <a:cubicBezTo>
                  <a:pt x="39979" y="6002"/>
                  <a:pt x="15637" y="191210"/>
                  <a:pt x="9816" y="212906"/>
                </a:cubicBezTo>
                <a:cubicBezTo>
                  <a:pt x="3995" y="234602"/>
                  <a:pt x="11403" y="153639"/>
                  <a:pt x="9816" y="130356"/>
                </a:cubicBezTo>
                <a:cubicBezTo>
                  <a:pt x="8228" y="107073"/>
                  <a:pt x="-1826" y="65269"/>
                  <a:pt x="291" y="73206"/>
                </a:cubicBezTo>
                <a:cubicBezTo>
                  <a:pt x="2408" y="81143"/>
                  <a:pt x="10874" y="147819"/>
                  <a:pt x="22516" y="177981"/>
                </a:cubicBezTo>
                <a:cubicBezTo>
                  <a:pt x="34158" y="208143"/>
                  <a:pt x="65908" y="256298"/>
                  <a:pt x="70141" y="254181"/>
                </a:cubicBezTo>
                <a:cubicBezTo>
                  <a:pt x="74374" y="252064"/>
                  <a:pt x="44741" y="153639"/>
                  <a:pt x="47916" y="165281"/>
                </a:cubicBezTo>
                <a:cubicBezTo>
                  <a:pt x="51091" y="176923"/>
                  <a:pt x="90779" y="321914"/>
                  <a:pt x="89191" y="324031"/>
                </a:cubicBezTo>
                <a:cubicBezTo>
                  <a:pt x="87603" y="326148"/>
                  <a:pt x="45270" y="225606"/>
                  <a:pt x="38391" y="177981"/>
                </a:cubicBezTo>
                <a:cubicBezTo>
                  <a:pt x="31512" y="130356"/>
                  <a:pt x="49503" y="-5640"/>
                  <a:pt x="44741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CD4A75F4-83A9-825E-2AB1-20045940E8DA}"/>
              </a:ext>
            </a:extLst>
          </p:cNvPr>
          <p:cNvSpPr/>
          <p:nvPr/>
        </p:nvSpPr>
        <p:spPr>
          <a:xfrm>
            <a:off x="5509791" y="1098485"/>
            <a:ext cx="43351" cy="607444"/>
          </a:xfrm>
          <a:custGeom>
            <a:avLst/>
            <a:gdLst>
              <a:gd name="connsiteX0" fmla="*/ 43284 w 43351"/>
              <a:gd name="connsiteY0" fmla="*/ 65 h 607444"/>
              <a:gd name="connsiteX1" fmla="*/ 11534 w 43351"/>
              <a:gd name="connsiteY1" fmla="*/ 311215 h 607444"/>
              <a:gd name="connsiteX2" fmla="*/ 5184 w 43351"/>
              <a:gd name="connsiteY2" fmla="*/ 498540 h 607444"/>
              <a:gd name="connsiteX3" fmla="*/ 17884 w 43351"/>
              <a:gd name="connsiteY3" fmla="*/ 384240 h 607444"/>
              <a:gd name="connsiteX4" fmla="*/ 11534 w 43351"/>
              <a:gd name="connsiteY4" fmla="*/ 606490 h 607444"/>
              <a:gd name="connsiteX5" fmla="*/ 11534 w 43351"/>
              <a:gd name="connsiteY5" fmla="*/ 469965 h 607444"/>
              <a:gd name="connsiteX6" fmla="*/ 11534 w 43351"/>
              <a:gd name="connsiteY6" fmla="*/ 200090 h 607444"/>
              <a:gd name="connsiteX7" fmla="*/ 2009 w 43351"/>
              <a:gd name="connsiteY7" fmla="*/ 282640 h 607444"/>
              <a:gd name="connsiteX8" fmla="*/ 43284 w 43351"/>
              <a:gd name="connsiteY8" fmla="*/ 65 h 607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351" h="607444">
                <a:moveTo>
                  <a:pt x="43284" y="65"/>
                </a:moveTo>
                <a:cubicBezTo>
                  <a:pt x="44871" y="4827"/>
                  <a:pt x="17884" y="228136"/>
                  <a:pt x="11534" y="311215"/>
                </a:cubicBezTo>
                <a:cubicBezTo>
                  <a:pt x="5184" y="394294"/>
                  <a:pt x="4126" y="486369"/>
                  <a:pt x="5184" y="498540"/>
                </a:cubicBezTo>
                <a:cubicBezTo>
                  <a:pt x="6242" y="510711"/>
                  <a:pt x="16826" y="366249"/>
                  <a:pt x="17884" y="384240"/>
                </a:cubicBezTo>
                <a:cubicBezTo>
                  <a:pt x="18942" y="402231"/>
                  <a:pt x="12592" y="592203"/>
                  <a:pt x="11534" y="606490"/>
                </a:cubicBezTo>
                <a:cubicBezTo>
                  <a:pt x="10476" y="620777"/>
                  <a:pt x="11534" y="469965"/>
                  <a:pt x="11534" y="469965"/>
                </a:cubicBezTo>
                <a:cubicBezTo>
                  <a:pt x="11534" y="402232"/>
                  <a:pt x="13121" y="231311"/>
                  <a:pt x="11534" y="200090"/>
                </a:cubicBezTo>
                <a:cubicBezTo>
                  <a:pt x="9947" y="168869"/>
                  <a:pt x="-5399" y="312802"/>
                  <a:pt x="2009" y="282640"/>
                </a:cubicBezTo>
                <a:cubicBezTo>
                  <a:pt x="9417" y="252478"/>
                  <a:pt x="41697" y="-4697"/>
                  <a:pt x="43284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0CB3883A-1617-EEB9-8DDA-542B9AAC6D76}"/>
              </a:ext>
            </a:extLst>
          </p:cNvPr>
          <p:cNvSpPr/>
          <p:nvPr/>
        </p:nvSpPr>
        <p:spPr>
          <a:xfrm>
            <a:off x="5571515" y="1724204"/>
            <a:ext cx="6960" cy="172232"/>
          </a:xfrm>
          <a:custGeom>
            <a:avLst/>
            <a:gdLst>
              <a:gd name="connsiteX0" fmla="*/ 610 w 6960"/>
              <a:gd name="connsiteY0" fmla="*/ 2996 h 172232"/>
              <a:gd name="connsiteX1" fmla="*/ 6960 w 6960"/>
              <a:gd name="connsiteY1" fmla="*/ 171271 h 172232"/>
              <a:gd name="connsiteX2" fmla="*/ 610 w 6960"/>
              <a:gd name="connsiteY2" fmla="*/ 69671 h 172232"/>
              <a:gd name="connsiteX3" fmla="*/ 610 w 6960"/>
              <a:gd name="connsiteY3" fmla="*/ 2996 h 17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60" h="172232">
                <a:moveTo>
                  <a:pt x="610" y="2996"/>
                </a:moveTo>
                <a:cubicBezTo>
                  <a:pt x="1668" y="19929"/>
                  <a:pt x="6960" y="160159"/>
                  <a:pt x="6960" y="171271"/>
                </a:cubicBezTo>
                <a:cubicBezTo>
                  <a:pt x="6960" y="182383"/>
                  <a:pt x="1139" y="94013"/>
                  <a:pt x="610" y="69671"/>
                </a:cubicBezTo>
                <a:cubicBezTo>
                  <a:pt x="81" y="45329"/>
                  <a:pt x="-448" y="-13937"/>
                  <a:pt x="610" y="2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9B119068-83D8-2161-BE1E-4C2758B086D5}"/>
              </a:ext>
            </a:extLst>
          </p:cNvPr>
          <p:cNvSpPr/>
          <p:nvPr/>
        </p:nvSpPr>
        <p:spPr>
          <a:xfrm>
            <a:off x="5565293" y="1968492"/>
            <a:ext cx="29910" cy="403240"/>
          </a:xfrm>
          <a:custGeom>
            <a:avLst/>
            <a:gdLst>
              <a:gd name="connsiteX0" fmla="*/ 29057 w 29910"/>
              <a:gd name="connsiteY0" fmla="*/ 8 h 403240"/>
              <a:gd name="connsiteX1" fmla="*/ 22707 w 29910"/>
              <a:gd name="connsiteY1" fmla="*/ 234958 h 403240"/>
              <a:gd name="connsiteX2" fmla="*/ 25882 w 29910"/>
              <a:gd name="connsiteY2" fmla="*/ 177808 h 403240"/>
              <a:gd name="connsiteX3" fmla="*/ 3657 w 29910"/>
              <a:gd name="connsiteY3" fmla="*/ 320683 h 403240"/>
              <a:gd name="connsiteX4" fmla="*/ 13182 w 29910"/>
              <a:gd name="connsiteY4" fmla="*/ 273058 h 403240"/>
              <a:gd name="connsiteX5" fmla="*/ 22707 w 29910"/>
              <a:gd name="connsiteY5" fmla="*/ 403233 h 403240"/>
              <a:gd name="connsiteX6" fmla="*/ 29057 w 29910"/>
              <a:gd name="connsiteY6" fmla="*/ 266708 h 403240"/>
              <a:gd name="connsiteX7" fmla="*/ 25882 w 29910"/>
              <a:gd name="connsiteY7" fmla="*/ 73033 h 403240"/>
              <a:gd name="connsiteX8" fmla="*/ 482 w 29910"/>
              <a:gd name="connsiteY8" fmla="*/ 225433 h 403240"/>
              <a:gd name="connsiteX9" fmla="*/ 29057 w 29910"/>
              <a:gd name="connsiteY9" fmla="*/ 8 h 40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910" h="403240">
                <a:moveTo>
                  <a:pt x="29057" y="8"/>
                </a:moveTo>
                <a:cubicBezTo>
                  <a:pt x="32761" y="1595"/>
                  <a:pt x="23236" y="205325"/>
                  <a:pt x="22707" y="234958"/>
                </a:cubicBezTo>
                <a:cubicBezTo>
                  <a:pt x="22178" y="264591"/>
                  <a:pt x="29057" y="163521"/>
                  <a:pt x="25882" y="177808"/>
                </a:cubicBezTo>
                <a:cubicBezTo>
                  <a:pt x="22707" y="192095"/>
                  <a:pt x="5774" y="304808"/>
                  <a:pt x="3657" y="320683"/>
                </a:cubicBezTo>
                <a:cubicBezTo>
                  <a:pt x="1540" y="336558"/>
                  <a:pt x="10007" y="259300"/>
                  <a:pt x="13182" y="273058"/>
                </a:cubicBezTo>
                <a:cubicBezTo>
                  <a:pt x="16357" y="286816"/>
                  <a:pt x="20061" y="404291"/>
                  <a:pt x="22707" y="403233"/>
                </a:cubicBezTo>
                <a:cubicBezTo>
                  <a:pt x="25353" y="402175"/>
                  <a:pt x="28528" y="321741"/>
                  <a:pt x="29057" y="266708"/>
                </a:cubicBezTo>
                <a:cubicBezTo>
                  <a:pt x="29586" y="211675"/>
                  <a:pt x="30644" y="79912"/>
                  <a:pt x="25882" y="73033"/>
                </a:cubicBezTo>
                <a:cubicBezTo>
                  <a:pt x="21120" y="66154"/>
                  <a:pt x="-3751" y="234429"/>
                  <a:pt x="482" y="225433"/>
                </a:cubicBezTo>
                <a:cubicBezTo>
                  <a:pt x="4715" y="216437"/>
                  <a:pt x="25353" y="-1579"/>
                  <a:pt x="29057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23080F53-14AD-B4C9-CF8E-F8C7A07998B2}"/>
              </a:ext>
            </a:extLst>
          </p:cNvPr>
          <p:cNvSpPr/>
          <p:nvPr/>
        </p:nvSpPr>
        <p:spPr>
          <a:xfrm>
            <a:off x="6175980" y="1027084"/>
            <a:ext cx="38840" cy="114624"/>
          </a:xfrm>
          <a:custGeom>
            <a:avLst/>
            <a:gdLst>
              <a:gd name="connsiteX0" fmla="*/ 38840 w 38840"/>
              <a:gd name="connsiteY0" fmla="*/ 970 h 114624"/>
              <a:gd name="connsiteX1" fmla="*/ 2678 w 38840"/>
              <a:gd name="connsiteY1" fmla="*/ 73296 h 114624"/>
              <a:gd name="connsiteX2" fmla="*/ 2678 w 38840"/>
              <a:gd name="connsiteY2" fmla="*/ 114624 h 114624"/>
              <a:gd name="connsiteX3" fmla="*/ 2678 w 38840"/>
              <a:gd name="connsiteY3" fmla="*/ 37133 h 114624"/>
              <a:gd name="connsiteX4" fmla="*/ 38840 w 38840"/>
              <a:gd name="connsiteY4" fmla="*/ 970 h 114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40" h="114624">
                <a:moveTo>
                  <a:pt x="38840" y="970"/>
                </a:moveTo>
                <a:cubicBezTo>
                  <a:pt x="38840" y="6997"/>
                  <a:pt x="8705" y="54354"/>
                  <a:pt x="2678" y="73296"/>
                </a:cubicBezTo>
                <a:cubicBezTo>
                  <a:pt x="-3349" y="92238"/>
                  <a:pt x="2678" y="114624"/>
                  <a:pt x="2678" y="114624"/>
                </a:cubicBezTo>
                <a:cubicBezTo>
                  <a:pt x="2678" y="108597"/>
                  <a:pt x="-2488" y="56075"/>
                  <a:pt x="2678" y="37133"/>
                </a:cubicBezTo>
                <a:cubicBezTo>
                  <a:pt x="7844" y="18191"/>
                  <a:pt x="38840" y="-5057"/>
                  <a:pt x="38840" y="9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1605B5DF-BF0F-D735-5CEC-1639714CA916}"/>
              </a:ext>
            </a:extLst>
          </p:cNvPr>
          <p:cNvSpPr/>
          <p:nvPr/>
        </p:nvSpPr>
        <p:spPr>
          <a:xfrm>
            <a:off x="6297264" y="1017555"/>
            <a:ext cx="36608" cy="155150"/>
          </a:xfrm>
          <a:custGeom>
            <a:avLst/>
            <a:gdLst>
              <a:gd name="connsiteX0" fmla="*/ 10546 w 36608"/>
              <a:gd name="connsiteY0" fmla="*/ 167 h 155150"/>
              <a:gd name="connsiteX1" fmla="*/ 20878 w 36608"/>
              <a:gd name="connsiteY1" fmla="*/ 77659 h 155150"/>
              <a:gd name="connsiteX2" fmla="*/ 214 w 36608"/>
              <a:gd name="connsiteY2" fmla="*/ 155150 h 155150"/>
              <a:gd name="connsiteX3" fmla="*/ 36377 w 36608"/>
              <a:gd name="connsiteY3" fmla="*/ 77659 h 155150"/>
              <a:gd name="connsiteX4" fmla="*/ 15712 w 36608"/>
              <a:gd name="connsiteY4" fmla="*/ 56994 h 155150"/>
              <a:gd name="connsiteX5" fmla="*/ 10546 w 36608"/>
              <a:gd name="connsiteY5" fmla="*/ 167 h 15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08" h="155150">
                <a:moveTo>
                  <a:pt x="10546" y="167"/>
                </a:moveTo>
                <a:cubicBezTo>
                  <a:pt x="11407" y="3611"/>
                  <a:pt x="22600" y="51829"/>
                  <a:pt x="20878" y="77659"/>
                </a:cubicBezTo>
                <a:cubicBezTo>
                  <a:pt x="19156" y="103489"/>
                  <a:pt x="-2369" y="155150"/>
                  <a:pt x="214" y="155150"/>
                </a:cubicBezTo>
                <a:cubicBezTo>
                  <a:pt x="2797" y="155150"/>
                  <a:pt x="36377" y="77659"/>
                  <a:pt x="36377" y="77659"/>
                </a:cubicBezTo>
                <a:cubicBezTo>
                  <a:pt x="38960" y="61300"/>
                  <a:pt x="19156" y="66465"/>
                  <a:pt x="15712" y="56994"/>
                </a:cubicBezTo>
                <a:cubicBezTo>
                  <a:pt x="12268" y="47523"/>
                  <a:pt x="9685" y="-3277"/>
                  <a:pt x="10546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88B49D6F-80C2-AB44-1B79-05A4DAC260C0}"/>
              </a:ext>
            </a:extLst>
          </p:cNvPr>
          <p:cNvSpPr/>
          <p:nvPr/>
        </p:nvSpPr>
        <p:spPr>
          <a:xfrm>
            <a:off x="6571059" y="1109878"/>
            <a:ext cx="140156" cy="163832"/>
          </a:xfrm>
          <a:custGeom>
            <a:avLst/>
            <a:gdLst>
              <a:gd name="connsiteX0" fmla="*/ 222 w 140156"/>
              <a:gd name="connsiteY0" fmla="*/ 834 h 163832"/>
              <a:gd name="connsiteX1" fmla="*/ 134541 w 140156"/>
              <a:gd name="connsiteY1" fmla="*/ 160983 h 163832"/>
              <a:gd name="connsiteX2" fmla="*/ 103544 w 140156"/>
              <a:gd name="connsiteY2" fmla="*/ 98990 h 163832"/>
              <a:gd name="connsiteX3" fmla="*/ 222 w 140156"/>
              <a:gd name="connsiteY3" fmla="*/ 834 h 163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156" h="163832">
                <a:moveTo>
                  <a:pt x="222" y="834"/>
                </a:moveTo>
                <a:cubicBezTo>
                  <a:pt x="5388" y="11166"/>
                  <a:pt x="117321" y="144624"/>
                  <a:pt x="134541" y="160983"/>
                </a:cubicBezTo>
                <a:cubicBezTo>
                  <a:pt x="151761" y="177342"/>
                  <a:pt x="125931" y="118793"/>
                  <a:pt x="103544" y="98990"/>
                </a:cubicBezTo>
                <a:cubicBezTo>
                  <a:pt x="81158" y="79187"/>
                  <a:pt x="-4944" y="-9498"/>
                  <a:pt x="222" y="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2CEEFD94-04B8-3379-F421-7D3312939C70}"/>
              </a:ext>
            </a:extLst>
          </p:cNvPr>
          <p:cNvSpPr/>
          <p:nvPr/>
        </p:nvSpPr>
        <p:spPr>
          <a:xfrm>
            <a:off x="5923582" y="1015773"/>
            <a:ext cx="17435" cy="226940"/>
          </a:xfrm>
          <a:custGeom>
            <a:avLst/>
            <a:gdLst>
              <a:gd name="connsiteX0" fmla="*/ 17435 w 17435"/>
              <a:gd name="connsiteY0" fmla="*/ 1949 h 226940"/>
              <a:gd name="connsiteX1" fmla="*/ 1937 w 17435"/>
              <a:gd name="connsiteY1" fmla="*/ 224091 h 226940"/>
              <a:gd name="connsiteX2" fmla="*/ 1937 w 17435"/>
              <a:gd name="connsiteY2" fmla="*/ 120769 h 226940"/>
              <a:gd name="connsiteX3" fmla="*/ 17435 w 17435"/>
              <a:gd name="connsiteY3" fmla="*/ 1949 h 226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35" h="226940">
                <a:moveTo>
                  <a:pt x="17435" y="1949"/>
                </a:moveTo>
                <a:cubicBezTo>
                  <a:pt x="17435" y="19169"/>
                  <a:pt x="4520" y="204288"/>
                  <a:pt x="1937" y="224091"/>
                </a:cubicBezTo>
                <a:cubicBezTo>
                  <a:pt x="-646" y="243894"/>
                  <a:pt x="-646" y="155210"/>
                  <a:pt x="1937" y="120769"/>
                </a:cubicBezTo>
                <a:cubicBezTo>
                  <a:pt x="4520" y="86328"/>
                  <a:pt x="17435" y="-15271"/>
                  <a:pt x="17435" y="1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8530E1DB-08E5-59C4-E1ED-3E88C1F46124}"/>
              </a:ext>
            </a:extLst>
          </p:cNvPr>
          <p:cNvSpPr/>
          <p:nvPr/>
        </p:nvSpPr>
        <p:spPr>
          <a:xfrm>
            <a:off x="5853193" y="1284731"/>
            <a:ext cx="23579" cy="174027"/>
          </a:xfrm>
          <a:custGeom>
            <a:avLst/>
            <a:gdLst>
              <a:gd name="connsiteX0" fmla="*/ 20665 w 23579"/>
              <a:gd name="connsiteY0" fmla="*/ 1628 h 174027"/>
              <a:gd name="connsiteX1" fmla="*/ 0 w 23579"/>
              <a:gd name="connsiteY1" fmla="*/ 172110 h 174027"/>
              <a:gd name="connsiteX2" fmla="*/ 20665 w 23579"/>
              <a:gd name="connsiteY2" fmla="*/ 89452 h 174027"/>
              <a:gd name="connsiteX3" fmla="*/ 20665 w 23579"/>
              <a:gd name="connsiteY3" fmla="*/ 1628 h 174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79" h="174027">
                <a:moveTo>
                  <a:pt x="20665" y="1628"/>
                </a:moveTo>
                <a:cubicBezTo>
                  <a:pt x="17221" y="15404"/>
                  <a:pt x="0" y="157473"/>
                  <a:pt x="0" y="172110"/>
                </a:cubicBezTo>
                <a:cubicBezTo>
                  <a:pt x="0" y="186747"/>
                  <a:pt x="16360" y="113561"/>
                  <a:pt x="20665" y="89452"/>
                </a:cubicBezTo>
                <a:cubicBezTo>
                  <a:pt x="24970" y="65343"/>
                  <a:pt x="24109" y="-12148"/>
                  <a:pt x="20665" y="1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C70E5399-DFCA-EFD2-ABE0-62FC3408CEBA}"/>
              </a:ext>
            </a:extLst>
          </p:cNvPr>
          <p:cNvSpPr/>
          <p:nvPr/>
        </p:nvSpPr>
        <p:spPr>
          <a:xfrm>
            <a:off x="6383747" y="1313331"/>
            <a:ext cx="309490" cy="55700"/>
          </a:xfrm>
          <a:custGeom>
            <a:avLst/>
            <a:gdLst>
              <a:gd name="connsiteX0" fmla="*/ 1555 w 309490"/>
              <a:gd name="connsiteY0" fmla="*/ 4025 h 55700"/>
              <a:gd name="connsiteX1" fmla="*/ 141039 w 309490"/>
              <a:gd name="connsiteY1" fmla="*/ 4025 h 55700"/>
              <a:gd name="connsiteX2" fmla="*/ 306355 w 309490"/>
              <a:gd name="connsiteY2" fmla="*/ 55686 h 55700"/>
              <a:gd name="connsiteX3" fmla="*/ 234029 w 309490"/>
              <a:gd name="connsiteY3" fmla="*/ 9191 h 55700"/>
              <a:gd name="connsiteX4" fmla="*/ 1555 w 309490"/>
              <a:gd name="connsiteY4" fmla="*/ 4025 h 5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490" h="55700">
                <a:moveTo>
                  <a:pt x="1555" y="4025"/>
                </a:moveTo>
                <a:cubicBezTo>
                  <a:pt x="-13943" y="3164"/>
                  <a:pt x="90239" y="-4585"/>
                  <a:pt x="141039" y="4025"/>
                </a:cubicBezTo>
                <a:cubicBezTo>
                  <a:pt x="191839" y="12635"/>
                  <a:pt x="290857" y="54825"/>
                  <a:pt x="306355" y="55686"/>
                </a:cubicBezTo>
                <a:cubicBezTo>
                  <a:pt x="321853" y="56547"/>
                  <a:pt x="277080" y="17801"/>
                  <a:pt x="234029" y="9191"/>
                </a:cubicBezTo>
                <a:cubicBezTo>
                  <a:pt x="190978" y="581"/>
                  <a:pt x="17053" y="4886"/>
                  <a:pt x="1555" y="40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2375659C-FB9E-5B8D-A5DE-5C8BB6D8E5BF}"/>
              </a:ext>
            </a:extLst>
          </p:cNvPr>
          <p:cNvSpPr/>
          <p:nvPr/>
        </p:nvSpPr>
        <p:spPr>
          <a:xfrm>
            <a:off x="5987502" y="1384480"/>
            <a:ext cx="56948" cy="191215"/>
          </a:xfrm>
          <a:custGeom>
            <a:avLst/>
            <a:gdLst>
              <a:gd name="connsiteX0" fmla="*/ 10 w 56948"/>
              <a:gd name="connsiteY0" fmla="*/ 35 h 191215"/>
              <a:gd name="connsiteX1" fmla="*/ 56837 w 56948"/>
              <a:gd name="connsiteY1" fmla="*/ 98191 h 191215"/>
              <a:gd name="connsiteX2" fmla="*/ 15508 w 56948"/>
              <a:gd name="connsiteY2" fmla="*/ 191181 h 191215"/>
              <a:gd name="connsiteX3" fmla="*/ 51671 w 56948"/>
              <a:gd name="connsiteY3" fmla="*/ 87859 h 191215"/>
              <a:gd name="connsiteX4" fmla="*/ 10 w 56948"/>
              <a:gd name="connsiteY4" fmla="*/ 35 h 191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948" h="191215">
                <a:moveTo>
                  <a:pt x="10" y="35"/>
                </a:moveTo>
                <a:cubicBezTo>
                  <a:pt x="871" y="1757"/>
                  <a:pt x="54254" y="66333"/>
                  <a:pt x="56837" y="98191"/>
                </a:cubicBezTo>
                <a:cubicBezTo>
                  <a:pt x="59420" y="130049"/>
                  <a:pt x="16369" y="192903"/>
                  <a:pt x="15508" y="191181"/>
                </a:cubicBezTo>
                <a:cubicBezTo>
                  <a:pt x="14647" y="189459"/>
                  <a:pt x="50810" y="115411"/>
                  <a:pt x="51671" y="87859"/>
                </a:cubicBezTo>
                <a:cubicBezTo>
                  <a:pt x="52532" y="60307"/>
                  <a:pt x="-851" y="-1687"/>
                  <a:pt x="10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47CED571-D505-7DC5-CF4A-745DB14F7612}"/>
              </a:ext>
            </a:extLst>
          </p:cNvPr>
          <p:cNvSpPr/>
          <p:nvPr/>
        </p:nvSpPr>
        <p:spPr>
          <a:xfrm>
            <a:off x="6047215" y="1371472"/>
            <a:ext cx="116456" cy="284999"/>
          </a:xfrm>
          <a:custGeom>
            <a:avLst/>
            <a:gdLst>
              <a:gd name="connsiteX0" fmla="*/ 115944 w 116456"/>
              <a:gd name="connsiteY0" fmla="*/ 2711 h 284999"/>
              <a:gd name="connsiteX1" fmla="*/ 2290 w 116456"/>
              <a:gd name="connsiteY1" fmla="*/ 281681 h 284999"/>
              <a:gd name="connsiteX2" fmla="*/ 43619 w 116456"/>
              <a:gd name="connsiteY2" fmla="*/ 147362 h 284999"/>
              <a:gd name="connsiteX3" fmla="*/ 115944 w 116456"/>
              <a:gd name="connsiteY3" fmla="*/ 2711 h 284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456" h="284999">
                <a:moveTo>
                  <a:pt x="115944" y="2711"/>
                </a:moveTo>
                <a:cubicBezTo>
                  <a:pt x="109056" y="25097"/>
                  <a:pt x="14344" y="257573"/>
                  <a:pt x="2290" y="281681"/>
                </a:cubicBezTo>
                <a:cubicBezTo>
                  <a:pt x="-9764" y="305789"/>
                  <a:pt x="28982" y="192135"/>
                  <a:pt x="43619" y="147362"/>
                </a:cubicBezTo>
                <a:cubicBezTo>
                  <a:pt x="58256" y="102589"/>
                  <a:pt x="122832" y="-19675"/>
                  <a:pt x="115944" y="2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565B4482-D2ED-B7CA-7748-E55AF473C409}"/>
              </a:ext>
            </a:extLst>
          </p:cNvPr>
          <p:cNvSpPr/>
          <p:nvPr/>
        </p:nvSpPr>
        <p:spPr>
          <a:xfrm>
            <a:off x="5949640" y="2723447"/>
            <a:ext cx="82986" cy="194432"/>
          </a:xfrm>
          <a:custGeom>
            <a:avLst/>
            <a:gdLst>
              <a:gd name="connsiteX0" fmla="*/ 19360 w 82986"/>
              <a:gd name="connsiteY0" fmla="*/ 703 h 194432"/>
              <a:gd name="connsiteX1" fmla="*/ 310 w 82986"/>
              <a:gd name="connsiteY1" fmla="*/ 73728 h 194432"/>
              <a:gd name="connsiteX2" fmla="*/ 38410 w 82986"/>
              <a:gd name="connsiteY2" fmla="*/ 165803 h 194432"/>
              <a:gd name="connsiteX3" fmla="*/ 38410 w 82986"/>
              <a:gd name="connsiteY3" fmla="*/ 140403 h 194432"/>
              <a:gd name="connsiteX4" fmla="*/ 82860 w 82986"/>
              <a:gd name="connsiteY4" fmla="*/ 194378 h 194432"/>
              <a:gd name="connsiteX5" fmla="*/ 22535 w 82986"/>
              <a:gd name="connsiteY5" fmla="*/ 149928 h 194432"/>
              <a:gd name="connsiteX6" fmla="*/ 310 w 82986"/>
              <a:gd name="connsiteY6" fmla="*/ 118178 h 194432"/>
              <a:gd name="connsiteX7" fmla="*/ 19360 w 82986"/>
              <a:gd name="connsiteY7" fmla="*/ 703 h 194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986" h="194432">
                <a:moveTo>
                  <a:pt x="19360" y="703"/>
                </a:moveTo>
                <a:cubicBezTo>
                  <a:pt x="19360" y="-6705"/>
                  <a:pt x="-2865" y="46211"/>
                  <a:pt x="310" y="73728"/>
                </a:cubicBezTo>
                <a:cubicBezTo>
                  <a:pt x="3485" y="101245"/>
                  <a:pt x="32060" y="154691"/>
                  <a:pt x="38410" y="165803"/>
                </a:cubicBezTo>
                <a:cubicBezTo>
                  <a:pt x="44760" y="176915"/>
                  <a:pt x="31002" y="135641"/>
                  <a:pt x="38410" y="140403"/>
                </a:cubicBezTo>
                <a:cubicBezTo>
                  <a:pt x="45818" y="145166"/>
                  <a:pt x="85506" y="192791"/>
                  <a:pt x="82860" y="194378"/>
                </a:cubicBezTo>
                <a:cubicBezTo>
                  <a:pt x="80214" y="195966"/>
                  <a:pt x="36293" y="162628"/>
                  <a:pt x="22535" y="149928"/>
                </a:cubicBezTo>
                <a:cubicBezTo>
                  <a:pt x="8777" y="137228"/>
                  <a:pt x="1897" y="137228"/>
                  <a:pt x="310" y="118178"/>
                </a:cubicBezTo>
                <a:cubicBezTo>
                  <a:pt x="-1277" y="99128"/>
                  <a:pt x="19360" y="8111"/>
                  <a:pt x="19360" y="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8039EA8C-7727-069A-586D-5B45A2617CC7}"/>
              </a:ext>
            </a:extLst>
          </p:cNvPr>
          <p:cNvSpPr/>
          <p:nvPr/>
        </p:nvSpPr>
        <p:spPr>
          <a:xfrm>
            <a:off x="6523430" y="2593909"/>
            <a:ext cx="150075" cy="213387"/>
          </a:xfrm>
          <a:custGeom>
            <a:avLst/>
            <a:gdLst>
              <a:gd name="connsiteX0" fmla="*/ 74220 w 150075"/>
              <a:gd name="connsiteY0" fmla="*/ 66 h 213387"/>
              <a:gd name="connsiteX1" fmla="*/ 125020 w 150075"/>
              <a:gd name="connsiteY1" fmla="*/ 108016 h 213387"/>
              <a:gd name="connsiteX2" fmla="*/ 67870 w 150075"/>
              <a:gd name="connsiteY2" fmla="*/ 155641 h 213387"/>
              <a:gd name="connsiteX3" fmla="*/ 1195 w 150075"/>
              <a:gd name="connsiteY3" fmla="*/ 212791 h 213387"/>
              <a:gd name="connsiteX4" fmla="*/ 128195 w 150075"/>
              <a:gd name="connsiteY4" fmla="*/ 117541 h 213387"/>
              <a:gd name="connsiteX5" fmla="*/ 147245 w 150075"/>
              <a:gd name="connsiteY5" fmla="*/ 92141 h 213387"/>
              <a:gd name="connsiteX6" fmla="*/ 74220 w 150075"/>
              <a:gd name="connsiteY6" fmla="*/ 66 h 21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075" h="213387">
                <a:moveTo>
                  <a:pt x="74220" y="66"/>
                </a:moveTo>
                <a:cubicBezTo>
                  <a:pt x="70516" y="2712"/>
                  <a:pt x="126078" y="82087"/>
                  <a:pt x="125020" y="108016"/>
                </a:cubicBezTo>
                <a:cubicBezTo>
                  <a:pt x="123962" y="133945"/>
                  <a:pt x="88507" y="138179"/>
                  <a:pt x="67870" y="155641"/>
                </a:cubicBezTo>
                <a:cubicBezTo>
                  <a:pt x="47233" y="173103"/>
                  <a:pt x="-8859" y="219141"/>
                  <a:pt x="1195" y="212791"/>
                </a:cubicBezTo>
                <a:cubicBezTo>
                  <a:pt x="11249" y="206441"/>
                  <a:pt x="103853" y="137649"/>
                  <a:pt x="128195" y="117541"/>
                </a:cubicBezTo>
                <a:cubicBezTo>
                  <a:pt x="152537" y="97433"/>
                  <a:pt x="152537" y="110133"/>
                  <a:pt x="147245" y="92141"/>
                </a:cubicBezTo>
                <a:cubicBezTo>
                  <a:pt x="141953" y="74149"/>
                  <a:pt x="77924" y="-2580"/>
                  <a:pt x="74220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B132C56F-F166-4280-2568-1D70F0246947}"/>
              </a:ext>
            </a:extLst>
          </p:cNvPr>
          <p:cNvSpPr/>
          <p:nvPr/>
        </p:nvSpPr>
        <p:spPr>
          <a:xfrm>
            <a:off x="5727503" y="1806428"/>
            <a:ext cx="171893" cy="134477"/>
          </a:xfrm>
          <a:custGeom>
            <a:avLst/>
            <a:gdLst>
              <a:gd name="connsiteX0" fmla="*/ 197 w 171893"/>
              <a:gd name="connsiteY0" fmla="*/ 147 h 134477"/>
              <a:gd name="connsiteX1" fmla="*/ 104972 w 171893"/>
              <a:gd name="connsiteY1" fmla="*/ 69997 h 134477"/>
              <a:gd name="connsiteX2" fmla="*/ 44647 w 171893"/>
              <a:gd name="connsiteY2" fmla="*/ 38247 h 134477"/>
              <a:gd name="connsiteX3" fmla="*/ 146247 w 171893"/>
              <a:gd name="connsiteY3" fmla="*/ 114447 h 134477"/>
              <a:gd name="connsiteX4" fmla="*/ 171647 w 171893"/>
              <a:gd name="connsiteY4" fmla="*/ 133497 h 134477"/>
              <a:gd name="connsiteX5" fmla="*/ 136722 w 171893"/>
              <a:gd name="connsiteY5" fmla="*/ 92222 h 134477"/>
              <a:gd name="connsiteX6" fmla="*/ 197 w 171893"/>
              <a:gd name="connsiteY6" fmla="*/ 147 h 134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893" h="134477">
                <a:moveTo>
                  <a:pt x="197" y="147"/>
                </a:moveTo>
                <a:cubicBezTo>
                  <a:pt x="-5095" y="-3557"/>
                  <a:pt x="97564" y="63647"/>
                  <a:pt x="104972" y="69997"/>
                </a:cubicBezTo>
                <a:cubicBezTo>
                  <a:pt x="112380" y="76347"/>
                  <a:pt x="37768" y="30839"/>
                  <a:pt x="44647" y="38247"/>
                </a:cubicBezTo>
                <a:cubicBezTo>
                  <a:pt x="51526" y="45655"/>
                  <a:pt x="146247" y="114447"/>
                  <a:pt x="146247" y="114447"/>
                </a:cubicBezTo>
                <a:cubicBezTo>
                  <a:pt x="167414" y="130322"/>
                  <a:pt x="173234" y="137201"/>
                  <a:pt x="171647" y="133497"/>
                </a:cubicBezTo>
                <a:cubicBezTo>
                  <a:pt x="170060" y="129793"/>
                  <a:pt x="161064" y="111272"/>
                  <a:pt x="136722" y="92222"/>
                </a:cubicBezTo>
                <a:cubicBezTo>
                  <a:pt x="112380" y="73172"/>
                  <a:pt x="5489" y="3851"/>
                  <a:pt x="197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D017A71C-5296-D1FA-0A0B-3B9E0AA65DDB}"/>
              </a:ext>
            </a:extLst>
          </p:cNvPr>
          <p:cNvSpPr/>
          <p:nvPr/>
        </p:nvSpPr>
        <p:spPr>
          <a:xfrm>
            <a:off x="5587087" y="1774250"/>
            <a:ext cx="228469" cy="54569"/>
          </a:xfrm>
          <a:custGeom>
            <a:avLst/>
            <a:gdLst>
              <a:gd name="connsiteX0" fmla="*/ 913 w 228469"/>
              <a:gd name="connsiteY0" fmla="*/ 54550 h 54569"/>
              <a:gd name="connsiteX1" fmla="*/ 112038 w 228469"/>
              <a:gd name="connsiteY1" fmla="*/ 6925 h 54569"/>
              <a:gd name="connsiteX2" fmla="*/ 226338 w 228469"/>
              <a:gd name="connsiteY2" fmla="*/ 13275 h 54569"/>
              <a:gd name="connsiteX3" fmla="*/ 175538 w 228469"/>
              <a:gd name="connsiteY3" fmla="*/ 575 h 54569"/>
              <a:gd name="connsiteX4" fmla="*/ 913 w 228469"/>
              <a:gd name="connsiteY4" fmla="*/ 54550 h 54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469" h="54569">
                <a:moveTo>
                  <a:pt x="913" y="54550"/>
                </a:moveTo>
                <a:cubicBezTo>
                  <a:pt x="-9670" y="55608"/>
                  <a:pt x="74467" y="13804"/>
                  <a:pt x="112038" y="6925"/>
                </a:cubicBezTo>
                <a:cubicBezTo>
                  <a:pt x="149609" y="46"/>
                  <a:pt x="215755" y="14333"/>
                  <a:pt x="226338" y="13275"/>
                </a:cubicBezTo>
                <a:cubicBezTo>
                  <a:pt x="236921" y="12217"/>
                  <a:pt x="206230" y="-3129"/>
                  <a:pt x="175538" y="575"/>
                </a:cubicBezTo>
                <a:cubicBezTo>
                  <a:pt x="144846" y="4279"/>
                  <a:pt x="11496" y="53492"/>
                  <a:pt x="913" y="54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619779C2-C8C5-AF75-7DA9-8AA52CD256D3}"/>
              </a:ext>
            </a:extLst>
          </p:cNvPr>
          <p:cNvSpPr/>
          <p:nvPr/>
        </p:nvSpPr>
        <p:spPr>
          <a:xfrm>
            <a:off x="6911927" y="1882689"/>
            <a:ext cx="51394" cy="114486"/>
          </a:xfrm>
          <a:custGeom>
            <a:avLst/>
            <a:gdLst>
              <a:gd name="connsiteX0" fmla="*/ 48 w 51394"/>
              <a:gd name="connsiteY0" fmla="*/ 86 h 114486"/>
              <a:gd name="connsiteX1" fmla="*/ 41323 w 51394"/>
              <a:gd name="connsiteY1" fmla="*/ 54061 h 114486"/>
              <a:gd name="connsiteX2" fmla="*/ 31798 w 51394"/>
              <a:gd name="connsiteY2" fmla="*/ 114386 h 114486"/>
              <a:gd name="connsiteX3" fmla="*/ 50848 w 51394"/>
              <a:gd name="connsiteY3" fmla="*/ 66761 h 114486"/>
              <a:gd name="connsiteX4" fmla="*/ 48 w 51394"/>
              <a:gd name="connsiteY4" fmla="*/ 86 h 114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94" h="114486">
                <a:moveTo>
                  <a:pt x="48" y="86"/>
                </a:moveTo>
                <a:cubicBezTo>
                  <a:pt x="-1540" y="-2031"/>
                  <a:pt x="36031" y="35011"/>
                  <a:pt x="41323" y="54061"/>
                </a:cubicBezTo>
                <a:cubicBezTo>
                  <a:pt x="46615" y="73111"/>
                  <a:pt x="30210" y="112269"/>
                  <a:pt x="31798" y="114386"/>
                </a:cubicBezTo>
                <a:cubicBezTo>
                  <a:pt x="33386" y="116503"/>
                  <a:pt x="55081" y="84753"/>
                  <a:pt x="50848" y="66761"/>
                </a:cubicBezTo>
                <a:cubicBezTo>
                  <a:pt x="46615" y="48769"/>
                  <a:pt x="1636" y="2203"/>
                  <a:pt x="48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BEE12537-BBFF-FA08-5C1F-AD792B1BFF28}"/>
              </a:ext>
            </a:extLst>
          </p:cNvPr>
          <p:cNvSpPr/>
          <p:nvPr/>
        </p:nvSpPr>
        <p:spPr>
          <a:xfrm>
            <a:off x="7027710" y="1571613"/>
            <a:ext cx="36747" cy="136572"/>
          </a:xfrm>
          <a:custGeom>
            <a:avLst/>
            <a:gdLst>
              <a:gd name="connsiteX0" fmla="*/ 4915 w 36747"/>
              <a:gd name="connsiteY0" fmla="*/ 12 h 136572"/>
              <a:gd name="connsiteX1" fmla="*/ 11265 w 36747"/>
              <a:gd name="connsiteY1" fmla="*/ 92087 h 136572"/>
              <a:gd name="connsiteX2" fmla="*/ 36665 w 36747"/>
              <a:gd name="connsiteY2" fmla="*/ 136537 h 136572"/>
              <a:gd name="connsiteX3" fmla="*/ 1740 w 36747"/>
              <a:gd name="connsiteY3" fmla="*/ 85737 h 136572"/>
              <a:gd name="connsiteX4" fmla="*/ 4915 w 36747"/>
              <a:gd name="connsiteY4" fmla="*/ 12 h 13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7" h="136572">
                <a:moveTo>
                  <a:pt x="4915" y="12"/>
                </a:moveTo>
                <a:cubicBezTo>
                  <a:pt x="6503" y="1070"/>
                  <a:pt x="5973" y="69333"/>
                  <a:pt x="11265" y="92087"/>
                </a:cubicBezTo>
                <a:cubicBezTo>
                  <a:pt x="16557" y="114841"/>
                  <a:pt x="38253" y="137595"/>
                  <a:pt x="36665" y="136537"/>
                </a:cubicBezTo>
                <a:cubicBezTo>
                  <a:pt x="35077" y="135479"/>
                  <a:pt x="6503" y="104258"/>
                  <a:pt x="1740" y="85737"/>
                </a:cubicBezTo>
                <a:cubicBezTo>
                  <a:pt x="-3023" y="67216"/>
                  <a:pt x="3327" y="-1046"/>
                  <a:pt x="4915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8F561415-924F-8BDF-32F9-E3D141F85796}"/>
              </a:ext>
            </a:extLst>
          </p:cNvPr>
          <p:cNvSpPr/>
          <p:nvPr/>
        </p:nvSpPr>
        <p:spPr>
          <a:xfrm>
            <a:off x="5641614" y="1088969"/>
            <a:ext cx="51167" cy="406944"/>
          </a:xfrm>
          <a:custGeom>
            <a:avLst/>
            <a:gdLst>
              <a:gd name="connsiteX0" fmla="*/ 51161 w 51167"/>
              <a:gd name="connsiteY0" fmla="*/ 56 h 406944"/>
              <a:gd name="connsiteX1" fmla="*/ 9886 w 51167"/>
              <a:gd name="connsiteY1" fmla="*/ 406456 h 406944"/>
              <a:gd name="connsiteX2" fmla="*/ 361 w 51167"/>
              <a:gd name="connsiteY2" fmla="*/ 88956 h 406944"/>
              <a:gd name="connsiteX3" fmla="*/ 6711 w 51167"/>
              <a:gd name="connsiteY3" fmla="*/ 374706 h 406944"/>
              <a:gd name="connsiteX4" fmla="*/ 51161 w 51167"/>
              <a:gd name="connsiteY4" fmla="*/ 56 h 40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67" h="406944">
                <a:moveTo>
                  <a:pt x="51161" y="56"/>
                </a:moveTo>
                <a:cubicBezTo>
                  <a:pt x="51690" y="5348"/>
                  <a:pt x="18353" y="391639"/>
                  <a:pt x="9886" y="406456"/>
                </a:cubicBezTo>
                <a:cubicBezTo>
                  <a:pt x="1419" y="421273"/>
                  <a:pt x="890" y="94248"/>
                  <a:pt x="361" y="88956"/>
                </a:cubicBezTo>
                <a:cubicBezTo>
                  <a:pt x="-168" y="83664"/>
                  <a:pt x="-1226" y="386877"/>
                  <a:pt x="6711" y="374706"/>
                </a:cubicBezTo>
                <a:cubicBezTo>
                  <a:pt x="14648" y="362535"/>
                  <a:pt x="50632" y="-5236"/>
                  <a:pt x="51161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CE932D89-164C-84FB-7652-5B4A375EBE5B}"/>
              </a:ext>
            </a:extLst>
          </p:cNvPr>
          <p:cNvSpPr/>
          <p:nvPr/>
        </p:nvSpPr>
        <p:spPr>
          <a:xfrm>
            <a:off x="5623913" y="1901463"/>
            <a:ext cx="116700" cy="114734"/>
          </a:xfrm>
          <a:custGeom>
            <a:avLst/>
            <a:gdLst>
              <a:gd name="connsiteX0" fmla="*/ 116487 w 116700"/>
              <a:gd name="connsiteY0" fmla="*/ 362 h 114734"/>
              <a:gd name="connsiteX1" fmla="*/ 43462 w 116700"/>
              <a:gd name="connsiteY1" fmla="*/ 19412 h 114734"/>
              <a:gd name="connsiteX2" fmla="*/ 11712 w 116700"/>
              <a:gd name="connsiteY2" fmla="*/ 76562 h 114734"/>
              <a:gd name="connsiteX3" fmla="*/ 21237 w 116700"/>
              <a:gd name="connsiteY3" fmla="*/ 41637 h 114734"/>
              <a:gd name="connsiteX4" fmla="*/ 2187 w 116700"/>
              <a:gd name="connsiteY4" fmla="*/ 114662 h 114734"/>
              <a:gd name="connsiteX5" fmla="*/ 2187 w 116700"/>
              <a:gd name="connsiteY5" fmla="*/ 54337 h 114734"/>
              <a:gd name="connsiteX6" fmla="*/ 18062 w 116700"/>
              <a:gd name="connsiteY6" fmla="*/ 9887 h 114734"/>
              <a:gd name="connsiteX7" fmla="*/ 116487 w 116700"/>
              <a:gd name="connsiteY7" fmla="*/ 362 h 11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700" h="114734">
                <a:moveTo>
                  <a:pt x="116487" y="362"/>
                </a:moveTo>
                <a:cubicBezTo>
                  <a:pt x="120720" y="1949"/>
                  <a:pt x="60924" y="6712"/>
                  <a:pt x="43462" y="19412"/>
                </a:cubicBezTo>
                <a:cubicBezTo>
                  <a:pt x="25999" y="32112"/>
                  <a:pt x="15416" y="72858"/>
                  <a:pt x="11712" y="76562"/>
                </a:cubicBezTo>
                <a:cubicBezTo>
                  <a:pt x="8008" y="80266"/>
                  <a:pt x="22824" y="35287"/>
                  <a:pt x="21237" y="41637"/>
                </a:cubicBezTo>
                <a:cubicBezTo>
                  <a:pt x="19649" y="47987"/>
                  <a:pt x="5362" y="112545"/>
                  <a:pt x="2187" y="114662"/>
                </a:cubicBezTo>
                <a:cubicBezTo>
                  <a:pt x="-988" y="116779"/>
                  <a:pt x="-459" y="71800"/>
                  <a:pt x="2187" y="54337"/>
                </a:cubicBezTo>
                <a:cubicBezTo>
                  <a:pt x="4833" y="36874"/>
                  <a:pt x="1658" y="17295"/>
                  <a:pt x="18062" y="9887"/>
                </a:cubicBezTo>
                <a:cubicBezTo>
                  <a:pt x="34466" y="2479"/>
                  <a:pt x="112254" y="-1225"/>
                  <a:pt x="116487" y="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62D84EA1-1CD2-369D-318E-836CDD87D850}"/>
              </a:ext>
            </a:extLst>
          </p:cNvPr>
          <p:cNvSpPr/>
          <p:nvPr/>
        </p:nvSpPr>
        <p:spPr>
          <a:xfrm>
            <a:off x="6229161" y="1581148"/>
            <a:ext cx="152591" cy="280411"/>
          </a:xfrm>
          <a:custGeom>
            <a:avLst/>
            <a:gdLst>
              <a:gd name="connsiteX0" fmla="*/ 152589 w 152591"/>
              <a:gd name="connsiteY0" fmla="*/ 2 h 280411"/>
              <a:gd name="connsiteX1" fmla="*/ 31939 w 152591"/>
              <a:gd name="connsiteY1" fmla="*/ 101602 h 280411"/>
              <a:gd name="connsiteX2" fmla="*/ 22414 w 152591"/>
              <a:gd name="connsiteY2" fmla="*/ 193677 h 280411"/>
              <a:gd name="connsiteX3" fmla="*/ 22414 w 152591"/>
              <a:gd name="connsiteY3" fmla="*/ 142877 h 280411"/>
              <a:gd name="connsiteX4" fmla="*/ 3364 w 152591"/>
              <a:gd name="connsiteY4" fmla="*/ 279402 h 280411"/>
              <a:gd name="connsiteX5" fmla="*/ 3364 w 152591"/>
              <a:gd name="connsiteY5" fmla="*/ 200027 h 280411"/>
              <a:gd name="connsiteX6" fmla="*/ 189 w 152591"/>
              <a:gd name="connsiteY6" fmla="*/ 107952 h 280411"/>
              <a:gd name="connsiteX7" fmla="*/ 9714 w 152591"/>
              <a:gd name="connsiteY7" fmla="*/ 180977 h 280411"/>
              <a:gd name="connsiteX8" fmla="*/ 28764 w 152591"/>
              <a:gd name="connsiteY8" fmla="*/ 98427 h 280411"/>
              <a:gd name="connsiteX9" fmla="*/ 152589 w 152591"/>
              <a:gd name="connsiteY9" fmla="*/ 2 h 280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591" h="280411">
                <a:moveTo>
                  <a:pt x="152589" y="2"/>
                </a:moveTo>
                <a:cubicBezTo>
                  <a:pt x="153118" y="531"/>
                  <a:pt x="53635" y="69323"/>
                  <a:pt x="31939" y="101602"/>
                </a:cubicBezTo>
                <a:cubicBezTo>
                  <a:pt x="10243" y="133881"/>
                  <a:pt x="24001" y="186798"/>
                  <a:pt x="22414" y="193677"/>
                </a:cubicBezTo>
                <a:cubicBezTo>
                  <a:pt x="20827" y="200556"/>
                  <a:pt x="25589" y="128590"/>
                  <a:pt x="22414" y="142877"/>
                </a:cubicBezTo>
                <a:cubicBezTo>
                  <a:pt x="19239" y="157164"/>
                  <a:pt x="6539" y="269877"/>
                  <a:pt x="3364" y="279402"/>
                </a:cubicBezTo>
                <a:cubicBezTo>
                  <a:pt x="189" y="288927"/>
                  <a:pt x="3893" y="228602"/>
                  <a:pt x="3364" y="200027"/>
                </a:cubicBezTo>
                <a:cubicBezTo>
                  <a:pt x="2835" y="171452"/>
                  <a:pt x="-869" y="111127"/>
                  <a:pt x="189" y="107952"/>
                </a:cubicBezTo>
                <a:cubicBezTo>
                  <a:pt x="1247" y="104777"/>
                  <a:pt x="4952" y="182564"/>
                  <a:pt x="9714" y="180977"/>
                </a:cubicBezTo>
                <a:cubicBezTo>
                  <a:pt x="14476" y="179390"/>
                  <a:pt x="7068" y="127002"/>
                  <a:pt x="28764" y="98427"/>
                </a:cubicBezTo>
                <a:cubicBezTo>
                  <a:pt x="50460" y="69852"/>
                  <a:pt x="152060" y="-527"/>
                  <a:pt x="15258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00E4DBB1-B6B4-E4F9-2751-79FE1CE847DF}"/>
              </a:ext>
            </a:extLst>
          </p:cNvPr>
          <p:cNvSpPr/>
          <p:nvPr/>
        </p:nvSpPr>
        <p:spPr>
          <a:xfrm>
            <a:off x="6324130" y="2022142"/>
            <a:ext cx="194245" cy="460869"/>
          </a:xfrm>
          <a:custGeom>
            <a:avLst/>
            <a:gdLst>
              <a:gd name="connsiteX0" fmla="*/ 16345 w 194245"/>
              <a:gd name="connsiteY0" fmla="*/ 333 h 460869"/>
              <a:gd name="connsiteX1" fmla="*/ 124295 w 194245"/>
              <a:gd name="connsiteY1" fmla="*/ 216233 h 460869"/>
              <a:gd name="connsiteX2" fmla="*/ 124295 w 194245"/>
              <a:gd name="connsiteY2" fmla="*/ 200358 h 460869"/>
              <a:gd name="connsiteX3" fmla="*/ 140170 w 194245"/>
              <a:gd name="connsiteY3" fmla="*/ 317833 h 460869"/>
              <a:gd name="connsiteX4" fmla="*/ 194145 w 194245"/>
              <a:gd name="connsiteY4" fmla="*/ 460708 h 460869"/>
              <a:gd name="connsiteX5" fmla="*/ 152870 w 194245"/>
              <a:gd name="connsiteY5" fmla="*/ 343233 h 460869"/>
              <a:gd name="connsiteX6" fmla="*/ 124295 w 194245"/>
              <a:gd name="connsiteY6" fmla="*/ 209883 h 460869"/>
              <a:gd name="connsiteX7" fmla="*/ 470 w 194245"/>
              <a:gd name="connsiteY7" fmla="*/ 117808 h 460869"/>
              <a:gd name="connsiteX8" fmla="*/ 79845 w 194245"/>
              <a:gd name="connsiteY8" fmla="*/ 165433 h 460869"/>
              <a:gd name="connsiteX9" fmla="*/ 16345 w 194245"/>
              <a:gd name="connsiteY9" fmla="*/ 333 h 46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245" h="460869">
                <a:moveTo>
                  <a:pt x="16345" y="333"/>
                </a:moveTo>
                <a:cubicBezTo>
                  <a:pt x="23753" y="8800"/>
                  <a:pt x="124295" y="216233"/>
                  <a:pt x="124295" y="216233"/>
                </a:cubicBezTo>
                <a:cubicBezTo>
                  <a:pt x="142287" y="249570"/>
                  <a:pt x="121649" y="183425"/>
                  <a:pt x="124295" y="200358"/>
                </a:cubicBezTo>
                <a:cubicBezTo>
                  <a:pt x="126941" y="217291"/>
                  <a:pt x="128528" y="274441"/>
                  <a:pt x="140170" y="317833"/>
                </a:cubicBezTo>
                <a:cubicBezTo>
                  <a:pt x="151812" y="361225"/>
                  <a:pt x="192028" y="456475"/>
                  <a:pt x="194145" y="460708"/>
                </a:cubicBezTo>
                <a:cubicBezTo>
                  <a:pt x="196262" y="464941"/>
                  <a:pt x="164512" y="385037"/>
                  <a:pt x="152870" y="343233"/>
                </a:cubicBezTo>
                <a:cubicBezTo>
                  <a:pt x="141228" y="301429"/>
                  <a:pt x="149695" y="247454"/>
                  <a:pt x="124295" y="209883"/>
                </a:cubicBezTo>
                <a:cubicBezTo>
                  <a:pt x="98895" y="172312"/>
                  <a:pt x="7878" y="125216"/>
                  <a:pt x="470" y="117808"/>
                </a:cubicBezTo>
                <a:cubicBezTo>
                  <a:pt x="-6938" y="110400"/>
                  <a:pt x="75612" y="183425"/>
                  <a:pt x="79845" y="165433"/>
                </a:cubicBezTo>
                <a:cubicBezTo>
                  <a:pt x="84078" y="147441"/>
                  <a:pt x="8937" y="-8134"/>
                  <a:pt x="16345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1A65C096-2C41-A527-8731-43D78037E67D}"/>
              </a:ext>
            </a:extLst>
          </p:cNvPr>
          <p:cNvSpPr/>
          <p:nvPr/>
        </p:nvSpPr>
        <p:spPr>
          <a:xfrm>
            <a:off x="6095748" y="1580584"/>
            <a:ext cx="10019" cy="236517"/>
          </a:xfrm>
          <a:custGeom>
            <a:avLst/>
            <a:gdLst>
              <a:gd name="connsiteX0" fmla="*/ 9777 w 10019"/>
              <a:gd name="connsiteY0" fmla="*/ 566 h 236517"/>
              <a:gd name="connsiteX1" fmla="*/ 6602 w 10019"/>
              <a:gd name="connsiteY1" fmla="*/ 229166 h 236517"/>
              <a:gd name="connsiteX2" fmla="*/ 252 w 10019"/>
              <a:gd name="connsiteY2" fmla="*/ 165666 h 236517"/>
              <a:gd name="connsiteX3" fmla="*/ 9777 w 10019"/>
              <a:gd name="connsiteY3" fmla="*/ 566 h 23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19" h="236517">
                <a:moveTo>
                  <a:pt x="9777" y="566"/>
                </a:moveTo>
                <a:cubicBezTo>
                  <a:pt x="10835" y="11149"/>
                  <a:pt x="8189" y="201649"/>
                  <a:pt x="6602" y="229166"/>
                </a:cubicBezTo>
                <a:cubicBezTo>
                  <a:pt x="5015" y="256683"/>
                  <a:pt x="-1336" y="200591"/>
                  <a:pt x="252" y="165666"/>
                </a:cubicBezTo>
                <a:cubicBezTo>
                  <a:pt x="1840" y="130741"/>
                  <a:pt x="8719" y="-10017"/>
                  <a:pt x="9777" y="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AEAAEE60-2AD3-2753-5C84-B02C4395B02B}"/>
              </a:ext>
            </a:extLst>
          </p:cNvPr>
          <p:cNvSpPr/>
          <p:nvPr/>
        </p:nvSpPr>
        <p:spPr>
          <a:xfrm>
            <a:off x="6111764" y="1393014"/>
            <a:ext cx="79618" cy="320782"/>
          </a:xfrm>
          <a:custGeom>
            <a:avLst/>
            <a:gdLst>
              <a:gd name="connsiteX0" fmla="*/ 79486 w 79618"/>
              <a:gd name="connsiteY0" fmla="*/ 3986 h 320782"/>
              <a:gd name="connsiteX1" fmla="*/ 38211 w 79618"/>
              <a:gd name="connsiteY1" fmla="*/ 143686 h 320782"/>
              <a:gd name="connsiteX2" fmla="*/ 28686 w 79618"/>
              <a:gd name="connsiteY2" fmla="*/ 235761 h 320782"/>
              <a:gd name="connsiteX3" fmla="*/ 28686 w 79618"/>
              <a:gd name="connsiteY3" fmla="*/ 162736 h 320782"/>
              <a:gd name="connsiteX4" fmla="*/ 76311 w 79618"/>
              <a:gd name="connsiteY4" fmla="*/ 318311 h 320782"/>
              <a:gd name="connsiteX5" fmla="*/ 47736 w 79618"/>
              <a:gd name="connsiteY5" fmla="*/ 251636 h 320782"/>
              <a:gd name="connsiteX6" fmla="*/ 111 w 79618"/>
              <a:gd name="connsiteY6" fmla="*/ 162736 h 320782"/>
              <a:gd name="connsiteX7" fmla="*/ 35036 w 79618"/>
              <a:gd name="connsiteY7" fmla="*/ 210361 h 320782"/>
              <a:gd name="connsiteX8" fmla="*/ 50911 w 79618"/>
              <a:gd name="connsiteY8" fmla="*/ 51611 h 320782"/>
              <a:gd name="connsiteX9" fmla="*/ 79486 w 79618"/>
              <a:gd name="connsiteY9" fmla="*/ 3986 h 32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618" h="320782">
                <a:moveTo>
                  <a:pt x="79486" y="3986"/>
                </a:moveTo>
                <a:cubicBezTo>
                  <a:pt x="77369" y="19332"/>
                  <a:pt x="46678" y="105057"/>
                  <a:pt x="38211" y="143686"/>
                </a:cubicBezTo>
                <a:cubicBezTo>
                  <a:pt x="29744" y="182315"/>
                  <a:pt x="30273" y="232586"/>
                  <a:pt x="28686" y="235761"/>
                </a:cubicBezTo>
                <a:cubicBezTo>
                  <a:pt x="27099" y="238936"/>
                  <a:pt x="20748" y="148978"/>
                  <a:pt x="28686" y="162736"/>
                </a:cubicBezTo>
                <a:cubicBezTo>
                  <a:pt x="36623" y="176494"/>
                  <a:pt x="73136" y="303494"/>
                  <a:pt x="76311" y="318311"/>
                </a:cubicBezTo>
                <a:cubicBezTo>
                  <a:pt x="79486" y="333128"/>
                  <a:pt x="60436" y="277565"/>
                  <a:pt x="47736" y="251636"/>
                </a:cubicBezTo>
                <a:cubicBezTo>
                  <a:pt x="35036" y="225707"/>
                  <a:pt x="2228" y="169615"/>
                  <a:pt x="111" y="162736"/>
                </a:cubicBezTo>
                <a:cubicBezTo>
                  <a:pt x="-2006" y="155857"/>
                  <a:pt x="26569" y="228882"/>
                  <a:pt x="35036" y="210361"/>
                </a:cubicBezTo>
                <a:cubicBezTo>
                  <a:pt x="43503" y="191840"/>
                  <a:pt x="44032" y="82832"/>
                  <a:pt x="50911" y="51611"/>
                </a:cubicBezTo>
                <a:cubicBezTo>
                  <a:pt x="57790" y="20390"/>
                  <a:pt x="81603" y="-11360"/>
                  <a:pt x="79486" y="3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C3D6D7C8-77C8-07E4-9D6A-44F36679A8E7}"/>
              </a:ext>
            </a:extLst>
          </p:cNvPr>
          <p:cNvSpPr/>
          <p:nvPr/>
        </p:nvSpPr>
        <p:spPr>
          <a:xfrm>
            <a:off x="5959184" y="1386263"/>
            <a:ext cx="16262" cy="250361"/>
          </a:xfrm>
          <a:custGeom>
            <a:avLst/>
            <a:gdLst>
              <a:gd name="connsiteX0" fmla="*/ 16166 w 16262"/>
              <a:gd name="connsiteY0" fmla="*/ 4387 h 250361"/>
              <a:gd name="connsiteX1" fmla="*/ 291 w 16262"/>
              <a:gd name="connsiteY1" fmla="*/ 248862 h 250361"/>
              <a:gd name="connsiteX2" fmla="*/ 6641 w 16262"/>
              <a:gd name="connsiteY2" fmla="*/ 102812 h 250361"/>
              <a:gd name="connsiteX3" fmla="*/ 16166 w 16262"/>
              <a:gd name="connsiteY3" fmla="*/ 4387 h 250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62" h="250361">
                <a:moveTo>
                  <a:pt x="16166" y="4387"/>
                </a:moveTo>
                <a:cubicBezTo>
                  <a:pt x="15108" y="28729"/>
                  <a:pt x="1878" y="232458"/>
                  <a:pt x="291" y="248862"/>
                </a:cubicBezTo>
                <a:cubicBezTo>
                  <a:pt x="-1296" y="265266"/>
                  <a:pt x="3995" y="142499"/>
                  <a:pt x="6641" y="102812"/>
                </a:cubicBezTo>
                <a:cubicBezTo>
                  <a:pt x="9287" y="63125"/>
                  <a:pt x="17224" y="-19955"/>
                  <a:pt x="16166" y="4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9975CF26-AB0F-2E7B-5E02-8D9851AC0334}"/>
              </a:ext>
            </a:extLst>
          </p:cNvPr>
          <p:cNvSpPr/>
          <p:nvPr/>
        </p:nvSpPr>
        <p:spPr>
          <a:xfrm>
            <a:off x="6047800" y="1695497"/>
            <a:ext cx="251415" cy="416691"/>
          </a:xfrm>
          <a:custGeom>
            <a:avLst/>
            <a:gdLst>
              <a:gd name="connsiteX0" fmla="*/ 3750 w 251415"/>
              <a:gd name="connsiteY0" fmla="*/ 6303 h 416691"/>
              <a:gd name="connsiteX1" fmla="*/ 172025 w 251415"/>
              <a:gd name="connsiteY1" fmla="*/ 295228 h 416691"/>
              <a:gd name="connsiteX2" fmla="*/ 162500 w 251415"/>
              <a:gd name="connsiteY2" fmla="*/ 241253 h 416691"/>
              <a:gd name="connsiteX3" fmla="*/ 251400 w 251415"/>
              <a:gd name="connsiteY3" fmla="*/ 415878 h 416691"/>
              <a:gd name="connsiteX4" fmla="*/ 168850 w 251415"/>
              <a:gd name="connsiteY4" fmla="*/ 298403 h 416691"/>
              <a:gd name="connsiteX5" fmla="*/ 60900 w 251415"/>
              <a:gd name="connsiteY5" fmla="*/ 111078 h 416691"/>
              <a:gd name="connsiteX6" fmla="*/ 3750 w 251415"/>
              <a:gd name="connsiteY6" fmla="*/ 6303 h 416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415" h="416691">
                <a:moveTo>
                  <a:pt x="3750" y="6303"/>
                </a:moveTo>
                <a:cubicBezTo>
                  <a:pt x="22271" y="36994"/>
                  <a:pt x="145567" y="256070"/>
                  <a:pt x="172025" y="295228"/>
                </a:cubicBezTo>
                <a:cubicBezTo>
                  <a:pt x="198483" y="334386"/>
                  <a:pt x="149271" y="221145"/>
                  <a:pt x="162500" y="241253"/>
                </a:cubicBezTo>
                <a:cubicBezTo>
                  <a:pt x="175729" y="261361"/>
                  <a:pt x="250342" y="406353"/>
                  <a:pt x="251400" y="415878"/>
                </a:cubicBezTo>
                <a:cubicBezTo>
                  <a:pt x="252458" y="425403"/>
                  <a:pt x="200600" y="349203"/>
                  <a:pt x="168850" y="298403"/>
                </a:cubicBezTo>
                <a:cubicBezTo>
                  <a:pt x="137100" y="247603"/>
                  <a:pt x="81538" y="157645"/>
                  <a:pt x="60900" y="111078"/>
                </a:cubicBezTo>
                <a:cubicBezTo>
                  <a:pt x="40262" y="64511"/>
                  <a:pt x="-14771" y="-24388"/>
                  <a:pt x="3750" y="6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9D322FA3-8E73-E4CD-7C2F-2B03FCE49903}"/>
              </a:ext>
            </a:extLst>
          </p:cNvPr>
          <p:cNvSpPr/>
          <p:nvPr/>
        </p:nvSpPr>
        <p:spPr>
          <a:xfrm>
            <a:off x="6000432" y="2573592"/>
            <a:ext cx="129352" cy="147573"/>
          </a:xfrm>
          <a:custGeom>
            <a:avLst/>
            <a:gdLst>
              <a:gd name="connsiteX0" fmla="*/ 127318 w 129352"/>
              <a:gd name="connsiteY0" fmla="*/ 1333 h 147573"/>
              <a:gd name="connsiteX1" fmla="*/ 73343 w 129352"/>
              <a:gd name="connsiteY1" fmla="*/ 112458 h 147573"/>
              <a:gd name="connsiteX2" fmla="*/ 124143 w 129352"/>
              <a:gd name="connsiteY2" fmla="*/ 61658 h 147573"/>
              <a:gd name="connsiteX3" fmla="*/ 318 w 129352"/>
              <a:gd name="connsiteY3" fmla="*/ 147383 h 147573"/>
              <a:gd name="connsiteX4" fmla="*/ 89218 w 129352"/>
              <a:gd name="connsiteY4" fmla="*/ 83883 h 147573"/>
              <a:gd name="connsiteX5" fmla="*/ 114618 w 129352"/>
              <a:gd name="connsiteY5" fmla="*/ 52133 h 147573"/>
              <a:gd name="connsiteX6" fmla="*/ 127318 w 129352"/>
              <a:gd name="connsiteY6" fmla="*/ 1333 h 147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352" h="147573">
                <a:moveTo>
                  <a:pt x="127318" y="1333"/>
                </a:moveTo>
                <a:cubicBezTo>
                  <a:pt x="120439" y="11387"/>
                  <a:pt x="73872" y="102404"/>
                  <a:pt x="73343" y="112458"/>
                </a:cubicBezTo>
                <a:cubicBezTo>
                  <a:pt x="72814" y="122512"/>
                  <a:pt x="136314" y="55837"/>
                  <a:pt x="124143" y="61658"/>
                </a:cubicBezTo>
                <a:cubicBezTo>
                  <a:pt x="111972" y="67479"/>
                  <a:pt x="6139" y="143679"/>
                  <a:pt x="318" y="147383"/>
                </a:cubicBezTo>
                <a:cubicBezTo>
                  <a:pt x="-5503" y="151087"/>
                  <a:pt x="70168" y="99758"/>
                  <a:pt x="89218" y="83883"/>
                </a:cubicBezTo>
                <a:cubicBezTo>
                  <a:pt x="108268" y="68008"/>
                  <a:pt x="107210" y="63246"/>
                  <a:pt x="114618" y="52133"/>
                </a:cubicBezTo>
                <a:cubicBezTo>
                  <a:pt x="122026" y="41021"/>
                  <a:pt x="134197" y="-8721"/>
                  <a:pt x="127318" y="1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A4676952-C87C-8A19-4CB1-536A62CFC46D}"/>
              </a:ext>
            </a:extLst>
          </p:cNvPr>
          <p:cNvSpPr/>
          <p:nvPr/>
        </p:nvSpPr>
        <p:spPr>
          <a:xfrm>
            <a:off x="6302166" y="2546002"/>
            <a:ext cx="232585" cy="32887"/>
          </a:xfrm>
          <a:custGeom>
            <a:avLst/>
            <a:gdLst>
              <a:gd name="connsiteX0" fmla="*/ 209 w 232585"/>
              <a:gd name="connsiteY0" fmla="*/ 28923 h 32887"/>
              <a:gd name="connsiteX1" fmla="*/ 136734 w 232585"/>
              <a:gd name="connsiteY1" fmla="*/ 32098 h 32887"/>
              <a:gd name="connsiteX2" fmla="*/ 124034 w 232585"/>
              <a:gd name="connsiteY2" fmla="*/ 13048 h 32887"/>
              <a:gd name="connsiteX3" fmla="*/ 165309 w 232585"/>
              <a:gd name="connsiteY3" fmla="*/ 13048 h 32887"/>
              <a:gd name="connsiteX4" fmla="*/ 155784 w 232585"/>
              <a:gd name="connsiteY4" fmla="*/ 348 h 32887"/>
              <a:gd name="connsiteX5" fmla="*/ 231984 w 232585"/>
              <a:gd name="connsiteY5" fmla="*/ 28923 h 32887"/>
              <a:gd name="connsiteX6" fmla="*/ 108159 w 232585"/>
              <a:gd name="connsiteY6" fmla="*/ 25748 h 32887"/>
              <a:gd name="connsiteX7" fmla="*/ 209 w 232585"/>
              <a:gd name="connsiteY7" fmla="*/ 28923 h 3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2585" h="32887">
                <a:moveTo>
                  <a:pt x="209" y="28923"/>
                </a:moveTo>
                <a:cubicBezTo>
                  <a:pt x="4971" y="29981"/>
                  <a:pt x="116097" y="34744"/>
                  <a:pt x="136734" y="32098"/>
                </a:cubicBezTo>
                <a:cubicBezTo>
                  <a:pt x="157371" y="29452"/>
                  <a:pt x="119272" y="16223"/>
                  <a:pt x="124034" y="13048"/>
                </a:cubicBezTo>
                <a:cubicBezTo>
                  <a:pt x="128796" y="9873"/>
                  <a:pt x="165309" y="13048"/>
                  <a:pt x="165309" y="13048"/>
                </a:cubicBezTo>
                <a:cubicBezTo>
                  <a:pt x="170601" y="10931"/>
                  <a:pt x="144671" y="-2298"/>
                  <a:pt x="155784" y="348"/>
                </a:cubicBezTo>
                <a:cubicBezTo>
                  <a:pt x="166897" y="2994"/>
                  <a:pt x="239921" y="24690"/>
                  <a:pt x="231984" y="28923"/>
                </a:cubicBezTo>
                <a:cubicBezTo>
                  <a:pt x="224047" y="33156"/>
                  <a:pt x="143084" y="25748"/>
                  <a:pt x="108159" y="25748"/>
                </a:cubicBezTo>
                <a:cubicBezTo>
                  <a:pt x="73234" y="25748"/>
                  <a:pt x="-4553" y="27865"/>
                  <a:pt x="209" y="28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0DCADB1F-A5E6-44D9-79EA-D39763281B75}"/>
              </a:ext>
            </a:extLst>
          </p:cNvPr>
          <p:cNvSpPr/>
          <p:nvPr/>
        </p:nvSpPr>
        <p:spPr>
          <a:xfrm>
            <a:off x="5946770" y="2574855"/>
            <a:ext cx="142880" cy="130181"/>
          </a:xfrm>
          <a:custGeom>
            <a:avLst/>
            <a:gdLst>
              <a:gd name="connsiteX0" fmla="*/ 142880 w 142880"/>
              <a:gd name="connsiteY0" fmla="*/ 70 h 130181"/>
              <a:gd name="connsiteX1" fmla="*/ 50805 w 142880"/>
              <a:gd name="connsiteY1" fmla="*/ 123895 h 130181"/>
              <a:gd name="connsiteX2" fmla="*/ 47630 w 142880"/>
              <a:gd name="connsiteY2" fmla="*/ 101670 h 130181"/>
              <a:gd name="connsiteX3" fmla="*/ 5 w 142880"/>
              <a:gd name="connsiteY3" fmla="*/ 12770 h 130181"/>
              <a:gd name="connsiteX4" fmla="*/ 50805 w 142880"/>
              <a:gd name="connsiteY4" fmla="*/ 104845 h 130181"/>
              <a:gd name="connsiteX5" fmla="*/ 142880 w 142880"/>
              <a:gd name="connsiteY5" fmla="*/ 70 h 130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880" h="130181">
                <a:moveTo>
                  <a:pt x="142880" y="70"/>
                </a:moveTo>
                <a:cubicBezTo>
                  <a:pt x="142880" y="3245"/>
                  <a:pt x="50805" y="123895"/>
                  <a:pt x="50805" y="123895"/>
                </a:cubicBezTo>
                <a:cubicBezTo>
                  <a:pt x="34930" y="140828"/>
                  <a:pt x="56097" y="120191"/>
                  <a:pt x="47630" y="101670"/>
                </a:cubicBezTo>
                <a:cubicBezTo>
                  <a:pt x="39163" y="83149"/>
                  <a:pt x="-524" y="12241"/>
                  <a:pt x="5" y="12770"/>
                </a:cubicBezTo>
                <a:cubicBezTo>
                  <a:pt x="534" y="13299"/>
                  <a:pt x="26993" y="107491"/>
                  <a:pt x="50805" y="104845"/>
                </a:cubicBezTo>
                <a:cubicBezTo>
                  <a:pt x="74617" y="102199"/>
                  <a:pt x="142880" y="-3105"/>
                  <a:pt x="142880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353FD17E-4274-2F45-873C-99E4C0547637}"/>
              </a:ext>
            </a:extLst>
          </p:cNvPr>
          <p:cNvSpPr/>
          <p:nvPr/>
        </p:nvSpPr>
        <p:spPr>
          <a:xfrm>
            <a:off x="6228834" y="2527300"/>
            <a:ext cx="307737" cy="9767"/>
          </a:xfrm>
          <a:custGeom>
            <a:avLst/>
            <a:gdLst>
              <a:gd name="connsiteX0" fmla="*/ 516 w 307737"/>
              <a:gd name="connsiteY0" fmla="*/ 6350 h 9767"/>
              <a:gd name="connsiteX1" fmla="*/ 295791 w 307737"/>
              <a:gd name="connsiteY1" fmla="*/ 9525 h 9767"/>
              <a:gd name="connsiteX2" fmla="*/ 225941 w 307737"/>
              <a:gd name="connsiteY2" fmla="*/ 0 h 9767"/>
              <a:gd name="connsiteX3" fmla="*/ 516 w 307737"/>
              <a:gd name="connsiteY3" fmla="*/ 6350 h 9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737" h="9767">
                <a:moveTo>
                  <a:pt x="516" y="6350"/>
                </a:moveTo>
                <a:cubicBezTo>
                  <a:pt x="12158" y="7937"/>
                  <a:pt x="258220" y="10583"/>
                  <a:pt x="295791" y="9525"/>
                </a:cubicBezTo>
                <a:cubicBezTo>
                  <a:pt x="333362" y="8467"/>
                  <a:pt x="274624" y="0"/>
                  <a:pt x="225941" y="0"/>
                </a:cubicBezTo>
                <a:cubicBezTo>
                  <a:pt x="177258" y="0"/>
                  <a:pt x="-11126" y="4763"/>
                  <a:pt x="516" y="6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6493E597-82BF-01BC-F045-B5892A8F7A4C}"/>
              </a:ext>
            </a:extLst>
          </p:cNvPr>
          <p:cNvSpPr/>
          <p:nvPr/>
        </p:nvSpPr>
        <p:spPr>
          <a:xfrm>
            <a:off x="6433741" y="2258978"/>
            <a:ext cx="97395" cy="294846"/>
          </a:xfrm>
          <a:custGeom>
            <a:avLst/>
            <a:gdLst>
              <a:gd name="connsiteX0" fmla="*/ 1984 w 97395"/>
              <a:gd name="connsiteY0" fmla="*/ 1622 h 294846"/>
              <a:gd name="connsiteX1" fmla="*/ 17859 w 97395"/>
              <a:gd name="connsiteY1" fmla="*/ 154022 h 294846"/>
              <a:gd name="connsiteX2" fmla="*/ 21034 w 97395"/>
              <a:gd name="connsiteY2" fmla="*/ 128622 h 294846"/>
              <a:gd name="connsiteX3" fmla="*/ 97234 w 97395"/>
              <a:gd name="connsiteY3" fmla="*/ 293722 h 294846"/>
              <a:gd name="connsiteX4" fmla="*/ 40084 w 97395"/>
              <a:gd name="connsiteY4" fmla="*/ 195297 h 294846"/>
              <a:gd name="connsiteX5" fmla="*/ 1984 w 97395"/>
              <a:gd name="connsiteY5" fmla="*/ 80997 h 294846"/>
              <a:gd name="connsiteX6" fmla="*/ 1984 w 97395"/>
              <a:gd name="connsiteY6" fmla="*/ 1622 h 294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395" h="294846">
                <a:moveTo>
                  <a:pt x="1984" y="1622"/>
                </a:moveTo>
                <a:cubicBezTo>
                  <a:pt x="4630" y="13793"/>
                  <a:pt x="14684" y="132855"/>
                  <a:pt x="17859" y="154022"/>
                </a:cubicBezTo>
                <a:cubicBezTo>
                  <a:pt x="21034" y="175189"/>
                  <a:pt x="7805" y="105339"/>
                  <a:pt x="21034" y="128622"/>
                </a:cubicBezTo>
                <a:cubicBezTo>
                  <a:pt x="34263" y="151905"/>
                  <a:pt x="94059" y="282609"/>
                  <a:pt x="97234" y="293722"/>
                </a:cubicBezTo>
                <a:cubicBezTo>
                  <a:pt x="100409" y="304835"/>
                  <a:pt x="55959" y="230751"/>
                  <a:pt x="40084" y="195297"/>
                </a:cubicBezTo>
                <a:cubicBezTo>
                  <a:pt x="24209" y="159843"/>
                  <a:pt x="4630" y="113276"/>
                  <a:pt x="1984" y="80997"/>
                </a:cubicBezTo>
                <a:cubicBezTo>
                  <a:pt x="-662" y="48718"/>
                  <a:pt x="-662" y="-10549"/>
                  <a:pt x="1984" y="16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4A04D9C9-AF0D-A56D-3517-A692EE66BB12}"/>
              </a:ext>
            </a:extLst>
          </p:cNvPr>
          <p:cNvSpPr/>
          <p:nvPr/>
        </p:nvSpPr>
        <p:spPr>
          <a:xfrm>
            <a:off x="5622789" y="2171592"/>
            <a:ext cx="187463" cy="104891"/>
          </a:xfrm>
          <a:custGeom>
            <a:avLst/>
            <a:gdLst>
              <a:gd name="connsiteX0" fmla="*/ 136 w 187463"/>
              <a:gd name="connsiteY0" fmla="*/ 3283 h 104891"/>
              <a:gd name="connsiteX1" fmla="*/ 41411 w 187463"/>
              <a:gd name="connsiteY1" fmla="*/ 60433 h 104891"/>
              <a:gd name="connsiteX2" fmla="*/ 44586 w 187463"/>
              <a:gd name="connsiteY2" fmla="*/ 104883 h 104891"/>
              <a:gd name="connsiteX3" fmla="*/ 54111 w 187463"/>
              <a:gd name="connsiteY3" fmla="*/ 63608 h 104891"/>
              <a:gd name="connsiteX4" fmla="*/ 187461 w 187463"/>
              <a:gd name="connsiteY4" fmla="*/ 108 h 104891"/>
              <a:gd name="connsiteX5" fmla="*/ 57286 w 187463"/>
              <a:gd name="connsiteY5" fmla="*/ 47733 h 104891"/>
              <a:gd name="connsiteX6" fmla="*/ 136 w 187463"/>
              <a:gd name="connsiteY6" fmla="*/ 3283 h 104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463" h="104891">
                <a:moveTo>
                  <a:pt x="136" y="3283"/>
                </a:moveTo>
                <a:cubicBezTo>
                  <a:pt x="-2510" y="5400"/>
                  <a:pt x="34003" y="43500"/>
                  <a:pt x="41411" y="60433"/>
                </a:cubicBezTo>
                <a:cubicBezTo>
                  <a:pt x="48819" y="77366"/>
                  <a:pt x="42469" y="104354"/>
                  <a:pt x="44586" y="104883"/>
                </a:cubicBezTo>
                <a:cubicBezTo>
                  <a:pt x="46703" y="105412"/>
                  <a:pt x="30299" y="81070"/>
                  <a:pt x="54111" y="63608"/>
                </a:cubicBezTo>
                <a:cubicBezTo>
                  <a:pt x="77923" y="46146"/>
                  <a:pt x="186932" y="2754"/>
                  <a:pt x="187461" y="108"/>
                </a:cubicBezTo>
                <a:cubicBezTo>
                  <a:pt x="187990" y="-2538"/>
                  <a:pt x="87449" y="44029"/>
                  <a:pt x="57286" y="47733"/>
                </a:cubicBezTo>
                <a:cubicBezTo>
                  <a:pt x="27124" y="51437"/>
                  <a:pt x="2782" y="1166"/>
                  <a:pt x="136" y="3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EAD10D9C-6F94-B3A9-21C6-7F36204EB53A}"/>
              </a:ext>
            </a:extLst>
          </p:cNvPr>
          <p:cNvSpPr/>
          <p:nvPr/>
        </p:nvSpPr>
        <p:spPr>
          <a:xfrm>
            <a:off x="5595417" y="1882752"/>
            <a:ext cx="59396" cy="136563"/>
          </a:xfrm>
          <a:custGeom>
            <a:avLst/>
            <a:gdLst>
              <a:gd name="connsiteX0" fmla="*/ 59258 w 59396"/>
              <a:gd name="connsiteY0" fmla="*/ 23 h 136563"/>
              <a:gd name="connsiteX1" fmla="*/ 17983 w 59396"/>
              <a:gd name="connsiteY1" fmla="*/ 57173 h 136563"/>
              <a:gd name="connsiteX2" fmla="*/ 11633 w 59396"/>
              <a:gd name="connsiteY2" fmla="*/ 136548 h 136563"/>
              <a:gd name="connsiteX3" fmla="*/ 2108 w 59396"/>
              <a:gd name="connsiteY3" fmla="*/ 63523 h 136563"/>
              <a:gd name="connsiteX4" fmla="*/ 59258 w 59396"/>
              <a:gd name="connsiteY4" fmla="*/ 23 h 136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396" h="136563">
                <a:moveTo>
                  <a:pt x="59258" y="23"/>
                </a:moveTo>
                <a:cubicBezTo>
                  <a:pt x="61904" y="-1035"/>
                  <a:pt x="25920" y="34419"/>
                  <a:pt x="17983" y="57173"/>
                </a:cubicBezTo>
                <a:cubicBezTo>
                  <a:pt x="10045" y="79927"/>
                  <a:pt x="14279" y="135490"/>
                  <a:pt x="11633" y="136548"/>
                </a:cubicBezTo>
                <a:cubicBezTo>
                  <a:pt x="8987" y="137606"/>
                  <a:pt x="-5300" y="84160"/>
                  <a:pt x="2108" y="63523"/>
                </a:cubicBezTo>
                <a:cubicBezTo>
                  <a:pt x="9516" y="42886"/>
                  <a:pt x="56612" y="1081"/>
                  <a:pt x="59258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D4CF4B6D-BDE8-97FF-1F1D-61EE17D0AFBD}"/>
              </a:ext>
            </a:extLst>
          </p:cNvPr>
          <p:cNvSpPr/>
          <p:nvPr/>
        </p:nvSpPr>
        <p:spPr>
          <a:xfrm>
            <a:off x="5638781" y="1905749"/>
            <a:ext cx="142909" cy="46937"/>
          </a:xfrm>
          <a:custGeom>
            <a:avLst/>
            <a:gdLst>
              <a:gd name="connsiteX0" fmla="*/ 142894 w 142909"/>
              <a:gd name="connsiteY0" fmla="*/ 5601 h 46937"/>
              <a:gd name="connsiteX1" fmla="*/ 66694 w 142909"/>
              <a:gd name="connsiteY1" fmla="*/ 11951 h 46937"/>
              <a:gd name="connsiteX2" fmla="*/ 19 w 142909"/>
              <a:gd name="connsiteY2" fmla="*/ 46876 h 46937"/>
              <a:gd name="connsiteX3" fmla="*/ 60344 w 142909"/>
              <a:gd name="connsiteY3" fmla="*/ 2426 h 46937"/>
              <a:gd name="connsiteX4" fmla="*/ 142894 w 142909"/>
              <a:gd name="connsiteY4" fmla="*/ 5601 h 4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909" h="46937">
                <a:moveTo>
                  <a:pt x="142894" y="5601"/>
                </a:moveTo>
                <a:cubicBezTo>
                  <a:pt x="143952" y="7189"/>
                  <a:pt x="90506" y="5072"/>
                  <a:pt x="66694" y="11951"/>
                </a:cubicBezTo>
                <a:cubicBezTo>
                  <a:pt x="42882" y="18830"/>
                  <a:pt x="1077" y="48464"/>
                  <a:pt x="19" y="46876"/>
                </a:cubicBezTo>
                <a:cubicBezTo>
                  <a:pt x="-1039" y="45288"/>
                  <a:pt x="42352" y="8776"/>
                  <a:pt x="60344" y="2426"/>
                </a:cubicBezTo>
                <a:cubicBezTo>
                  <a:pt x="78336" y="-3924"/>
                  <a:pt x="141836" y="4013"/>
                  <a:pt x="142894" y="5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890D3182-9610-87CE-50F6-C95B3D51C0EF}"/>
              </a:ext>
            </a:extLst>
          </p:cNvPr>
          <p:cNvSpPr/>
          <p:nvPr/>
        </p:nvSpPr>
        <p:spPr>
          <a:xfrm>
            <a:off x="5762787" y="359273"/>
            <a:ext cx="364708" cy="443205"/>
          </a:xfrm>
          <a:custGeom>
            <a:avLst/>
            <a:gdLst>
              <a:gd name="connsiteX0" fmla="*/ 904 w 364708"/>
              <a:gd name="connsiteY0" fmla="*/ 545 h 443205"/>
              <a:gd name="connsiteX1" fmla="*/ 149453 w 364708"/>
              <a:gd name="connsiteY1" fmla="*/ 139191 h 443205"/>
              <a:gd name="connsiteX2" fmla="*/ 175861 w 364708"/>
              <a:gd name="connsiteY2" fmla="*/ 218417 h 443205"/>
              <a:gd name="connsiteX3" fmla="*/ 212173 w 364708"/>
              <a:gd name="connsiteY3" fmla="*/ 182105 h 443205"/>
              <a:gd name="connsiteX4" fmla="*/ 350819 w 364708"/>
              <a:gd name="connsiteY4" fmla="*/ 429686 h 443205"/>
              <a:gd name="connsiteX5" fmla="*/ 347518 w 364708"/>
              <a:gd name="connsiteY5" fmla="*/ 393374 h 443205"/>
              <a:gd name="connsiteX6" fmla="*/ 241883 w 364708"/>
              <a:gd name="connsiteY6" fmla="*/ 248126 h 443205"/>
              <a:gd name="connsiteX7" fmla="*/ 93334 w 364708"/>
              <a:gd name="connsiteY7" fmla="*/ 96276 h 443205"/>
              <a:gd name="connsiteX8" fmla="*/ 904 w 364708"/>
              <a:gd name="connsiteY8" fmla="*/ 545 h 443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4708" h="443205">
                <a:moveTo>
                  <a:pt x="904" y="545"/>
                </a:moveTo>
                <a:cubicBezTo>
                  <a:pt x="10257" y="7697"/>
                  <a:pt x="120294" y="102879"/>
                  <a:pt x="149453" y="139191"/>
                </a:cubicBezTo>
                <a:cubicBezTo>
                  <a:pt x="178612" y="175503"/>
                  <a:pt x="165408" y="211265"/>
                  <a:pt x="175861" y="218417"/>
                </a:cubicBezTo>
                <a:cubicBezTo>
                  <a:pt x="186314" y="225569"/>
                  <a:pt x="183013" y="146894"/>
                  <a:pt x="212173" y="182105"/>
                </a:cubicBezTo>
                <a:cubicBezTo>
                  <a:pt x="241333" y="217317"/>
                  <a:pt x="328262" y="394475"/>
                  <a:pt x="350819" y="429686"/>
                </a:cubicBezTo>
                <a:cubicBezTo>
                  <a:pt x="373376" y="464897"/>
                  <a:pt x="365674" y="423634"/>
                  <a:pt x="347518" y="393374"/>
                </a:cubicBezTo>
                <a:cubicBezTo>
                  <a:pt x="329362" y="363114"/>
                  <a:pt x="284247" y="297642"/>
                  <a:pt x="241883" y="248126"/>
                </a:cubicBezTo>
                <a:cubicBezTo>
                  <a:pt x="199519" y="198610"/>
                  <a:pt x="129646" y="134238"/>
                  <a:pt x="93334" y="96276"/>
                </a:cubicBezTo>
                <a:cubicBezTo>
                  <a:pt x="57022" y="58314"/>
                  <a:pt x="-8449" y="-6607"/>
                  <a:pt x="904" y="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B0C195D5-F4BD-4F60-B1CC-BAF061DD56F7}"/>
              </a:ext>
            </a:extLst>
          </p:cNvPr>
          <p:cNvSpPr/>
          <p:nvPr/>
        </p:nvSpPr>
        <p:spPr>
          <a:xfrm>
            <a:off x="5598607" y="454509"/>
            <a:ext cx="339470" cy="298282"/>
          </a:xfrm>
          <a:custGeom>
            <a:avLst/>
            <a:gdLst>
              <a:gd name="connsiteX0" fmla="*/ 30 w 339470"/>
              <a:gd name="connsiteY0" fmla="*/ 93471 h 298282"/>
              <a:gd name="connsiteX1" fmla="*/ 224503 w 339470"/>
              <a:gd name="connsiteY1" fmla="*/ 27449 h 298282"/>
              <a:gd name="connsiteX2" fmla="*/ 241009 w 339470"/>
              <a:gd name="connsiteY2" fmla="*/ 4342 h 298282"/>
              <a:gd name="connsiteX3" fmla="*/ 241009 w 339470"/>
              <a:gd name="connsiteY3" fmla="*/ 109976 h 298282"/>
              <a:gd name="connsiteX4" fmla="*/ 336740 w 339470"/>
              <a:gd name="connsiteY4" fmla="*/ 291536 h 298282"/>
              <a:gd name="connsiteX5" fmla="*/ 307031 w 339470"/>
              <a:gd name="connsiteY5" fmla="*/ 238718 h 298282"/>
              <a:gd name="connsiteX6" fmla="*/ 241009 w 339470"/>
              <a:gd name="connsiteY6" fmla="*/ 43955 h 298282"/>
              <a:gd name="connsiteX7" fmla="*/ 30 w 339470"/>
              <a:gd name="connsiteY7" fmla="*/ 93471 h 298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470" h="298282">
                <a:moveTo>
                  <a:pt x="30" y="93471"/>
                </a:moveTo>
                <a:cubicBezTo>
                  <a:pt x="-2721" y="90720"/>
                  <a:pt x="184340" y="42304"/>
                  <a:pt x="224503" y="27449"/>
                </a:cubicBezTo>
                <a:cubicBezTo>
                  <a:pt x="264666" y="12594"/>
                  <a:pt x="238258" y="-9413"/>
                  <a:pt x="241009" y="4342"/>
                </a:cubicBezTo>
                <a:cubicBezTo>
                  <a:pt x="243760" y="18096"/>
                  <a:pt x="225054" y="62110"/>
                  <a:pt x="241009" y="109976"/>
                </a:cubicBezTo>
                <a:cubicBezTo>
                  <a:pt x="256964" y="157842"/>
                  <a:pt x="325736" y="270079"/>
                  <a:pt x="336740" y="291536"/>
                </a:cubicBezTo>
                <a:cubicBezTo>
                  <a:pt x="347744" y="312993"/>
                  <a:pt x="322986" y="279981"/>
                  <a:pt x="307031" y="238718"/>
                </a:cubicBezTo>
                <a:cubicBezTo>
                  <a:pt x="291076" y="197455"/>
                  <a:pt x="287774" y="69813"/>
                  <a:pt x="241009" y="43955"/>
                </a:cubicBezTo>
                <a:cubicBezTo>
                  <a:pt x="194244" y="18097"/>
                  <a:pt x="2781" y="96222"/>
                  <a:pt x="30" y="9347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8EC88A96-5310-680B-ED9B-56E19C70C888}"/>
              </a:ext>
            </a:extLst>
          </p:cNvPr>
          <p:cNvSpPr/>
          <p:nvPr/>
        </p:nvSpPr>
        <p:spPr>
          <a:xfrm>
            <a:off x="5432498" y="580866"/>
            <a:ext cx="568787" cy="183925"/>
          </a:xfrm>
          <a:custGeom>
            <a:avLst/>
            <a:gdLst>
              <a:gd name="connsiteX0" fmla="*/ 565570 w 568787"/>
              <a:gd name="connsiteY0" fmla="*/ 165179 h 183925"/>
              <a:gd name="connsiteX1" fmla="*/ 281677 w 568787"/>
              <a:gd name="connsiteY1" fmla="*/ 29834 h 183925"/>
              <a:gd name="connsiteX2" fmla="*/ 4386 w 568787"/>
              <a:gd name="connsiteY2" fmla="*/ 181684 h 183925"/>
              <a:gd name="connsiteX3" fmla="*/ 123225 w 568787"/>
              <a:gd name="connsiteY3" fmla="*/ 112361 h 183925"/>
              <a:gd name="connsiteX4" fmla="*/ 278376 w 568787"/>
              <a:gd name="connsiteY4" fmla="*/ 125 h 183925"/>
              <a:gd name="connsiteX5" fmla="*/ 420322 w 568787"/>
              <a:gd name="connsiteY5" fmla="*/ 89254 h 183925"/>
              <a:gd name="connsiteX6" fmla="*/ 433527 w 568787"/>
              <a:gd name="connsiteY6" fmla="*/ 43039 h 183925"/>
              <a:gd name="connsiteX7" fmla="*/ 565570 w 568787"/>
              <a:gd name="connsiteY7" fmla="*/ 165179 h 1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8787" h="183925">
                <a:moveTo>
                  <a:pt x="565570" y="165179"/>
                </a:moveTo>
                <a:cubicBezTo>
                  <a:pt x="540262" y="162978"/>
                  <a:pt x="375208" y="27083"/>
                  <a:pt x="281677" y="29834"/>
                </a:cubicBezTo>
                <a:cubicBezTo>
                  <a:pt x="188146" y="32585"/>
                  <a:pt x="30795" y="167930"/>
                  <a:pt x="4386" y="181684"/>
                </a:cubicBezTo>
                <a:cubicBezTo>
                  <a:pt x="-22023" y="195438"/>
                  <a:pt x="77560" y="142621"/>
                  <a:pt x="123225" y="112361"/>
                </a:cubicBezTo>
                <a:cubicBezTo>
                  <a:pt x="168890" y="82101"/>
                  <a:pt x="228860" y="3976"/>
                  <a:pt x="278376" y="125"/>
                </a:cubicBezTo>
                <a:cubicBezTo>
                  <a:pt x="327892" y="-3726"/>
                  <a:pt x="394463" y="82102"/>
                  <a:pt x="420322" y="89254"/>
                </a:cubicBezTo>
                <a:cubicBezTo>
                  <a:pt x="446180" y="96406"/>
                  <a:pt x="407668" y="28184"/>
                  <a:pt x="433527" y="43039"/>
                </a:cubicBezTo>
                <a:cubicBezTo>
                  <a:pt x="459385" y="57894"/>
                  <a:pt x="590878" y="167380"/>
                  <a:pt x="565570" y="165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0C4B556B-4F1A-8706-1CFD-40D0703D69FC}"/>
              </a:ext>
            </a:extLst>
          </p:cNvPr>
          <p:cNvSpPr/>
          <p:nvPr/>
        </p:nvSpPr>
        <p:spPr>
          <a:xfrm>
            <a:off x="5366171" y="622992"/>
            <a:ext cx="542769" cy="295747"/>
          </a:xfrm>
          <a:custGeom>
            <a:avLst/>
            <a:gdLst>
              <a:gd name="connsiteX0" fmla="*/ 542768 w 542769"/>
              <a:gd name="connsiteY0" fmla="*/ 129655 h 295747"/>
              <a:gd name="connsiteX1" fmla="*/ 361208 w 542769"/>
              <a:gd name="connsiteY1" fmla="*/ 60332 h 295747"/>
              <a:gd name="connsiteX2" fmla="*/ 173046 w 542769"/>
              <a:gd name="connsiteY2" fmla="*/ 149461 h 295747"/>
              <a:gd name="connsiteX3" fmla="*/ 242369 w 542769"/>
              <a:gd name="connsiteY3" fmla="*/ 50429 h 295747"/>
              <a:gd name="connsiteX4" fmla="*/ 1390 w 542769"/>
              <a:gd name="connsiteY4" fmla="*/ 294709 h 295747"/>
              <a:gd name="connsiteX5" fmla="*/ 149939 w 542769"/>
              <a:gd name="connsiteY5" fmla="*/ 132956 h 295747"/>
              <a:gd name="connsiteX6" fmla="*/ 285283 w 542769"/>
              <a:gd name="connsiteY6" fmla="*/ 913 h 295747"/>
              <a:gd name="connsiteX7" fmla="*/ 354606 w 542769"/>
              <a:gd name="connsiteY7" fmla="*/ 73537 h 295747"/>
              <a:gd name="connsiteX8" fmla="*/ 357907 w 542769"/>
              <a:gd name="connsiteY8" fmla="*/ 53730 h 295747"/>
              <a:gd name="connsiteX9" fmla="*/ 542768 w 542769"/>
              <a:gd name="connsiteY9" fmla="*/ 129655 h 295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2769" h="295747">
                <a:moveTo>
                  <a:pt x="542768" y="129655"/>
                </a:moveTo>
                <a:cubicBezTo>
                  <a:pt x="543318" y="130755"/>
                  <a:pt x="422828" y="57031"/>
                  <a:pt x="361208" y="60332"/>
                </a:cubicBezTo>
                <a:cubicBezTo>
                  <a:pt x="299588" y="63633"/>
                  <a:pt x="192852" y="151111"/>
                  <a:pt x="173046" y="149461"/>
                </a:cubicBezTo>
                <a:cubicBezTo>
                  <a:pt x="153240" y="147811"/>
                  <a:pt x="270978" y="26221"/>
                  <a:pt x="242369" y="50429"/>
                </a:cubicBezTo>
                <a:cubicBezTo>
                  <a:pt x="213760" y="74637"/>
                  <a:pt x="16795" y="280955"/>
                  <a:pt x="1390" y="294709"/>
                </a:cubicBezTo>
                <a:cubicBezTo>
                  <a:pt x="-14015" y="308464"/>
                  <a:pt x="102624" y="181922"/>
                  <a:pt x="149939" y="132956"/>
                </a:cubicBezTo>
                <a:cubicBezTo>
                  <a:pt x="197254" y="83990"/>
                  <a:pt x="251172" y="10816"/>
                  <a:pt x="285283" y="913"/>
                </a:cubicBezTo>
                <a:cubicBezTo>
                  <a:pt x="319394" y="-8990"/>
                  <a:pt x="342502" y="64734"/>
                  <a:pt x="354606" y="73537"/>
                </a:cubicBezTo>
                <a:cubicBezTo>
                  <a:pt x="366710" y="82340"/>
                  <a:pt x="322696" y="41076"/>
                  <a:pt x="357907" y="53730"/>
                </a:cubicBezTo>
                <a:cubicBezTo>
                  <a:pt x="393118" y="66384"/>
                  <a:pt x="542218" y="128555"/>
                  <a:pt x="542768" y="12965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7C1C8638-7662-276C-257B-1F55341637AA}"/>
              </a:ext>
            </a:extLst>
          </p:cNvPr>
          <p:cNvSpPr/>
          <p:nvPr/>
        </p:nvSpPr>
        <p:spPr>
          <a:xfrm>
            <a:off x="5354351" y="637048"/>
            <a:ext cx="418167" cy="534858"/>
          </a:xfrm>
          <a:custGeom>
            <a:avLst/>
            <a:gdLst>
              <a:gd name="connsiteX0" fmla="*/ 415942 w 418167"/>
              <a:gd name="connsiteY0" fmla="*/ 151911 h 534858"/>
              <a:gd name="connsiteX1" fmla="*/ 75931 w 418167"/>
              <a:gd name="connsiteY1" fmla="*/ 320266 h 534858"/>
              <a:gd name="connsiteX2" fmla="*/ 39619 w 418167"/>
              <a:gd name="connsiteY2" fmla="*/ 439105 h 534858"/>
              <a:gd name="connsiteX3" fmla="*/ 42920 w 418167"/>
              <a:gd name="connsiteY3" fmla="*/ 349976 h 534858"/>
              <a:gd name="connsiteX4" fmla="*/ 6 w 418167"/>
              <a:gd name="connsiteY4" fmla="*/ 534836 h 534858"/>
              <a:gd name="connsiteX5" fmla="*/ 46221 w 418167"/>
              <a:gd name="connsiteY5" fmla="*/ 359879 h 534858"/>
              <a:gd name="connsiteX6" fmla="*/ 224479 w 418167"/>
              <a:gd name="connsiteY6" fmla="*/ 61 h 534858"/>
              <a:gd name="connsiteX7" fmla="*/ 95737 w 418167"/>
              <a:gd name="connsiteY7" fmla="*/ 330169 h 534858"/>
              <a:gd name="connsiteX8" fmla="*/ 217877 w 418167"/>
              <a:gd name="connsiteY8" fmla="*/ 227836 h 534858"/>
              <a:gd name="connsiteX9" fmla="*/ 415942 w 418167"/>
              <a:gd name="connsiteY9" fmla="*/ 151911 h 534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8167" h="534858">
                <a:moveTo>
                  <a:pt x="415942" y="151911"/>
                </a:moveTo>
                <a:cubicBezTo>
                  <a:pt x="392284" y="167316"/>
                  <a:pt x="138651" y="272400"/>
                  <a:pt x="75931" y="320266"/>
                </a:cubicBezTo>
                <a:cubicBezTo>
                  <a:pt x="13211" y="368132"/>
                  <a:pt x="45121" y="434153"/>
                  <a:pt x="39619" y="439105"/>
                </a:cubicBezTo>
                <a:cubicBezTo>
                  <a:pt x="34117" y="444057"/>
                  <a:pt x="49522" y="334021"/>
                  <a:pt x="42920" y="349976"/>
                </a:cubicBezTo>
                <a:cubicBezTo>
                  <a:pt x="36318" y="365931"/>
                  <a:pt x="-544" y="533186"/>
                  <a:pt x="6" y="534836"/>
                </a:cubicBezTo>
                <a:cubicBezTo>
                  <a:pt x="556" y="536486"/>
                  <a:pt x="8809" y="449008"/>
                  <a:pt x="46221" y="359879"/>
                </a:cubicBezTo>
                <a:cubicBezTo>
                  <a:pt x="83633" y="270750"/>
                  <a:pt x="216226" y="5013"/>
                  <a:pt x="224479" y="61"/>
                </a:cubicBezTo>
                <a:cubicBezTo>
                  <a:pt x="232732" y="-4891"/>
                  <a:pt x="96837" y="292207"/>
                  <a:pt x="95737" y="330169"/>
                </a:cubicBezTo>
                <a:cubicBezTo>
                  <a:pt x="94637" y="368131"/>
                  <a:pt x="167811" y="252044"/>
                  <a:pt x="217877" y="227836"/>
                </a:cubicBezTo>
                <a:cubicBezTo>
                  <a:pt x="267943" y="203628"/>
                  <a:pt x="439600" y="136506"/>
                  <a:pt x="415942" y="15191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A411632C-6474-A62C-2AF3-4ABBDF1F0AEE}"/>
              </a:ext>
            </a:extLst>
          </p:cNvPr>
          <p:cNvSpPr/>
          <p:nvPr/>
        </p:nvSpPr>
        <p:spPr>
          <a:xfrm>
            <a:off x="5549120" y="551228"/>
            <a:ext cx="289688" cy="232128"/>
          </a:xfrm>
          <a:custGeom>
            <a:avLst/>
            <a:gdLst>
              <a:gd name="connsiteX0" fmla="*/ 1 w 289688"/>
              <a:gd name="connsiteY0" fmla="*/ 53 h 232128"/>
              <a:gd name="connsiteX1" fmla="*/ 244281 w 289688"/>
              <a:gd name="connsiteY1" fmla="*/ 145301 h 232128"/>
              <a:gd name="connsiteX2" fmla="*/ 287195 w 289688"/>
              <a:gd name="connsiteY2" fmla="*/ 231129 h 232128"/>
              <a:gd name="connsiteX3" fmla="*/ 280593 w 289688"/>
              <a:gd name="connsiteY3" fmla="*/ 188215 h 232128"/>
              <a:gd name="connsiteX4" fmla="*/ 247582 w 289688"/>
              <a:gd name="connsiteY4" fmla="*/ 128795 h 232128"/>
              <a:gd name="connsiteX5" fmla="*/ 1 w 289688"/>
              <a:gd name="connsiteY5" fmla="*/ 53 h 23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688" h="232128">
                <a:moveTo>
                  <a:pt x="1" y="53"/>
                </a:moveTo>
                <a:cubicBezTo>
                  <a:pt x="-549" y="2804"/>
                  <a:pt x="196415" y="106788"/>
                  <a:pt x="244281" y="145301"/>
                </a:cubicBezTo>
                <a:cubicBezTo>
                  <a:pt x="292147" y="183814"/>
                  <a:pt x="281143" y="223977"/>
                  <a:pt x="287195" y="231129"/>
                </a:cubicBezTo>
                <a:cubicBezTo>
                  <a:pt x="293247" y="238281"/>
                  <a:pt x="287195" y="205270"/>
                  <a:pt x="280593" y="188215"/>
                </a:cubicBezTo>
                <a:cubicBezTo>
                  <a:pt x="273991" y="171160"/>
                  <a:pt x="292146" y="156304"/>
                  <a:pt x="247582" y="128795"/>
                </a:cubicBezTo>
                <a:cubicBezTo>
                  <a:pt x="203018" y="101286"/>
                  <a:pt x="551" y="-2698"/>
                  <a:pt x="1" y="5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B6B88462-1018-7CA1-7065-A55975958C9E}"/>
              </a:ext>
            </a:extLst>
          </p:cNvPr>
          <p:cNvSpPr/>
          <p:nvPr/>
        </p:nvSpPr>
        <p:spPr>
          <a:xfrm>
            <a:off x="5879219" y="254151"/>
            <a:ext cx="128769" cy="483733"/>
          </a:xfrm>
          <a:custGeom>
            <a:avLst/>
            <a:gdLst>
              <a:gd name="connsiteX0" fmla="*/ 128752 w 128769"/>
              <a:gd name="connsiteY0" fmla="*/ 32 h 483733"/>
              <a:gd name="connsiteX1" fmla="*/ 79236 w 128769"/>
              <a:gd name="connsiteY1" fmla="*/ 224506 h 483733"/>
              <a:gd name="connsiteX2" fmla="*/ 125451 w 128769"/>
              <a:gd name="connsiteY2" fmla="*/ 475388 h 483733"/>
              <a:gd name="connsiteX3" fmla="*/ 102343 w 128769"/>
              <a:gd name="connsiteY3" fmla="*/ 396162 h 483733"/>
              <a:gd name="connsiteX4" fmla="*/ 10 w 128769"/>
              <a:gd name="connsiteY4" fmla="*/ 125474 h 483733"/>
              <a:gd name="connsiteX5" fmla="*/ 95741 w 128769"/>
              <a:gd name="connsiteY5" fmla="*/ 267420 h 483733"/>
              <a:gd name="connsiteX6" fmla="*/ 72634 w 128769"/>
              <a:gd name="connsiteY6" fmla="*/ 208001 h 483733"/>
              <a:gd name="connsiteX7" fmla="*/ 128752 w 128769"/>
              <a:gd name="connsiteY7" fmla="*/ 32 h 483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769" h="483733">
                <a:moveTo>
                  <a:pt x="128752" y="32"/>
                </a:moveTo>
                <a:cubicBezTo>
                  <a:pt x="129852" y="2783"/>
                  <a:pt x="79786" y="145280"/>
                  <a:pt x="79236" y="224506"/>
                </a:cubicBezTo>
                <a:cubicBezTo>
                  <a:pt x="78686" y="303732"/>
                  <a:pt x="121600" y="446779"/>
                  <a:pt x="125451" y="475388"/>
                </a:cubicBezTo>
                <a:cubicBezTo>
                  <a:pt x="129302" y="503997"/>
                  <a:pt x="123250" y="454481"/>
                  <a:pt x="102343" y="396162"/>
                </a:cubicBezTo>
                <a:cubicBezTo>
                  <a:pt x="81436" y="337843"/>
                  <a:pt x="1110" y="146931"/>
                  <a:pt x="10" y="125474"/>
                </a:cubicBezTo>
                <a:cubicBezTo>
                  <a:pt x="-1090" y="104017"/>
                  <a:pt x="83637" y="253666"/>
                  <a:pt x="95741" y="267420"/>
                </a:cubicBezTo>
                <a:cubicBezTo>
                  <a:pt x="107845" y="281174"/>
                  <a:pt x="67132" y="246514"/>
                  <a:pt x="72634" y="208001"/>
                </a:cubicBezTo>
                <a:cubicBezTo>
                  <a:pt x="78136" y="169488"/>
                  <a:pt x="127652" y="-2719"/>
                  <a:pt x="128752" y="3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50D3DFF3-FDEB-F5E0-E7DC-35E01FD6090A}"/>
              </a:ext>
            </a:extLst>
          </p:cNvPr>
          <p:cNvSpPr/>
          <p:nvPr/>
        </p:nvSpPr>
        <p:spPr>
          <a:xfrm>
            <a:off x="5936211" y="204542"/>
            <a:ext cx="340842" cy="577974"/>
          </a:xfrm>
          <a:custGeom>
            <a:avLst/>
            <a:gdLst>
              <a:gd name="connsiteX0" fmla="*/ 2437 w 340842"/>
              <a:gd name="connsiteY0" fmla="*/ 574514 h 577974"/>
              <a:gd name="connsiteX1" fmla="*/ 108072 w 340842"/>
              <a:gd name="connsiteY1" fmla="*/ 369846 h 577974"/>
              <a:gd name="connsiteX2" fmla="*/ 339148 w 340842"/>
              <a:gd name="connsiteY2" fmla="*/ 3426 h 577974"/>
              <a:gd name="connsiteX3" fmla="*/ 203803 w 340842"/>
              <a:gd name="connsiteY3" fmla="*/ 208093 h 577974"/>
              <a:gd name="connsiteX4" fmla="*/ 2437 w 340842"/>
              <a:gd name="connsiteY4" fmla="*/ 574514 h 577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0842" h="577974">
                <a:moveTo>
                  <a:pt x="2437" y="574514"/>
                </a:moveTo>
                <a:cubicBezTo>
                  <a:pt x="-13518" y="601473"/>
                  <a:pt x="51954" y="465027"/>
                  <a:pt x="108072" y="369846"/>
                </a:cubicBezTo>
                <a:cubicBezTo>
                  <a:pt x="164190" y="274665"/>
                  <a:pt x="323193" y="30385"/>
                  <a:pt x="339148" y="3426"/>
                </a:cubicBezTo>
                <a:cubicBezTo>
                  <a:pt x="355103" y="-23533"/>
                  <a:pt x="254420" y="114562"/>
                  <a:pt x="203803" y="208093"/>
                </a:cubicBezTo>
                <a:cubicBezTo>
                  <a:pt x="153186" y="301624"/>
                  <a:pt x="18392" y="547555"/>
                  <a:pt x="2437" y="57451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DDA1CA09-E3EE-3ECB-EF4C-4EAD7D042888}"/>
              </a:ext>
            </a:extLst>
          </p:cNvPr>
          <p:cNvSpPr/>
          <p:nvPr/>
        </p:nvSpPr>
        <p:spPr>
          <a:xfrm>
            <a:off x="5960681" y="250873"/>
            <a:ext cx="169598" cy="519601"/>
          </a:xfrm>
          <a:custGeom>
            <a:avLst/>
            <a:gdLst>
              <a:gd name="connsiteX0" fmla="*/ 1075 w 169598"/>
              <a:gd name="connsiteY0" fmla="*/ 3310 h 519601"/>
              <a:gd name="connsiteX1" fmla="*/ 90204 w 169598"/>
              <a:gd name="connsiteY1" fmla="*/ 92440 h 519601"/>
              <a:gd name="connsiteX2" fmla="*/ 143022 w 169598"/>
              <a:gd name="connsiteY2" fmla="*/ 330118 h 519601"/>
              <a:gd name="connsiteX3" fmla="*/ 152925 w 169598"/>
              <a:gd name="connsiteY3" fmla="*/ 247591 h 519601"/>
              <a:gd name="connsiteX4" fmla="*/ 169430 w 169598"/>
              <a:gd name="connsiteY4" fmla="*/ 514978 h 519601"/>
              <a:gd name="connsiteX5" fmla="*/ 159527 w 169598"/>
              <a:gd name="connsiteY5" fmla="*/ 389537 h 519601"/>
              <a:gd name="connsiteX6" fmla="*/ 129817 w 169598"/>
              <a:gd name="connsiteY6" fmla="*/ 46224 h 519601"/>
              <a:gd name="connsiteX7" fmla="*/ 156226 w 169598"/>
              <a:gd name="connsiteY7" fmla="*/ 194773 h 519601"/>
              <a:gd name="connsiteX8" fmla="*/ 1075 w 169598"/>
              <a:gd name="connsiteY8" fmla="*/ 3310 h 51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598" h="519601">
                <a:moveTo>
                  <a:pt x="1075" y="3310"/>
                </a:moveTo>
                <a:cubicBezTo>
                  <a:pt x="-9929" y="-13745"/>
                  <a:pt x="66546" y="37972"/>
                  <a:pt x="90204" y="92440"/>
                </a:cubicBezTo>
                <a:cubicBezTo>
                  <a:pt x="113862" y="146908"/>
                  <a:pt x="132569" y="304260"/>
                  <a:pt x="143022" y="330118"/>
                </a:cubicBezTo>
                <a:cubicBezTo>
                  <a:pt x="153475" y="355976"/>
                  <a:pt x="148524" y="216781"/>
                  <a:pt x="152925" y="247591"/>
                </a:cubicBezTo>
                <a:cubicBezTo>
                  <a:pt x="157326" y="278401"/>
                  <a:pt x="168330" y="491320"/>
                  <a:pt x="169430" y="514978"/>
                </a:cubicBezTo>
                <a:cubicBezTo>
                  <a:pt x="170530" y="538636"/>
                  <a:pt x="166129" y="467663"/>
                  <a:pt x="159527" y="389537"/>
                </a:cubicBezTo>
                <a:cubicBezTo>
                  <a:pt x="152925" y="311411"/>
                  <a:pt x="130367" y="78685"/>
                  <a:pt x="129817" y="46224"/>
                </a:cubicBezTo>
                <a:cubicBezTo>
                  <a:pt x="129267" y="13763"/>
                  <a:pt x="173832" y="199725"/>
                  <a:pt x="156226" y="194773"/>
                </a:cubicBezTo>
                <a:cubicBezTo>
                  <a:pt x="138620" y="189821"/>
                  <a:pt x="12079" y="20365"/>
                  <a:pt x="1075" y="331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1FC12932-4512-3939-FBC7-AABE7CC03A08}"/>
              </a:ext>
            </a:extLst>
          </p:cNvPr>
          <p:cNvSpPr/>
          <p:nvPr/>
        </p:nvSpPr>
        <p:spPr>
          <a:xfrm>
            <a:off x="6587919" y="2725932"/>
            <a:ext cx="624720" cy="473339"/>
          </a:xfrm>
          <a:custGeom>
            <a:avLst/>
            <a:gdLst>
              <a:gd name="connsiteX0" fmla="*/ 8570 w 624720"/>
              <a:gd name="connsiteY0" fmla="*/ 469131 h 473339"/>
              <a:gd name="connsiteX1" fmla="*/ 620542 w 624720"/>
              <a:gd name="connsiteY1" fmla="*/ 3036 h 473339"/>
              <a:gd name="connsiteX2" fmla="*/ 282534 w 624720"/>
              <a:gd name="connsiteY2" fmla="*/ 262768 h 473339"/>
              <a:gd name="connsiteX3" fmla="*/ 375041 w 624720"/>
              <a:gd name="connsiteY3" fmla="*/ 156029 h 473339"/>
              <a:gd name="connsiteX4" fmla="*/ 133099 w 624720"/>
              <a:gd name="connsiteY4" fmla="*/ 323254 h 473339"/>
              <a:gd name="connsiteX5" fmla="*/ 254070 w 624720"/>
              <a:gd name="connsiteY5" fmla="*/ 237863 h 473339"/>
              <a:gd name="connsiteX6" fmla="*/ 8570 w 624720"/>
              <a:gd name="connsiteY6" fmla="*/ 469131 h 473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4720" h="473339">
                <a:moveTo>
                  <a:pt x="8570" y="469131"/>
                </a:moveTo>
                <a:cubicBezTo>
                  <a:pt x="69649" y="429993"/>
                  <a:pt x="574881" y="37430"/>
                  <a:pt x="620542" y="3036"/>
                </a:cubicBezTo>
                <a:cubicBezTo>
                  <a:pt x="666203" y="-31358"/>
                  <a:pt x="323451" y="237269"/>
                  <a:pt x="282534" y="262768"/>
                </a:cubicBezTo>
                <a:cubicBezTo>
                  <a:pt x="241617" y="288267"/>
                  <a:pt x="399947" y="145948"/>
                  <a:pt x="375041" y="156029"/>
                </a:cubicBezTo>
                <a:cubicBezTo>
                  <a:pt x="350135" y="166110"/>
                  <a:pt x="153261" y="309615"/>
                  <a:pt x="133099" y="323254"/>
                </a:cubicBezTo>
                <a:cubicBezTo>
                  <a:pt x="112937" y="336893"/>
                  <a:pt x="276011" y="213550"/>
                  <a:pt x="254070" y="237863"/>
                </a:cubicBezTo>
                <a:cubicBezTo>
                  <a:pt x="232129" y="262176"/>
                  <a:pt x="-52509" y="508269"/>
                  <a:pt x="8570" y="469131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8AED764B-63A7-1878-6464-4542190FA7C8}"/>
              </a:ext>
            </a:extLst>
          </p:cNvPr>
          <p:cNvSpPr/>
          <p:nvPr/>
        </p:nvSpPr>
        <p:spPr>
          <a:xfrm>
            <a:off x="6129228" y="126656"/>
            <a:ext cx="446409" cy="597355"/>
          </a:xfrm>
          <a:custGeom>
            <a:avLst/>
            <a:gdLst>
              <a:gd name="connsiteX0" fmla="*/ 1166 w 446409"/>
              <a:gd name="connsiteY0" fmla="*/ 595613 h 597355"/>
              <a:gd name="connsiteX1" fmla="*/ 211086 w 446409"/>
              <a:gd name="connsiteY1" fmla="*/ 179330 h 597355"/>
              <a:gd name="connsiteX2" fmla="*/ 125695 w 446409"/>
              <a:gd name="connsiteY2" fmla="*/ 257605 h 597355"/>
              <a:gd name="connsiteX3" fmla="*/ 438797 w 446409"/>
              <a:gd name="connsiteY3" fmla="*/ 4989 h 597355"/>
              <a:gd name="connsiteX4" fmla="*/ 356963 w 446409"/>
              <a:gd name="connsiteY4" fmla="*/ 83265 h 597355"/>
              <a:gd name="connsiteX5" fmla="*/ 115021 w 446409"/>
              <a:gd name="connsiteY5" fmla="*/ 318091 h 597355"/>
              <a:gd name="connsiteX6" fmla="*/ 125695 w 446409"/>
              <a:gd name="connsiteY6" fmla="*/ 328765 h 597355"/>
              <a:gd name="connsiteX7" fmla="*/ 1166 w 446409"/>
              <a:gd name="connsiteY7" fmla="*/ 595613 h 59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6409" h="597355">
                <a:moveTo>
                  <a:pt x="1166" y="595613"/>
                </a:moveTo>
                <a:cubicBezTo>
                  <a:pt x="15398" y="570707"/>
                  <a:pt x="190331" y="235665"/>
                  <a:pt x="211086" y="179330"/>
                </a:cubicBezTo>
                <a:cubicBezTo>
                  <a:pt x="231841" y="122995"/>
                  <a:pt x="87743" y="286662"/>
                  <a:pt x="125695" y="257605"/>
                </a:cubicBezTo>
                <a:cubicBezTo>
                  <a:pt x="163647" y="228548"/>
                  <a:pt x="400252" y="34046"/>
                  <a:pt x="438797" y="4989"/>
                </a:cubicBezTo>
                <a:cubicBezTo>
                  <a:pt x="477342" y="-24068"/>
                  <a:pt x="356963" y="83265"/>
                  <a:pt x="356963" y="83265"/>
                </a:cubicBezTo>
                <a:cubicBezTo>
                  <a:pt x="303000" y="135449"/>
                  <a:pt x="153566" y="277174"/>
                  <a:pt x="115021" y="318091"/>
                </a:cubicBezTo>
                <a:cubicBezTo>
                  <a:pt x="76476" y="359008"/>
                  <a:pt x="144078" y="286662"/>
                  <a:pt x="125695" y="328765"/>
                </a:cubicBezTo>
                <a:cubicBezTo>
                  <a:pt x="107312" y="370868"/>
                  <a:pt x="-13066" y="620519"/>
                  <a:pt x="1166" y="59561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3E882B92-C375-62BE-C2CD-774A3E52118B}"/>
              </a:ext>
            </a:extLst>
          </p:cNvPr>
          <p:cNvSpPr/>
          <p:nvPr/>
        </p:nvSpPr>
        <p:spPr>
          <a:xfrm>
            <a:off x="6157458" y="124509"/>
            <a:ext cx="645869" cy="627291"/>
          </a:xfrm>
          <a:custGeom>
            <a:avLst/>
            <a:gdLst>
              <a:gd name="connsiteX0" fmla="*/ 1400 w 645869"/>
              <a:gd name="connsiteY0" fmla="*/ 626224 h 627291"/>
              <a:gd name="connsiteX1" fmla="*/ 499516 w 645869"/>
              <a:gd name="connsiteY1" fmla="*/ 96086 h 627291"/>
              <a:gd name="connsiteX2" fmla="*/ 641835 w 645869"/>
              <a:gd name="connsiteY2" fmla="*/ 60506 h 627291"/>
              <a:gd name="connsiteX3" fmla="*/ 609814 w 645869"/>
              <a:gd name="connsiteY3" fmla="*/ 53390 h 627291"/>
              <a:gd name="connsiteX4" fmla="*/ 367871 w 645869"/>
              <a:gd name="connsiteY4" fmla="*/ 20 h 627291"/>
              <a:gd name="connsiteX5" fmla="*/ 524422 w 645869"/>
              <a:gd name="connsiteY5" fmla="*/ 49832 h 627291"/>
              <a:gd name="connsiteX6" fmla="*/ 353639 w 645869"/>
              <a:gd name="connsiteY6" fmla="*/ 231289 h 627291"/>
              <a:gd name="connsiteX7" fmla="*/ 140161 w 645869"/>
              <a:gd name="connsiteY7" fmla="*/ 426977 h 627291"/>
              <a:gd name="connsiteX8" fmla="*/ 342965 w 645869"/>
              <a:gd name="connsiteY8" fmla="*/ 238405 h 627291"/>
              <a:gd name="connsiteX9" fmla="*/ 1400 w 645869"/>
              <a:gd name="connsiteY9" fmla="*/ 626224 h 627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5869" h="627291">
                <a:moveTo>
                  <a:pt x="1400" y="626224"/>
                </a:moveTo>
                <a:cubicBezTo>
                  <a:pt x="27492" y="602504"/>
                  <a:pt x="392777" y="190372"/>
                  <a:pt x="499516" y="96086"/>
                </a:cubicBezTo>
                <a:cubicBezTo>
                  <a:pt x="606255" y="1800"/>
                  <a:pt x="623452" y="67622"/>
                  <a:pt x="641835" y="60506"/>
                </a:cubicBezTo>
                <a:cubicBezTo>
                  <a:pt x="660218" y="53390"/>
                  <a:pt x="609814" y="53390"/>
                  <a:pt x="609814" y="53390"/>
                </a:cubicBezTo>
                <a:cubicBezTo>
                  <a:pt x="564153" y="43309"/>
                  <a:pt x="382103" y="613"/>
                  <a:pt x="367871" y="20"/>
                </a:cubicBezTo>
                <a:cubicBezTo>
                  <a:pt x="353639" y="-573"/>
                  <a:pt x="526794" y="11287"/>
                  <a:pt x="524422" y="49832"/>
                </a:cubicBezTo>
                <a:cubicBezTo>
                  <a:pt x="522050" y="88377"/>
                  <a:pt x="417683" y="168431"/>
                  <a:pt x="353639" y="231289"/>
                </a:cubicBezTo>
                <a:cubicBezTo>
                  <a:pt x="289596" y="294146"/>
                  <a:pt x="141940" y="425791"/>
                  <a:pt x="140161" y="426977"/>
                </a:cubicBezTo>
                <a:cubicBezTo>
                  <a:pt x="138382" y="428163"/>
                  <a:pt x="363720" y="205790"/>
                  <a:pt x="342965" y="238405"/>
                </a:cubicBezTo>
                <a:cubicBezTo>
                  <a:pt x="322210" y="271020"/>
                  <a:pt x="-24692" y="649944"/>
                  <a:pt x="1400" y="62622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4B98F6F3-7400-799B-6670-0B4B8158BB8A}"/>
              </a:ext>
            </a:extLst>
          </p:cNvPr>
          <p:cNvSpPr/>
          <p:nvPr/>
        </p:nvSpPr>
        <p:spPr>
          <a:xfrm>
            <a:off x="6224580" y="158722"/>
            <a:ext cx="875808" cy="553424"/>
          </a:xfrm>
          <a:custGeom>
            <a:avLst/>
            <a:gdLst>
              <a:gd name="connsiteX0" fmla="*/ 1879 w 875808"/>
              <a:gd name="connsiteY0" fmla="*/ 552873 h 553424"/>
              <a:gd name="connsiteX1" fmla="*/ 556924 w 875808"/>
              <a:gd name="connsiteY1" fmla="*/ 104568 h 553424"/>
              <a:gd name="connsiteX2" fmla="*/ 862909 w 875808"/>
              <a:gd name="connsiteY2" fmla="*/ 115242 h 553424"/>
              <a:gd name="connsiteX3" fmla="*/ 791750 w 875808"/>
              <a:gd name="connsiteY3" fmla="*/ 97452 h 553424"/>
              <a:gd name="connsiteX4" fmla="*/ 546250 w 875808"/>
              <a:gd name="connsiteY4" fmla="*/ 1387 h 553424"/>
              <a:gd name="connsiteX5" fmla="*/ 610293 w 875808"/>
              <a:gd name="connsiteY5" fmla="*/ 51199 h 553424"/>
              <a:gd name="connsiteX6" fmla="*/ 382583 w 875808"/>
              <a:gd name="connsiteY6" fmla="*/ 193518 h 553424"/>
              <a:gd name="connsiteX7" fmla="*/ 1879 w 875808"/>
              <a:gd name="connsiteY7" fmla="*/ 552873 h 553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5808" h="553424">
                <a:moveTo>
                  <a:pt x="1879" y="552873"/>
                </a:moveTo>
                <a:cubicBezTo>
                  <a:pt x="30936" y="538048"/>
                  <a:pt x="413419" y="177506"/>
                  <a:pt x="556924" y="104568"/>
                </a:cubicBezTo>
                <a:cubicBezTo>
                  <a:pt x="700429" y="31629"/>
                  <a:pt x="823771" y="116428"/>
                  <a:pt x="862909" y="115242"/>
                </a:cubicBezTo>
                <a:cubicBezTo>
                  <a:pt x="902047" y="114056"/>
                  <a:pt x="844526" y="116428"/>
                  <a:pt x="791750" y="97452"/>
                </a:cubicBezTo>
                <a:cubicBezTo>
                  <a:pt x="738974" y="78476"/>
                  <a:pt x="576493" y="9096"/>
                  <a:pt x="546250" y="1387"/>
                </a:cubicBezTo>
                <a:cubicBezTo>
                  <a:pt x="516007" y="-6322"/>
                  <a:pt x="637571" y="19177"/>
                  <a:pt x="610293" y="51199"/>
                </a:cubicBezTo>
                <a:cubicBezTo>
                  <a:pt x="583015" y="83221"/>
                  <a:pt x="476276" y="107534"/>
                  <a:pt x="382583" y="193518"/>
                </a:cubicBezTo>
                <a:cubicBezTo>
                  <a:pt x="288890" y="279502"/>
                  <a:pt x="-27178" y="567698"/>
                  <a:pt x="1879" y="55287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6FF6EA37-A92C-20CD-0E46-FF13D88E6AE8}"/>
              </a:ext>
            </a:extLst>
          </p:cNvPr>
          <p:cNvSpPr/>
          <p:nvPr/>
        </p:nvSpPr>
        <p:spPr>
          <a:xfrm>
            <a:off x="6256536" y="176324"/>
            <a:ext cx="1326772" cy="612081"/>
          </a:xfrm>
          <a:custGeom>
            <a:avLst/>
            <a:gdLst>
              <a:gd name="connsiteX0" fmla="*/ 37525 w 1326772"/>
              <a:gd name="connsiteY0" fmla="*/ 602873 h 612081"/>
              <a:gd name="connsiteX1" fmla="*/ 934135 w 1326772"/>
              <a:gd name="connsiteY1" fmla="*/ 264865 h 612081"/>
              <a:gd name="connsiteX2" fmla="*/ 1311280 w 1326772"/>
              <a:gd name="connsiteY2" fmla="*/ 350257 h 612081"/>
              <a:gd name="connsiteX3" fmla="*/ 1200983 w 1326772"/>
              <a:gd name="connsiteY3" fmla="*/ 307561 h 612081"/>
              <a:gd name="connsiteX4" fmla="*/ 717098 w 1326772"/>
              <a:gd name="connsiteY4" fmla="*/ 1575 h 612081"/>
              <a:gd name="connsiteX5" fmla="*/ 1033758 w 1326772"/>
              <a:gd name="connsiteY5" fmla="*/ 190148 h 612081"/>
              <a:gd name="connsiteX6" fmla="*/ 951925 w 1326772"/>
              <a:gd name="connsiteY6" fmla="*/ 239959 h 612081"/>
              <a:gd name="connsiteX7" fmla="*/ 243887 w 1326772"/>
              <a:gd name="connsiteY7" fmla="*/ 492576 h 612081"/>
              <a:gd name="connsiteX8" fmla="*/ 37525 w 1326772"/>
              <a:gd name="connsiteY8" fmla="*/ 602873 h 61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6772" h="612081">
                <a:moveTo>
                  <a:pt x="37525" y="602873"/>
                </a:moveTo>
                <a:cubicBezTo>
                  <a:pt x="152566" y="564921"/>
                  <a:pt x="721843" y="306968"/>
                  <a:pt x="934135" y="264865"/>
                </a:cubicBezTo>
                <a:cubicBezTo>
                  <a:pt x="1146428" y="222762"/>
                  <a:pt x="1266805" y="343141"/>
                  <a:pt x="1311280" y="350257"/>
                </a:cubicBezTo>
                <a:cubicBezTo>
                  <a:pt x="1355755" y="357373"/>
                  <a:pt x="1300013" y="365675"/>
                  <a:pt x="1200983" y="307561"/>
                </a:cubicBezTo>
                <a:cubicBezTo>
                  <a:pt x="1101953" y="249447"/>
                  <a:pt x="744969" y="21144"/>
                  <a:pt x="717098" y="1575"/>
                </a:cubicBezTo>
                <a:cubicBezTo>
                  <a:pt x="689227" y="-17994"/>
                  <a:pt x="994620" y="150417"/>
                  <a:pt x="1033758" y="190148"/>
                </a:cubicBezTo>
                <a:cubicBezTo>
                  <a:pt x="1072896" y="229879"/>
                  <a:pt x="1083570" y="189554"/>
                  <a:pt x="951925" y="239959"/>
                </a:cubicBezTo>
                <a:cubicBezTo>
                  <a:pt x="820280" y="290364"/>
                  <a:pt x="392729" y="432090"/>
                  <a:pt x="243887" y="492576"/>
                </a:cubicBezTo>
                <a:cubicBezTo>
                  <a:pt x="95045" y="553062"/>
                  <a:pt x="-77516" y="640825"/>
                  <a:pt x="37525" y="60287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2F98585F-418B-C0B1-F4FE-B2E9F99766AE}"/>
              </a:ext>
            </a:extLst>
          </p:cNvPr>
          <p:cNvSpPr/>
          <p:nvPr/>
        </p:nvSpPr>
        <p:spPr>
          <a:xfrm>
            <a:off x="6250519" y="306129"/>
            <a:ext cx="942677" cy="423764"/>
          </a:xfrm>
          <a:custGeom>
            <a:avLst/>
            <a:gdLst>
              <a:gd name="connsiteX0" fmla="*/ 846 w 942677"/>
              <a:gd name="connsiteY0" fmla="*/ 423256 h 423764"/>
              <a:gd name="connsiteX1" fmla="*/ 655514 w 942677"/>
              <a:gd name="connsiteY1" fmla="*/ 53227 h 423764"/>
              <a:gd name="connsiteX2" fmla="*/ 933036 w 942677"/>
              <a:gd name="connsiteY2" fmla="*/ 53227 h 423764"/>
              <a:gd name="connsiteX3" fmla="*/ 868992 w 942677"/>
              <a:gd name="connsiteY3" fmla="*/ 38995 h 423764"/>
              <a:gd name="connsiteX4" fmla="*/ 769369 w 942677"/>
              <a:gd name="connsiteY4" fmla="*/ 6973 h 423764"/>
              <a:gd name="connsiteX5" fmla="*/ 488289 w 942677"/>
              <a:gd name="connsiteY5" fmla="*/ 188430 h 423764"/>
              <a:gd name="connsiteX6" fmla="*/ 516753 w 942677"/>
              <a:gd name="connsiteY6" fmla="*/ 135060 h 423764"/>
              <a:gd name="connsiteX7" fmla="*/ 846 w 942677"/>
              <a:gd name="connsiteY7" fmla="*/ 423256 h 423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2677" h="423764">
                <a:moveTo>
                  <a:pt x="846" y="423256"/>
                </a:moveTo>
                <a:cubicBezTo>
                  <a:pt x="23973" y="409617"/>
                  <a:pt x="500149" y="114898"/>
                  <a:pt x="655514" y="53227"/>
                </a:cubicBezTo>
                <a:cubicBezTo>
                  <a:pt x="810879" y="-8444"/>
                  <a:pt x="897456" y="55599"/>
                  <a:pt x="933036" y="53227"/>
                </a:cubicBezTo>
                <a:cubicBezTo>
                  <a:pt x="968616" y="50855"/>
                  <a:pt x="896270" y="46704"/>
                  <a:pt x="868992" y="38995"/>
                </a:cubicBezTo>
                <a:cubicBezTo>
                  <a:pt x="841714" y="31286"/>
                  <a:pt x="832820" y="-17933"/>
                  <a:pt x="769369" y="6973"/>
                </a:cubicBezTo>
                <a:cubicBezTo>
                  <a:pt x="705919" y="31879"/>
                  <a:pt x="530392" y="167082"/>
                  <a:pt x="488289" y="188430"/>
                </a:cubicBezTo>
                <a:cubicBezTo>
                  <a:pt x="446186" y="209778"/>
                  <a:pt x="597993" y="98294"/>
                  <a:pt x="516753" y="135060"/>
                </a:cubicBezTo>
                <a:cubicBezTo>
                  <a:pt x="435513" y="171826"/>
                  <a:pt x="-22281" y="436895"/>
                  <a:pt x="846" y="42325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4C0A0D5D-AED0-2DAB-36C1-E5585EF4A200}"/>
              </a:ext>
            </a:extLst>
          </p:cNvPr>
          <p:cNvSpPr/>
          <p:nvPr/>
        </p:nvSpPr>
        <p:spPr>
          <a:xfrm>
            <a:off x="6520611" y="428277"/>
            <a:ext cx="1389968" cy="873746"/>
          </a:xfrm>
          <a:custGeom>
            <a:avLst/>
            <a:gdLst>
              <a:gd name="connsiteX0" fmla="*/ 8276 w 1389968"/>
              <a:gd name="connsiteY0" fmla="*/ 375826 h 873746"/>
              <a:gd name="connsiteX1" fmla="*/ 737661 w 1389968"/>
              <a:gd name="connsiteY1" fmla="*/ 222833 h 873746"/>
              <a:gd name="connsiteX2" fmla="*/ 997394 w 1389968"/>
              <a:gd name="connsiteY2" fmla="*/ 336688 h 873746"/>
              <a:gd name="connsiteX3" fmla="*/ 976046 w 1389968"/>
              <a:gd name="connsiteY3" fmla="*/ 261970 h 873746"/>
              <a:gd name="connsiteX4" fmla="*/ 1228662 w 1389968"/>
              <a:gd name="connsiteY4" fmla="*/ 596420 h 873746"/>
              <a:gd name="connsiteX5" fmla="*/ 1200198 w 1389968"/>
              <a:gd name="connsiteY5" fmla="*/ 425637 h 873746"/>
              <a:gd name="connsiteX6" fmla="*/ 1381655 w 1389968"/>
              <a:gd name="connsiteY6" fmla="*/ 859711 h 873746"/>
              <a:gd name="connsiteX7" fmla="*/ 1324728 w 1389968"/>
              <a:gd name="connsiteY7" fmla="*/ 696044 h 873746"/>
              <a:gd name="connsiteX8" fmla="*/ 1022300 w 1389968"/>
              <a:gd name="connsiteY8" fmla="*/ 2238 h 873746"/>
              <a:gd name="connsiteX9" fmla="*/ 1221546 w 1389968"/>
              <a:gd name="connsiteY9" fmla="*/ 468333 h 873746"/>
              <a:gd name="connsiteX10" fmla="*/ 965372 w 1389968"/>
              <a:gd name="connsiteY10" fmla="*/ 286876 h 873746"/>
              <a:gd name="connsiteX11" fmla="*/ 381864 w 1389968"/>
              <a:gd name="connsiteY11" fmla="*/ 290434 h 873746"/>
              <a:gd name="connsiteX12" fmla="*/ 8276 w 1389968"/>
              <a:gd name="connsiteY12" fmla="*/ 375826 h 87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89968" h="873746">
                <a:moveTo>
                  <a:pt x="8276" y="375826"/>
                </a:moveTo>
                <a:cubicBezTo>
                  <a:pt x="67576" y="364559"/>
                  <a:pt x="572808" y="229356"/>
                  <a:pt x="737661" y="222833"/>
                </a:cubicBezTo>
                <a:cubicBezTo>
                  <a:pt x="902514" y="216310"/>
                  <a:pt x="957663" y="330165"/>
                  <a:pt x="997394" y="336688"/>
                </a:cubicBezTo>
                <a:cubicBezTo>
                  <a:pt x="1037125" y="343211"/>
                  <a:pt x="937501" y="218681"/>
                  <a:pt x="976046" y="261970"/>
                </a:cubicBezTo>
                <a:cubicBezTo>
                  <a:pt x="1014591" y="305259"/>
                  <a:pt x="1191303" y="569142"/>
                  <a:pt x="1228662" y="596420"/>
                </a:cubicBezTo>
                <a:cubicBezTo>
                  <a:pt x="1266021" y="623698"/>
                  <a:pt x="1174699" y="381755"/>
                  <a:pt x="1200198" y="425637"/>
                </a:cubicBezTo>
                <a:cubicBezTo>
                  <a:pt x="1225697" y="469519"/>
                  <a:pt x="1360900" y="814643"/>
                  <a:pt x="1381655" y="859711"/>
                </a:cubicBezTo>
                <a:cubicBezTo>
                  <a:pt x="1402410" y="904779"/>
                  <a:pt x="1384620" y="838956"/>
                  <a:pt x="1324728" y="696044"/>
                </a:cubicBezTo>
                <a:cubicBezTo>
                  <a:pt x="1264836" y="553132"/>
                  <a:pt x="1039497" y="40190"/>
                  <a:pt x="1022300" y="2238"/>
                </a:cubicBezTo>
                <a:cubicBezTo>
                  <a:pt x="1005103" y="-35714"/>
                  <a:pt x="1231034" y="420893"/>
                  <a:pt x="1221546" y="468333"/>
                </a:cubicBezTo>
                <a:cubicBezTo>
                  <a:pt x="1212058" y="515773"/>
                  <a:pt x="1105319" y="316526"/>
                  <a:pt x="965372" y="286876"/>
                </a:cubicBezTo>
                <a:cubicBezTo>
                  <a:pt x="825425" y="257226"/>
                  <a:pt x="541380" y="273830"/>
                  <a:pt x="381864" y="290434"/>
                </a:cubicBezTo>
                <a:cubicBezTo>
                  <a:pt x="222348" y="307038"/>
                  <a:pt x="-51024" y="387093"/>
                  <a:pt x="8276" y="37582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5A0B00C9-A24E-5D1D-8E65-FB4335F3A86C}"/>
              </a:ext>
            </a:extLst>
          </p:cNvPr>
          <p:cNvSpPr/>
          <p:nvPr/>
        </p:nvSpPr>
        <p:spPr>
          <a:xfrm>
            <a:off x="6660532" y="959685"/>
            <a:ext cx="1295931" cy="630022"/>
          </a:xfrm>
          <a:custGeom>
            <a:avLst/>
            <a:gdLst>
              <a:gd name="connsiteX0" fmla="*/ 0 w 1295931"/>
              <a:gd name="connsiteY0" fmla="*/ 29433 h 630022"/>
              <a:gd name="connsiteX1" fmla="*/ 761407 w 1295931"/>
              <a:gd name="connsiteY1" fmla="*/ 75686 h 630022"/>
              <a:gd name="connsiteX2" fmla="*/ 1102973 w 1295931"/>
              <a:gd name="connsiteY2" fmla="*/ 289165 h 630022"/>
              <a:gd name="connsiteX3" fmla="*/ 1113647 w 1295931"/>
              <a:gd name="connsiteY3" fmla="*/ 253585 h 630022"/>
              <a:gd name="connsiteX4" fmla="*/ 1287988 w 1295931"/>
              <a:gd name="connsiteY4" fmla="*/ 616499 h 630022"/>
              <a:gd name="connsiteX5" fmla="*/ 1255966 w 1295931"/>
              <a:gd name="connsiteY5" fmla="*/ 509759 h 630022"/>
              <a:gd name="connsiteX6" fmla="*/ 1163459 w 1295931"/>
              <a:gd name="connsiteY6" fmla="*/ 107708 h 630022"/>
              <a:gd name="connsiteX7" fmla="*/ 1255966 w 1295931"/>
              <a:gd name="connsiteY7" fmla="*/ 516875 h 630022"/>
              <a:gd name="connsiteX8" fmla="*/ 1085183 w 1295931"/>
              <a:gd name="connsiteY8" fmla="*/ 203773 h 630022"/>
              <a:gd name="connsiteX9" fmla="*/ 925074 w 1295931"/>
              <a:gd name="connsiteY9" fmla="*/ 129056 h 630022"/>
              <a:gd name="connsiteX10" fmla="*/ 412726 w 1295931"/>
              <a:gd name="connsiteY10" fmla="*/ 969 h 630022"/>
              <a:gd name="connsiteX11" fmla="*/ 409168 w 1295931"/>
              <a:gd name="connsiteY11" fmla="*/ 68570 h 630022"/>
              <a:gd name="connsiteX12" fmla="*/ 0 w 1295931"/>
              <a:gd name="connsiteY12" fmla="*/ 29433 h 63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95931" h="630022">
                <a:moveTo>
                  <a:pt x="0" y="29433"/>
                </a:moveTo>
                <a:cubicBezTo>
                  <a:pt x="58706" y="30619"/>
                  <a:pt x="577578" y="32397"/>
                  <a:pt x="761407" y="75686"/>
                </a:cubicBezTo>
                <a:cubicBezTo>
                  <a:pt x="945236" y="118975"/>
                  <a:pt x="1044266" y="259515"/>
                  <a:pt x="1102973" y="289165"/>
                </a:cubicBezTo>
                <a:cubicBezTo>
                  <a:pt x="1161680" y="318815"/>
                  <a:pt x="1082811" y="199029"/>
                  <a:pt x="1113647" y="253585"/>
                </a:cubicBezTo>
                <a:cubicBezTo>
                  <a:pt x="1144483" y="308141"/>
                  <a:pt x="1264268" y="573803"/>
                  <a:pt x="1287988" y="616499"/>
                </a:cubicBezTo>
                <a:cubicBezTo>
                  <a:pt x="1311708" y="659195"/>
                  <a:pt x="1276721" y="594558"/>
                  <a:pt x="1255966" y="509759"/>
                </a:cubicBezTo>
                <a:cubicBezTo>
                  <a:pt x="1235211" y="424961"/>
                  <a:pt x="1163459" y="106522"/>
                  <a:pt x="1163459" y="107708"/>
                </a:cubicBezTo>
                <a:cubicBezTo>
                  <a:pt x="1163459" y="108894"/>
                  <a:pt x="1269012" y="500864"/>
                  <a:pt x="1255966" y="516875"/>
                </a:cubicBezTo>
                <a:cubicBezTo>
                  <a:pt x="1242920" y="532886"/>
                  <a:pt x="1140332" y="268409"/>
                  <a:pt x="1085183" y="203773"/>
                </a:cubicBezTo>
                <a:cubicBezTo>
                  <a:pt x="1030034" y="139137"/>
                  <a:pt x="1037150" y="162857"/>
                  <a:pt x="925074" y="129056"/>
                </a:cubicBezTo>
                <a:cubicBezTo>
                  <a:pt x="812998" y="95255"/>
                  <a:pt x="498710" y="11050"/>
                  <a:pt x="412726" y="969"/>
                </a:cubicBezTo>
                <a:cubicBezTo>
                  <a:pt x="326742" y="-9112"/>
                  <a:pt x="475584" y="62640"/>
                  <a:pt x="409168" y="68570"/>
                </a:cubicBezTo>
                <a:lnTo>
                  <a:pt x="0" y="29433"/>
                </a:ln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A34337A5-890F-64ED-A764-5B75A32277B5}"/>
              </a:ext>
            </a:extLst>
          </p:cNvPr>
          <p:cNvSpPr/>
          <p:nvPr/>
        </p:nvSpPr>
        <p:spPr>
          <a:xfrm>
            <a:off x="6649250" y="794441"/>
            <a:ext cx="1111506" cy="234797"/>
          </a:xfrm>
          <a:custGeom>
            <a:avLst/>
            <a:gdLst>
              <a:gd name="connsiteX0" fmla="*/ 608 w 1111506"/>
              <a:gd name="connsiteY0" fmla="*/ 66589 h 234797"/>
              <a:gd name="connsiteX1" fmla="*/ 662392 w 1111506"/>
              <a:gd name="connsiteY1" fmla="*/ 63031 h 234797"/>
              <a:gd name="connsiteX2" fmla="*/ 1107139 w 1111506"/>
              <a:gd name="connsiteY2" fmla="*/ 233814 h 234797"/>
              <a:gd name="connsiteX3" fmla="*/ 865197 w 1111506"/>
              <a:gd name="connsiteY3" fmla="*/ 127075 h 234797"/>
              <a:gd name="connsiteX4" fmla="*/ 473819 w 1111506"/>
              <a:gd name="connsiteY4" fmla="*/ 2546 h 234797"/>
              <a:gd name="connsiteX5" fmla="*/ 541421 w 1111506"/>
              <a:gd name="connsiteY5" fmla="*/ 45241 h 234797"/>
              <a:gd name="connsiteX6" fmla="*/ 608 w 1111506"/>
              <a:gd name="connsiteY6" fmla="*/ 66589 h 234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1506" h="234797">
                <a:moveTo>
                  <a:pt x="608" y="66589"/>
                </a:moveTo>
                <a:cubicBezTo>
                  <a:pt x="20770" y="69554"/>
                  <a:pt x="477970" y="35160"/>
                  <a:pt x="662392" y="63031"/>
                </a:cubicBezTo>
                <a:cubicBezTo>
                  <a:pt x="846814" y="90902"/>
                  <a:pt x="1073338" y="223140"/>
                  <a:pt x="1107139" y="233814"/>
                </a:cubicBezTo>
                <a:cubicBezTo>
                  <a:pt x="1140940" y="244488"/>
                  <a:pt x="970750" y="165620"/>
                  <a:pt x="865197" y="127075"/>
                </a:cubicBezTo>
                <a:cubicBezTo>
                  <a:pt x="759644" y="88530"/>
                  <a:pt x="527782" y="16185"/>
                  <a:pt x="473819" y="2546"/>
                </a:cubicBezTo>
                <a:cubicBezTo>
                  <a:pt x="419856" y="-11093"/>
                  <a:pt x="614952" y="33974"/>
                  <a:pt x="541421" y="45241"/>
                </a:cubicBezTo>
                <a:cubicBezTo>
                  <a:pt x="467890" y="56508"/>
                  <a:pt x="-19554" y="63624"/>
                  <a:pt x="608" y="6658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F3F9107B-13AB-D695-8C68-2226422B4E07}"/>
              </a:ext>
            </a:extLst>
          </p:cNvPr>
          <p:cNvSpPr/>
          <p:nvPr/>
        </p:nvSpPr>
        <p:spPr>
          <a:xfrm>
            <a:off x="6862657" y="1149425"/>
            <a:ext cx="972288" cy="307319"/>
          </a:xfrm>
          <a:custGeom>
            <a:avLst/>
            <a:gdLst>
              <a:gd name="connsiteX0" fmla="*/ 680 w 972288"/>
              <a:gd name="connsiteY0" fmla="*/ 46055 h 307319"/>
              <a:gd name="connsiteX1" fmla="*/ 388499 w 972288"/>
              <a:gd name="connsiteY1" fmla="*/ 17591 h 307319"/>
              <a:gd name="connsiteX2" fmla="*/ 676696 w 972288"/>
              <a:gd name="connsiteY2" fmla="*/ 170584 h 307319"/>
              <a:gd name="connsiteX3" fmla="*/ 662464 w 972288"/>
              <a:gd name="connsiteY3" fmla="*/ 102983 h 307319"/>
              <a:gd name="connsiteX4" fmla="*/ 968450 w 972288"/>
              <a:gd name="connsiteY4" fmla="*/ 302229 h 307319"/>
              <a:gd name="connsiteX5" fmla="*/ 811899 w 972288"/>
              <a:gd name="connsiteY5" fmla="*/ 227512 h 307319"/>
              <a:gd name="connsiteX6" fmla="*/ 488123 w 972288"/>
              <a:gd name="connsiteY6" fmla="*/ 6917 h 307319"/>
              <a:gd name="connsiteX7" fmla="*/ 680 w 972288"/>
              <a:gd name="connsiteY7" fmla="*/ 46055 h 307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2288" h="307319">
                <a:moveTo>
                  <a:pt x="680" y="46055"/>
                </a:moveTo>
                <a:cubicBezTo>
                  <a:pt x="-15924" y="47834"/>
                  <a:pt x="275830" y="-3164"/>
                  <a:pt x="388499" y="17591"/>
                </a:cubicBezTo>
                <a:cubicBezTo>
                  <a:pt x="501168" y="38346"/>
                  <a:pt x="631035" y="156352"/>
                  <a:pt x="676696" y="170584"/>
                </a:cubicBezTo>
                <a:cubicBezTo>
                  <a:pt x="722357" y="184816"/>
                  <a:pt x="613838" y="81042"/>
                  <a:pt x="662464" y="102983"/>
                </a:cubicBezTo>
                <a:cubicBezTo>
                  <a:pt x="711090" y="124924"/>
                  <a:pt x="943544" y="281474"/>
                  <a:pt x="968450" y="302229"/>
                </a:cubicBezTo>
                <a:cubicBezTo>
                  <a:pt x="993356" y="322984"/>
                  <a:pt x="891953" y="276731"/>
                  <a:pt x="811899" y="227512"/>
                </a:cubicBezTo>
                <a:cubicBezTo>
                  <a:pt x="731845" y="178293"/>
                  <a:pt x="625105" y="34788"/>
                  <a:pt x="488123" y="6917"/>
                </a:cubicBezTo>
                <a:cubicBezTo>
                  <a:pt x="351141" y="-20954"/>
                  <a:pt x="17284" y="44276"/>
                  <a:pt x="680" y="4605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240CF9CB-3EEC-060A-8099-C7A3546D6C3C}"/>
              </a:ext>
            </a:extLst>
          </p:cNvPr>
          <p:cNvSpPr/>
          <p:nvPr/>
        </p:nvSpPr>
        <p:spPr>
          <a:xfrm>
            <a:off x="7371519" y="1371363"/>
            <a:ext cx="298064" cy="711618"/>
          </a:xfrm>
          <a:custGeom>
            <a:avLst/>
            <a:gdLst>
              <a:gd name="connsiteX0" fmla="*/ 295921 w 298064"/>
              <a:gd name="connsiteY0" fmla="*/ 2016 h 711618"/>
              <a:gd name="connsiteX1" fmla="*/ 153602 w 298064"/>
              <a:gd name="connsiteY1" fmla="*/ 144335 h 711618"/>
              <a:gd name="connsiteX2" fmla="*/ 43304 w 298064"/>
              <a:gd name="connsiteY2" fmla="*/ 379162 h 711618"/>
              <a:gd name="connsiteX3" fmla="*/ 75326 w 298064"/>
              <a:gd name="connsiteY3" fmla="*/ 222611 h 711618"/>
              <a:gd name="connsiteX4" fmla="*/ 609 w 298064"/>
              <a:gd name="connsiteY4" fmla="*/ 386277 h 711618"/>
              <a:gd name="connsiteX5" fmla="*/ 39746 w 298064"/>
              <a:gd name="connsiteY5" fmla="*/ 329350 h 711618"/>
              <a:gd name="connsiteX6" fmla="*/ 36188 w 298064"/>
              <a:gd name="connsiteY6" fmla="*/ 464553 h 711618"/>
              <a:gd name="connsiteX7" fmla="*/ 32630 w 298064"/>
              <a:gd name="connsiteY7" fmla="*/ 418299 h 711618"/>
              <a:gd name="connsiteX8" fmla="*/ 29072 w 298064"/>
              <a:gd name="connsiteY8" fmla="*/ 706495 h 711618"/>
              <a:gd name="connsiteX9" fmla="*/ 32630 w 298064"/>
              <a:gd name="connsiteY9" fmla="*/ 571292 h 711618"/>
              <a:gd name="connsiteX10" fmla="*/ 86000 w 298064"/>
              <a:gd name="connsiteY10" fmla="*/ 183473 h 711618"/>
              <a:gd name="connsiteX11" fmla="*/ 36188 w 298064"/>
              <a:gd name="connsiteY11" fmla="*/ 247516 h 711618"/>
              <a:gd name="connsiteX12" fmla="*/ 295921 w 298064"/>
              <a:gd name="connsiteY12" fmla="*/ 2016 h 711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8064" h="711618">
                <a:moveTo>
                  <a:pt x="295921" y="2016"/>
                </a:moveTo>
                <a:cubicBezTo>
                  <a:pt x="315490" y="-15181"/>
                  <a:pt x="195705" y="81477"/>
                  <a:pt x="153602" y="144335"/>
                </a:cubicBezTo>
                <a:cubicBezTo>
                  <a:pt x="111499" y="207193"/>
                  <a:pt x="56350" y="366116"/>
                  <a:pt x="43304" y="379162"/>
                </a:cubicBezTo>
                <a:cubicBezTo>
                  <a:pt x="30258" y="392208"/>
                  <a:pt x="82442" y="221425"/>
                  <a:pt x="75326" y="222611"/>
                </a:cubicBezTo>
                <a:cubicBezTo>
                  <a:pt x="68210" y="223797"/>
                  <a:pt x="6539" y="368487"/>
                  <a:pt x="609" y="386277"/>
                </a:cubicBezTo>
                <a:cubicBezTo>
                  <a:pt x="-5321" y="404067"/>
                  <a:pt x="33816" y="316304"/>
                  <a:pt x="39746" y="329350"/>
                </a:cubicBezTo>
                <a:cubicBezTo>
                  <a:pt x="45676" y="342396"/>
                  <a:pt x="37374" y="449728"/>
                  <a:pt x="36188" y="464553"/>
                </a:cubicBezTo>
                <a:cubicBezTo>
                  <a:pt x="35002" y="479378"/>
                  <a:pt x="33816" y="377975"/>
                  <a:pt x="32630" y="418299"/>
                </a:cubicBezTo>
                <a:cubicBezTo>
                  <a:pt x="31444" y="458623"/>
                  <a:pt x="29072" y="680996"/>
                  <a:pt x="29072" y="706495"/>
                </a:cubicBezTo>
                <a:cubicBezTo>
                  <a:pt x="29072" y="731994"/>
                  <a:pt x="23142" y="658462"/>
                  <a:pt x="32630" y="571292"/>
                </a:cubicBezTo>
                <a:cubicBezTo>
                  <a:pt x="42118" y="484122"/>
                  <a:pt x="85407" y="237436"/>
                  <a:pt x="86000" y="183473"/>
                </a:cubicBezTo>
                <a:cubicBezTo>
                  <a:pt x="86593" y="129510"/>
                  <a:pt x="4759" y="275387"/>
                  <a:pt x="36188" y="247516"/>
                </a:cubicBezTo>
                <a:cubicBezTo>
                  <a:pt x="67617" y="219645"/>
                  <a:pt x="276352" y="19213"/>
                  <a:pt x="295921" y="201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C1AED17B-5E28-A170-C1C6-796CC4E97543}"/>
              </a:ext>
            </a:extLst>
          </p:cNvPr>
          <p:cNvSpPr/>
          <p:nvPr/>
        </p:nvSpPr>
        <p:spPr>
          <a:xfrm>
            <a:off x="6975852" y="1302084"/>
            <a:ext cx="524741" cy="106914"/>
          </a:xfrm>
          <a:custGeom>
            <a:avLst/>
            <a:gdLst>
              <a:gd name="connsiteX0" fmla="*/ 1340 w 524741"/>
              <a:gd name="connsiteY0" fmla="*/ 67737 h 106914"/>
              <a:gd name="connsiteX1" fmla="*/ 161449 w 524741"/>
              <a:gd name="connsiteY1" fmla="*/ 14367 h 106914"/>
              <a:gd name="connsiteX2" fmla="*/ 325116 w 524741"/>
              <a:gd name="connsiteY2" fmla="*/ 64179 h 106914"/>
              <a:gd name="connsiteX3" fmla="*/ 307326 w 524741"/>
              <a:gd name="connsiteY3" fmla="*/ 21483 h 106914"/>
              <a:gd name="connsiteX4" fmla="*/ 524363 w 524741"/>
              <a:gd name="connsiteY4" fmla="*/ 106875 h 106914"/>
              <a:gd name="connsiteX5" fmla="*/ 357138 w 524741"/>
              <a:gd name="connsiteY5" fmla="*/ 32157 h 106914"/>
              <a:gd name="connsiteX6" fmla="*/ 253957 w 524741"/>
              <a:gd name="connsiteY6" fmla="*/ 135 h 106914"/>
              <a:gd name="connsiteX7" fmla="*/ 1340 w 524741"/>
              <a:gd name="connsiteY7" fmla="*/ 67737 h 10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4741" h="106914">
                <a:moveTo>
                  <a:pt x="1340" y="67737"/>
                </a:moveTo>
                <a:cubicBezTo>
                  <a:pt x="-14078" y="70109"/>
                  <a:pt x="107486" y="14960"/>
                  <a:pt x="161449" y="14367"/>
                </a:cubicBezTo>
                <a:cubicBezTo>
                  <a:pt x="215412" y="13774"/>
                  <a:pt x="300803" y="62993"/>
                  <a:pt x="325116" y="64179"/>
                </a:cubicBezTo>
                <a:cubicBezTo>
                  <a:pt x="349429" y="65365"/>
                  <a:pt x="274118" y="14367"/>
                  <a:pt x="307326" y="21483"/>
                </a:cubicBezTo>
                <a:cubicBezTo>
                  <a:pt x="340534" y="28599"/>
                  <a:pt x="516061" y="105096"/>
                  <a:pt x="524363" y="106875"/>
                </a:cubicBezTo>
                <a:cubicBezTo>
                  <a:pt x="532665" y="108654"/>
                  <a:pt x="402206" y="49947"/>
                  <a:pt x="357138" y="32157"/>
                </a:cubicBezTo>
                <a:cubicBezTo>
                  <a:pt x="312070" y="14367"/>
                  <a:pt x="316815" y="-1644"/>
                  <a:pt x="253957" y="135"/>
                </a:cubicBezTo>
                <a:cubicBezTo>
                  <a:pt x="191099" y="1914"/>
                  <a:pt x="16758" y="65365"/>
                  <a:pt x="1340" y="6773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9F926263-67F1-004A-9978-629C31CDFFB6}"/>
              </a:ext>
            </a:extLst>
          </p:cNvPr>
          <p:cNvSpPr/>
          <p:nvPr/>
        </p:nvSpPr>
        <p:spPr>
          <a:xfrm>
            <a:off x="7288960" y="1259426"/>
            <a:ext cx="346512" cy="871660"/>
          </a:xfrm>
          <a:custGeom>
            <a:avLst/>
            <a:gdLst>
              <a:gd name="connsiteX0" fmla="*/ 346458 w 346512"/>
              <a:gd name="connsiteY0" fmla="*/ 98 h 871660"/>
              <a:gd name="connsiteX1" fmla="*/ 129421 w 346512"/>
              <a:gd name="connsiteY1" fmla="*/ 256272 h 871660"/>
              <a:gd name="connsiteX2" fmla="*/ 61820 w 346512"/>
              <a:gd name="connsiteY2" fmla="*/ 430613 h 871660"/>
              <a:gd name="connsiteX3" fmla="*/ 79610 w 346512"/>
              <a:gd name="connsiteY3" fmla="*/ 341663 h 871660"/>
              <a:gd name="connsiteX4" fmla="*/ 65378 w 346512"/>
              <a:gd name="connsiteY4" fmla="*/ 523120 h 871660"/>
              <a:gd name="connsiteX5" fmla="*/ 83168 w 346512"/>
              <a:gd name="connsiteY5" fmla="*/ 444845 h 871660"/>
              <a:gd name="connsiteX6" fmla="*/ 76052 w 346512"/>
              <a:gd name="connsiteY6" fmla="*/ 861128 h 871660"/>
              <a:gd name="connsiteX7" fmla="*/ 83168 w 346512"/>
              <a:gd name="connsiteY7" fmla="*/ 697461 h 871660"/>
              <a:gd name="connsiteX8" fmla="*/ 4892 w 346512"/>
              <a:gd name="connsiteY8" fmla="*/ 167323 h 871660"/>
              <a:gd name="connsiteX9" fmla="*/ 19124 w 346512"/>
              <a:gd name="connsiteY9" fmla="*/ 412823 h 871660"/>
              <a:gd name="connsiteX10" fmla="*/ 108073 w 346512"/>
              <a:gd name="connsiteY10" fmla="*/ 227808 h 871660"/>
              <a:gd name="connsiteX11" fmla="*/ 346458 w 346512"/>
              <a:gd name="connsiteY11" fmla="*/ 98 h 871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6512" h="871660">
                <a:moveTo>
                  <a:pt x="346458" y="98"/>
                </a:moveTo>
                <a:cubicBezTo>
                  <a:pt x="350016" y="4842"/>
                  <a:pt x="176861" y="184520"/>
                  <a:pt x="129421" y="256272"/>
                </a:cubicBezTo>
                <a:cubicBezTo>
                  <a:pt x="81981" y="328024"/>
                  <a:pt x="70122" y="416381"/>
                  <a:pt x="61820" y="430613"/>
                </a:cubicBezTo>
                <a:cubicBezTo>
                  <a:pt x="53518" y="444845"/>
                  <a:pt x="79017" y="326245"/>
                  <a:pt x="79610" y="341663"/>
                </a:cubicBezTo>
                <a:cubicBezTo>
                  <a:pt x="80203" y="357081"/>
                  <a:pt x="64785" y="505923"/>
                  <a:pt x="65378" y="523120"/>
                </a:cubicBezTo>
                <a:cubicBezTo>
                  <a:pt x="65971" y="540317"/>
                  <a:pt x="81389" y="388510"/>
                  <a:pt x="83168" y="444845"/>
                </a:cubicBezTo>
                <a:cubicBezTo>
                  <a:pt x="84947" y="501180"/>
                  <a:pt x="76052" y="819025"/>
                  <a:pt x="76052" y="861128"/>
                </a:cubicBezTo>
                <a:cubicBezTo>
                  <a:pt x="76052" y="903231"/>
                  <a:pt x="95028" y="813095"/>
                  <a:pt x="83168" y="697461"/>
                </a:cubicBezTo>
                <a:cubicBezTo>
                  <a:pt x="71308" y="581827"/>
                  <a:pt x="15566" y="214763"/>
                  <a:pt x="4892" y="167323"/>
                </a:cubicBezTo>
                <a:cubicBezTo>
                  <a:pt x="-5782" y="119883"/>
                  <a:pt x="1927" y="402742"/>
                  <a:pt x="19124" y="412823"/>
                </a:cubicBezTo>
                <a:cubicBezTo>
                  <a:pt x="36321" y="422904"/>
                  <a:pt x="55889" y="293037"/>
                  <a:pt x="108073" y="227808"/>
                </a:cubicBezTo>
                <a:cubicBezTo>
                  <a:pt x="160257" y="162579"/>
                  <a:pt x="342900" y="-4646"/>
                  <a:pt x="346458" y="9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4F25C375-EE7E-5023-F39A-727331AE23D6}"/>
              </a:ext>
            </a:extLst>
          </p:cNvPr>
          <p:cNvSpPr/>
          <p:nvPr/>
        </p:nvSpPr>
        <p:spPr>
          <a:xfrm>
            <a:off x="6635626" y="893039"/>
            <a:ext cx="573861" cy="570150"/>
          </a:xfrm>
          <a:custGeom>
            <a:avLst/>
            <a:gdLst>
              <a:gd name="connsiteX0" fmla="*/ 0 w 573861"/>
              <a:gd name="connsiteY0" fmla="*/ 13 h 570150"/>
              <a:gd name="connsiteX1" fmla="*/ 327334 w 573861"/>
              <a:gd name="connsiteY1" fmla="*/ 366485 h 570150"/>
              <a:gd name="connsiteX2" fmla="*/ 270407 w 573861"/>
              <a:gd name="connsiteY2" fmla="*/ 281093 h 570150"/>
              <a:gd name="connsiteX3" fmla="*/ 569277 w 573861"/>
              <a:gd name="connsiteY3" fmla="*/ 565731 h 570150"/>
              <a:gd name="connsiteX4" fmla="*/ 437632 w 573861"/>
              <a:gd name="connsiteY4" fmla="*/ 437644 h 570150"/>
              <a:gd name="connsiteX5" fmla="*/ 249059 w 573861"/>
              <a:gd name="connsiteY5" fmla="*/ 213492 h 570150"/>
              <a:gd name="connsiteX6" fmla="*/ 323776 w 573861"/>
              <a:gd name="connsiteY6" fmla="*/ 352253 h 570150"/>
              <a:gd name="connsiteX7" fmla="*/ 0 w 573861"/>
              <a:gd name="connsiteY7" fmla="*/ 13 h 5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861" h="570150">
                <a:moveTo>
                  <a:pt x="0" y="13"/>
                </a:moveTo>
                <a:cubicBezTo>
                  <a:pt x="593" y="2385"/>
                  <a:pt x="282266" y="319638"/>
                  <a:pt x="327334" y="366485"/>
                </a:cubicBezTo>
                <a:cubicBezTo>
                  <a:pt x="372402" y="413332"/>
                  <a:pt x="230083" y="247885"/>
                  <a:pt x="270407" y="281093"/>
                </a:cubicBezTo>
                <a:cubicBezTo>
                  <a:pt x="310731" y="314301"/>
                  <a:pt x="541406" y="539639"/>
                  <a:pt x="569277" y="565731"/>
                </a:cubicBezTo>
                <a:cubicBezTo>
                  <a:pt x="597148" y="591823"/>
                  <a:pt x="491002" y="496350"/>
                  <a:pt x="437632" y="437644"/>
                </a:cubicBezTo>
                <a:cubicBezTo>
                  <a:pt x="384262" y="378938"/>
                  <a:pt x="268035" y="227724"/>
                  <a:pt x="249059" y="213492"/>
                </a:cubicBezTo>
                <a:cubicBezTo>
                  <a:pt x="230083" y="199260"/>
                  <a:pt x="361135" y="386054"/>
                  <a:pt x="323776" y="352253"/>
                </a:cubicBezTo>
                <a:cubicBezTo>
                  <a:pt x="286417" y="318452"/>
                  <a:pt x="-593" y="-2359"/>
                  <a:pt x="0" y="1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ADD86246-7820-AF87-1C53-860C62DC4DDF}"/>
              </a:ext>
            </a:extLst>
          </p:cNvPr>
          <p:cNvSpPr/>
          <p:nvPr/>
        </p:nvSpPr>
        <p:spPr>
          <a:xfrm>
            <a:off x="6370194" y="483138"/>
            <a:ext cx="1318620" cy="310457"/>
          </a:xfrm>
          <a:custGeom>
            <a:avLst/>
            <a:gdLst>
              <a:gd name="connsiteX0" fmla="*/ 2142 w 1318620"/>
              <a:gd name="connsiteY0" fmla="*/ 310291 h 310457"/>
              <a:gd name="connsiteX1" fmla="*/ 663926 w 1318620"/>
              <a:gd name="connsiteY1" fmla="*/ 128834 h 310457"/>
              <a:gd name="connsiteX2" fmla="*/ 792013 w 1318620"/>
              <a:gd name="connsiteY2" fmla="*/ 139508 h 310457"/>
              <a:gd name="connsiteX3" fmla="*/ 727969 w 1318620"/>
              <a:gd name="connsiteY3" fmla="*/ 79022 h 310457"/>
              <a:gd name="connsiteX4" fmla="*/ 1112231 w 1318620"/>
              <a:gd name="connsiteY4" fmla="*/ 146624 h 310457"/>
              <a:gd name="connsiteX5" fmla="*/ 1318594 w 1318620"/>
              <a:gd name="connsiteY5" fmla="*/ 253363 h 310457"/>
              <a:gd name="connsiteX6" fmla="*/ 1122905 w 1318620"/>
              <a:gd name="connsiteY6" fmla="*/ 150182 h 310457"/>
              <a:gd name="connsiteX7" fmla="*/ 653252 w 1318620"/>
              <a:gd name="connsiteY7" fmla="*/ 747 h 310457"/>
              <a:gd name="connsiteX8" fmla="*/ 863173 w 1318620"/>
              <a:gd name="connsiteY8" fmla="*/ 93254 h 310457"/>
              <a:gd name="connsiteX9" fmla="*/ 699506 w 1318620"/>
              <a:gd name="connsiteY9" fmla="*/ 111044 h 310457"/>
              <a:gd name="connsiteX10" fmla="*/ 357940 w 1318620"/>
              <a:gd name="connsiteY10" fmla="*/ 114602 h 310457"/>
              <a:gd name="connsiteX11" fmla="*/ 539397 w 1318620"/>
              <a:gd name="connsiteY11" fmla="*/ 111044 h 310457"/>
              <a:gd name="connsiteX12" fmla="*/ 454005 w 1318620"/>
              <a:gd name="connsiteY12" fmla="*/ 160856 h 310457"/>
              <a:gd name="connsiteX13" fmla="*/ 2142 w 1318620"/>
              <a:gd name="connsiteY13" fmla="*/ 310291 h 31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18620" h="310457">
                <a:moveTo>
                  <a:pt x="2142" y="310291"/>
                </a:moveTo>
                <a:cubicBezTo>
                  <a:pt x="37129" y="304954"/>
                  <a:pt x="532281" y="157298"/>
                  <a:pt x="663926" y="128834"/>
                </a:cubicBezTo>
                <a:cubicBezTo>
                  <a:pt x="795571" y="100370"/>
                  <a:pt x="781339" y="147810"/>
                  <a:pt x="792013" y="139508"/>
                </a:cubicBezTo>
                <a:cubicBezTo>
                  <a:pt x="802687" y="131206"/>
                  <a:pt x="674599" y="77836"/>
                  <a:pt x="727969" y="79022"/>
                </a:cubicBezTo>
                <a:cubicBezTo>
                  <a:pt x="781339" y="80208"/>
                  <a:pt x="1013794" y="117567"/>
                  <a:pt x="1112231" y="146624"/>
                </a:cubicBezTo>
                <a:cubicBezTo>
                  <a:pt x="1210668" y="175681"/>
                  <a:pt x="1316815" y="252770"/>
                  <a:pt x="1318594" y="253363"/>
                </a:cubicBezTo>
                <a:cubicBezTo>
                  <a:pt x="1320373" y="253956"/>
                  <a:pt x="1233795" y="192285"/>
                  <a:pt x="1122905" y="150182"/>
                </a:cubicBezTo>
                <a:cubicBezTo>
                  <a:pt x="1012015" y="108079"/>
                  <a:pt x="696541" y="10235"/>
                  <a:pt x="653252" y="747"/>
                </a:cubicBezTo>
                <a:cubicBezTo>
                  <a:pt x="609963" y="-8741"/>
                  <a:pt x="855464" y="74871"/>
                  <a:pt x="863173" y="93254"/>
                </a:cubicBezTo>
                <a:cubicBezTo>
                  <a:pt x="870882" y="111637"/>
                  <a:pt x="783711" y="107486"/>
                  <a:pt x="699506" y="111044"/>
                </a:cubicBezTo>
                <a:cubicBezTo>
                  <a:pt x="615301" y="114602"/>
                  <a:pt x="384625" y="114602"/>
                  <a:pt x="357940" y="114602"/>
                </a:cubicBezTo>
                <a:cubicBezTo>
                  <a:pt x="331255" y="114602"/>
                  <a:pt x="523386" y="103335"/>
                  <a:pt x="539397" y="111044"/>
                </a:cubicBezTo>
                <a:cubicBezTo>
                  <a:pt x="555408" y="118753"/>
                  <a:pt x="537024" y="130613"/>
                  <a:pt x="454005" y="160856"/>
                </a:cubicBezTo>
                <a:cubicBezTo>
                  <a:pt x="370986" y="191099"/>
                  <a:pt x="-32845" y="315628"/>
                  <a:pt x="2142" y="31029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7ADAA6E9-5978-3845-D601-0491060B7B8D}"/>
              </a:ext>
            </a:extLst>
          </p:cNvPr>
          <p:cNvSpPr/>
          <p:nvPr/>
        </p:nvSpPr>
        <p:spPr>
          <a:xfrm>
            <a:off x="6972803" y="1055192"/>
            <a:ext cx="400341" cy="1087453"/>
          </a:xfrm>
          <a:custGeom>
            <a:avLst/>
            <a:gdLst>
              <a:gd name="connsiteX0" fmla="*/ 831 w 400341"/>
              <a:gd name="connsiteY0" fmla="*/ 1527 h 1087453"/>
              <a:gd name="connsiteX1" fmla="*/ 296143 w 400341"/>
              <a:gd name="connsiteY1" fmla="*/ 542340 h 1087453"/>
              <a:gd name="connsiteX2" fmla="*/ 228542 w 400341"/>
              <a:gd name="connsiteY2" fmla="*/ 439158 h 1087453"/>
              <a:gd name="connsiteX3" fmla="*/ 313933 w 400341"/>
              <a:gd name="connsiteY3" fmla="*/ 645521 h 1087453"/>
              <a:gd name="connsiteX4" fmla="*/ 310375 w 400341"/>
              <a:gd name="connsiteY4" fmla="*/ 595709 h 1087453"/>
              <a:gd name="connsiteX5" fmla="*/ 367303 w 400341"/>
              <a:gd name="connsiteY5" fmla="*/ 830536 h 1087453"/>
              <a:gd name="connsiteX6" fmla="*/ 349513 w 400341"/>
              <a:gd name="connsiteY6" fmla="*/ 702448 h 1087453"/>
              <a:gd name="connsiteX7" fmla="*/ 395767 w 400341"/>
              <a:gd name="connsiteY7" fmla="*/ 1076036 h 1087453"/>
              <a:gd name="connsiteX8" fmla="*/ 392209 w 400341"/>
              <a:gd name="connsiteY8" fmla="*/ 972855 h 1087453"/>
              <a:gd name="connsiteX9" fmla="*/ 338839 w 400341"/>
              <a:gd name="connsiteY9" fmla="*/ 784282 h 1087453"/>
              <a:gd name="connsiteX10" fmla="*/ 185846 w 400341"/>
              <a:gd name="connsiteY10" fmla="*/ 400020 h 1087453"/>
              <a:gd name="connsiteX11" fmla="*/ 335281 w 400341"/>
              <a:gd name="connsiteY11" fmla="*/ 709564 h 1087453"/>
              <a:gd name="connsiteX12" fmla="*/ 210752 w 400341"/>
              <a:gd name="connsiteY12" fmla="*/ 389347 h 1087453"/>
              <a:gd name="connsiteX13" fmla="*/ 831 w 400341"/>
              <a:gd name="connsiteY13" fmla="*/ 1527 h 108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0341" h="1087453">
                <a:moveTo>
                  <a:pt x="831" y="1527"/>
                </a:moveTo>
                <a:cubicBezTo>
                  <a:pt x="15063" y="27026"/>
                  <a:pt x="258191" y="469402"/>
                  <a:pt x="296143" y="542340"/>
                </a:cubicBezTo>
                <a:cubicBezTo>
                  <a:pt x="334095" y="615278"/>
                  <a:pt x="225577" y="421961"/>
                  <a:pt x="228542" y="439158"/>
                </a:cubicBezTo>
                <a:cubicBezTo>
                  <a:pt x="231507" y="456355"/>
                  <a:pt x="300294" y="619429"/>
                  <a:pt x="313933" y="645521"/>
                </a:cubicBezTo>
                <a:cubicBezTo>
                  <a:pt x="327572" y="671613"/>
                  <a:pt x="301480" y="564873"/>
                  <a:pt x="310375" y="595709"/>
                </a:cubicBezTo>
                <a:cubicBezTo>
                  <a:pt x="319270" y="626545"/>
                  <a:pt x="360780" y="812746"/>
                  <a:pt x="367303" y="830536"/>
                </a:cubicBezTo>
                <a:cubicBezTo>
                  <a:pt x="373826" y="848326"/>
                  <a:pt x="344769" y="661531"/>
                  <a:pt x="349513" y="702448"/>
                </a:cubicBezTo>
                <a:cubicBezTo>
                  <a:pt x="354257" y="743365"/>
                  <a:pt x="388651" y="1030968"/>
                  <a:pt x="395767" y="1076036"/>
                </a:cubicBezTo>
                <a:cubicBezTo>
                  <a:pt x="402883" y="1121104"/>
                  <a:pt x="401697" y="1021481"/>
                  <a:pt x="392209" y="972855"/>
                </a:cubicBezTo>
                <a:cubicBezTo>
                  <a:pt x="382721" y="924229"/>
                  <a:pt x="373233" y="879754"/>
                  <a:pt x="338839" y="784282"/>
                </a:cubicBezTo>
                <a:cubicBezTo>
                  <a:pt x="304445" y="688810"/>
                  <a:pt x="186439" y="412473"/>
                  <a:pt x="185846" y="400020"/>
                </a:cubicBezTo>
                <a:cubicBezTo>
                  <a:pt x="185253" y="387567"/>
                  <a:pt x="331130" y="711343"/>
                  <a:pt x="335281" y="709564"/>
                </a:cubicBezTo>
                <a:cubicBezTo>
                  <a:pt x="339432" y="707785"/>
                  <a:pt x="262343" y="502016"/>
                  <a:pt x="210752" y="389347"/>
                </a:cubicBezTo>
                <a:cubicBezTo>
                  <a:pt x="159161" y="276678"/>
                  <a:pt x="-13401" y="-23972"/>
                  <a:pt x="831" y="152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F2AEB731-F783-875B-1C99-8FC300F3B4FB}"/>
              </a:ext>
            </a:extLst>
          </p:cNvPr>
          <p:cNvSpPr/>
          <p:nvPr/>
        </p:nvSpPr>
        <p:spPr>
          <a:xfrm>
            <a:off x="6251365" y="682455"/>
            <a:ext cx="779287" cy="645219"/>
          </a:xfrm>
          <a:custGeom>
            <a:avLst/>
            <a:gdLst>
              <a:gd name="connsiteX0" fmla="*/ 0 w 779287"/>
              <a:gd name="connsiteY0" fmla="*/ 677 h 645219"/>
              <a:gd name="connsiteX1" fmla="*/ 387819 w 779287"/>
              <a:gd name="connsiteY1" fmla="*/ 281757 h 645219"/>
              <a:gd name="connsiteX2" fmla="*/ 370030 w 779287"/>
              <a:gd name="connsiteY2" fmla="*/ 214155 h 645219"/>
              <a:gd name="connsiteX3" fmla="*/ 611972 w 779287"/>
              <a:gd name="connsiteY3" fmla="*/ 545047 h 645219"/>
              <a:gd name="connsiteX4" fmla="*/ 572834 w 779287"/>
              <a:gd name="connsiteY4" fmla="*/ 473887 h 645219"/>
              <a:gd name="connsiteX5" fmla="*/ 779197 w 779287"/>
              <a:gd name="connsiteY5" fmla="*/ 644670 h 645219"/>
              <a:gd name="connsiteX6" fmla="*/ 544370 w 779287"/>
              <a:gd name="connsiteY6" fmla="*/ 406286 h 645219"/>
              <a:gd name="connsiteX7" fmla="*/ 202805 w 779287"/>
              <a:gd name="connsiteY7" fmla="*/ 677 h 645219"/>
              <a:gd name="connsiteX8" fmla="*/ 391377 w 779287"/>
              <a:gd name="connsiteY8" fmla="*/ 303105 h 645219"/>
              <a:gd name="connsiteX9" fmla="*/ 0 w 779287"/>
              <a:gd name="connsiteY9" fmla="*/ 677 h 645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9287" h="645219">
                <a:moveTo>
                  <a:pt x="0" y="677"/>
                </a:moveTo>
                <a:cubicBezTo>
                  <a:pt x="-593" y="-2881"/>
                  <a:pt x="326147" y="246177"/>
                  <a:pt x="387819" y="281757"/>
                </a:cubicBezTo>
                <a:cubicBezTo>
                  <a:pt x="449491" y="317337"/>
                  <a:pt x="332671" y="170273"/>
                  <a:pt x="370030" y="214155"/>
                </a:cubicBezTo>
                <a:cubicBezTo>
                  <a:pt x="407389" y="258037"/>
                  <a:pt x="578171" y="501758"/>
                  <a:pt x="611972" y="545047"/>
                </a:cubicBezTo>
                <a:cubicBezTo>
                  <a:pt x="645773" y="588336"/>
                  <a:pt x="544963" y="457283"/>
                  <a:pt x="572834" y="473887"/>
                </a:cubicBezTo>
                <a:cubicBezTo>
                  <a:pt x="600705" y="490491"/>
                  <a:pt x="783941" y="655937"/>
                  <a:pt x="779197" y="644670"/>
                </a:cubicBezTo>
                <a:cubicBezTo>
                  <a:pt x="774453" y="633403"/>
                  <a:pt x="640435" y="513618"/>
                  <a:pt x="544370" y="406286"/>
                </a:cubicBezTo>
                <a:cubicBezTo>
                  <a:pt x="448305" y="298954"/>
                  <a:pt x="228304" y="17874"/>
                  <a:pt x="202805" y="677"/>
                </a:cubicBezTo>
                <a:cubicBezTo>
                  <a:pt x="177306" y="-16520"/>
                  <a:pt x="418062" y="299547"/>
                  <a:pt x="391377" y="303105"/>
                </a:cubicBezTo>
                <a:cubicBezTo>
                  <a:pt x="364692" y="306663"/>
                  <a:pt x="593" y="4235"/>
                  <a:pt x="0" y="67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331F4801-65B1-099C-927A-B9466E9F0DCA}"/>
              </a:ext>
            </a:extLst>
          </p:cNvPr>
          <p:cNvSpPr/>
          <p:nvPr/>
        </p:nvSpPr>
        <p:spPr>
          <a:xfrm>
            <a:off x="5635687" y="762807"/>
            <a:ext cx="493422" cy="173013"/>
          </a:xfrm>
          <a:custGeom>
            <a:avLst/>
            <a:gdLst>
              <a:gd name="connsiteX0" fmla="*/ 148 w 493422"/>
              <a:gd name="connsiteY0" fmla="*/ 172941 h 173013"/>
              <a:gd name="connsiteX1" fmla="*/ 220743 w 493422"/>
              <a:gd name="connsiteY1" fmla="*/ 27064 h 173013"/>
              <a:gd name="connsiteX2" fmla="*/ 491149 w 493422"/>
              <a:gd name="connsiteY2" fmla="*/ 44854 h 173013"/>
              <a:gd name="connsiteX3" fmla="*/ 341714 w 493422"/>
              <a:gd name="connsiteY3" fmla="*/ 27064 h 173013"/>
              <a:gd name="connsiteX4" fmla="*/ 188721 w 493422"/>
              <a:gd name="connsiteY4" fmla="*/ 5716 h 173013"/>
              <a:gd name="connsiteX5" fmla="*/ 148 w 493422"/>
              <a:gd name="connsiteY5" fmla="*/ 172941 h 173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3422" h="173013">
                <a:moveTo>
                  <a:pt x="148" y="172941"/>
                </a:moveTo>
                <a:cubicBezTo>
                  <a:pt x="5485" y="176499"/>
                  <a:pt x="138910" y="48412"/>
                  <a:pt x="220743" y="27064"/>
                </a:cubicBezTo>
                <a:cubicBezTo>
                  <a:pt x="302576" y="5716"/>
                  <a:pt x="470987" y="44854"/>
                  <a:pt x="491149" y="44854"/>
                </a:cubicBezTo>
                <a:cubicBezTo>
                  <a:pt x="511311" y="44854"/>
                  <a:pt x="392119" y="33587"/>
                  <a:pt x="341714" y="27064"/>
                </a:cubicBezTo>
                <a:cubicBezTo>
                  <a:pt x="291309" y="20541"/>
                  <a:pt x="242684" y="-13260"/>
                  <a:pt x="188721" y="5716"/>
                </a:cubicBezTo>
                <a:cubicBezTo>
                  <a:pt x="134758" y="24692"/>
                  <a:pt x="-5189" y="169383"/>
                  <a:pt x="148" y="17294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B245AFBB-4B3C-3E77-659C-8C14A92FBCDE}"/>
              </a:ext>
            </a:extLst>
          </p:cNvPr>
          <p:cNvSpPr/>
          <p:nvPr/>
        </p:nvSpPr>
        <p:spPr>
          <a:xfrm>
            <a:off x="6004364" y="612680"/>
            <a:ext cx="371092" cy="182957"/>
          </a:xfrm>
          <a:custGeom>
            <a:avLst/>
            <a:gdLst>
              <a:gd name="connsiteX0" fmla="*/ 5059 w 371092"/>
              <a:gd name="connsiteY0" fmla="*/ 177191 h 182957"/>
              <a:gd name="connsiteX1" fmla="*/ 357298 w 371092"/>
              <a:gd name="connsiteY1" fmla="*/ 6408 h 182957"/>
              <a:gd name="connsiteX2" fmla="*/ 286139 w 371092"/>
              <a:gd name="connsiteY2" fmla="*/ 45546 h 182957"/>
              <a:gd name="connsiteX3" fmla="*/ 158052 w 371092"/>
              <a:gd name="connsiteY3" fmla="*/ 134495 h 182957"/>
              <a:gd name="connsiteX4" fmla="*/ 5059 w 371092"/>
              <a:gd name="connsiteY4" fmla="*/ 177191 h 182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092" h="182957">
                <a:moveTo>
                  <a:pt x="5059" y="177191"/>
                </a:moveTo>
                <a:cubicBezTo>
                  <a:pt x="38266" y="155843"/>
                  <a:pt x="310451" y="28349"/>
                  <a:pt x="357298" y="6408"/>
                </a:cubicBezTo>
                <a:cubicBezTo>
                  <a:pt x="404145" y="-15533"/>
                  <a:pt x="319346" y="24198"/>
                  <a:pt x="286139" y="45546"/>
                </a:cubicBezTo>
                <a:cubicBezTo>
                  <a:pt x="252932" y="66894"/>
                  <a:pt x="204899" y="113740"/>
                  <a:pt x="158052" y="134495"/>
                </a:cubicBezTo>
                <a:cubicBezTo>
                  <a:pt x="111205" y="155250"/>
                  <a:pt x="-28148" y="198539"/>
                  <a:pt x="5059" y="17719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299598F0-9CAF-FADA-7B08-2F734EDA1539}"/>
              </a:ext>
            </a:extLst>
          </p:cNvPr>
          <p:cNvSpPr/>
          <p:nvPr/>
        </p:nvSpPr>
        <p:spPr>
          <a:xfrm>
            <a:off x="6635226" y="963577"/>
            <a:ext cx="285727" cy="348231"/>
          </a:xfrm>
          <a:custGeom>
            <a:avLst/>
            <a:gdLst>
              <a:gd name="connsiteX0" fmla="*/ 400 w 285727"/>
              <a:gd name="connsiteY0" fmla="*/ 635 h 348231"/>
              <a:gd name="connsiteX1" fmla="*/ 274365 w 285727"/>
              <a:gd name="connsiteY1" fmla="*/ 335084 h 348231"/>
              <a:gd name="connsiteX2" fmla="*/ 213879 w 285727"/>
              <a:gd name="connsiteY2" fmla="*/ 253251 h 348231"/>
              <a:gd name="connsiteX3" fmla="*/ 400 w 285727"/>
              <a:gd name="connsiteY3" fmla="*/ 635 h 34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727" h="348231">
                <a:moveTo>
                  <a:pt x="400" y="635"/>
                </a:moveTo>
                <a:cubicBezTo>
                  <a:pt x="10481" y="14274"/>
                  <a:pt x="238785" y="292981"/>
                  <a:pt x="274365" y="335084"/>
                </a:cubicBezTo>
                <a:cubicBezTo>
                  <a:pt x="309945" y="377187"/>
                  <a:pt x="254203" y="309586"/>
                  <a:pt x="213879" y="253251"/>
                </a:cubicBezTo>
                <a:cubicBezTo>
                  <a:pt x="173555" y="196916"/>
                  <a:pt x="-9681" y="-13004"/>
                  <a:pt x="400" y="63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CF3C6C55-2B7C-80CB-D7E7-1DB3C254ED45}"/>
              </a:ext>
            </a:extLst>
          </p:cNvPr>
          <p:cNvSpPr/>
          <p:nvPr/>
        </p:nvSpPr>
        <p:spPr>
          <a:xfrm>
            <a:off x="6845521" y="1263912"/>
            <a:ext cx="476798" cy="658017"/>
          </a:xfrm>
          <a:custGeom>
            <a:avLst/>
            <a:gdLst>
              <a:gd name="connsiteX0" fmla="*/ 26 w 476798"/>
              <a:gd name="connsiteY0" fmla="*/ 59655 h 658017"/>
              <a:gd name="connsiteX1" fmla="*/ 313128 w 476798"/>
              <a:gd name="connsiteY1" fmla="*/ 148605 h 658017"/>
              <a:gd name="connsiteX2" fmla="*/ 259758 w 476798"/>
              <a:gd name="connsiteY2" fmla="*/ 145047 h 658017"/>
              <a:gd name="connsiteX3" fmla="*/ 362940 w 476798"/>
              <a:gd name="connsiteY3" fmla="*/ 358525 h 658017"/>
              <a:gd name="connsiteX4" fmla="*/ 245526 w 476798"/>
              <a:gd name="connsiteY4" fmla="*/ 237554 h 658017"/>
              <a:gd name="connsiteX5" fmla="*/ 334476 w 476798"/>
              <a:gd name="connsiteY5" fmla="*/ 319388 h 658017"/>
              <a:gd name="connsiteX6" fmla="*/ 426983 w 476798"/>
              <a:gd name="connsiteY6" fmla="*/ 607584 h 658017"/>
              <a:gd name="connsiteX7" fmla="*/ 384288 w 476798"/>
              <a:gd name="connsiteY7" fmla="*/ 483055 h 658017"/>
              <a:gd name="connsiteX8" fmla="*/ 476795 w 476798"/>
              <a:gd name="connsiteY8" fmla="*/ 657395 h 658017"/>
              <a:gd name="connsiteX9" fmla="*/ 380730 w 476798"/>
              <a:gd name="connsiteY9" fmla="*/ 408337 h 658017"/>
              <a:gd name="connsiteX10" fmla="*/ 298896 w 476798"/>
              <a:gd name="connsiteY10" fmla="*/ 2728 h 658017"/>
              <a:gd name="connsiteX11" fmla="*/ 316686 w 476798"/>
              <a:gd name="connsiteY11" fmla="*/ 226880 h 658017"/>
              <a:gd name="connsiteX12" fmla="*/ 295338 w 476798"/>
              <a:gd name="connsiteY12" fmla="*/ 145047 h 658017"/>
              <a:gd name="connsiteX13" fmla="*/ 26 w 476798"/>
              <a:gd name="connsiteY13" fmla="*/ 59655 h 658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6798" h="658017">
                <a:moveTo>
                  <a:pt x="26" y="59655"/>
                </a:moveTo>
                <a:cubicBezTo>
                  <a:pt x="2991" y="60248"/>
                  <a:pt x="269839" y="134373"/>
                  <a:pt x="313128" y="148605"/>
                </a:cubicBezTo>
                <a:cubicBezTo>
                  <a:pt x="356417" y="162837"/>
                  <a:pt x="251456" y="110060"/>
                  <a:pt x="259758" y="145047"/>
                </a:cubicBezTo>
                <a:cubicBezTo>
                  <a:pt x="268060" y="180034"/>
                  <a:pt x="365312" y="343107"/>
                  <a:pt x="362940" y="358525"/>
                </a:cubicBezTo>
                <a:cubicBezTo>
                  <a:pt x="360568" y="373943"/>
                  <a:pt x="250270" y="244077"/>
                  <a:pt x="245526" y="237554"/>
                </a:cubicBezTo>
                <a:cubicBezTo>
                  <a:pt x="240782" y="231031"/>
                  <a:pt x="304233" y="257716"/>
                  <a:pt x="334476" y="319388"/>
                </a:cubicBezTo>
                <a:cubicBezTo>
                  <a:pt x="364719" y="381060"/>
                  <a:pt x="418681" y="580306"/>
                  <a:pt x="426983" y="607584"/>
                </a:cubicBezTo>
                <a:cubicBezTo>
                  <a:pt x="435285" y="634862"/>
                  <a:pt x="375986" y="474753"/>
                  <a:pt x="384288" y="483055"/>
                </a:cubicBezTo>
                <a:cubicBezTo>
                  <a:pt x="392590" y="491357"/>
                  <a:pt x="477388" y="669848"/>
                  <a:pt x="476795" y="657395"/>
                </a:cubicBezTo>
                <a:cubicBezTo>
                  <a:pt x="476202" y="644942"/>
                  <a:pt x="410380" y="517448"/>
                  <a:pt x="380730" y="408337"/>
                </a:cubicBezTo>
                <a:cubicBezTo>
                  <a:pt x="351080" y="299226"/>
                  <a:pt x="309570" y="32971"/>
                  <a:pt x="298896" y="2728"/>
                </a:cubicBezTo>
                <a:cubicBezTo>
                  <a:pt x="288222" y="-27515"/>
                  <a:pt x="317279" y="203160"/>
                  <a:pt x="316686" y="226880"/>
                </a:cubicBezTo>
                <a:cubicBezTo>
                  <a:pt x="316093" y="250600"/>
                  <a:pt x="342778" y="171139"/>
                  <a:pt x="295338" y="145047"/>
                </a:cubicBezTo>
                <a:cubicBezTo>
                  <a:pt x="247898" y="118955"/>
                  <a:pt x="-2939" y="59062"/>
                  <a:pt x="26" y="5965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ABD6723E-0E4F-4736-7ACD-57E711BCAD8C}"/>
              </a:ext>
            </a:extLst>
          </p:cNvPr>
          <p:cNvSpPr/>
          <p:nvPr/>
        </p:nvSpPr>
        <p:spPr>
          <a:xfrm>
            <a:off x="7315037" y="1769880"/>
            <a:ext cx="149463" cy="912116"/>
          </a:xfrm>
          <a:custGeom>
            <a:avLst/>
            <a:gdLst>
              <a:gd name="connsiteX0" fmla="*/ 149388 w 149463"/>
              <a:gd name="connsiteY0" fmla="*/ 1770 h 912116"/>
              <a:gd name="connsiteX1" fmla="*/ 12863 w 149463"/>
              <a:gd name="connsiteY1" fmla="*/ 839970 h 912116"/>
              <a:gd name="connsiteX2" fmla="*/ 19213 w 149463"/>
              <a:gd name="connsiteY2" fmla="*/ 801870 h 912116"/>
              <a:gd name="connsiteX3" fmla="*/ 163 w 149463"/>
              <a:gd name="connsiteY3" fmla="*/ 258945 h 912116"/>
              <a:gd name="connsiteX4" fmla="*/ 31913 w 149463"/>
              <a:gd name="connsiteY4" fmla="*/ 608195 h 912116"/>
              <a:gd name="connsiteX5" fmla="*/ 149388 w 149463"/>
              <a:gd name="connsiteY5" fmla="*/ 1770 h 912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463" h="912116">
                <a:moveTo>
                  <a:pt x="149388" y="1770"/>
                </a:moveTo>
                <a:cubicBezTo>
                  <a:pt x="146213" y="40399"/>
                  <a:pt x="34559" y="706620"/>
                  <a:pt x="12863" y="839970"/>
                </a:cubicBezTo>
                <a:cubicBezTo>
                  <a:pt x="-8833" y="973320"/>
                  <a:pt x="21330" y="898708"/>
                  <a:pt x="19213" y="801870"/>
                </a:cubicBezTo>
                <a:cubicBezTo>
                  <a:pt x="17096" y="705033"/>
                  <a:pt x="-1954" y="291224"/>
                  <a:pt x="163" y="258945"/>
                </a:cubicBezTo>
                <a:cubicBezTo>
                  <a:pt x="2280" y="226666"/>
                  <a:pt x="8630" y="647353"/>
                  <a:pt x="31913" y="608195"/>
                </a:cubicBezTo>
                <a:cubicBezTo>
                  <a:pt x="55196" y="569037"/>
                  <a:pt x="152563" y="-36859"/>
                  <a:pt x="149388" y="1770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77403C87-B4D7-6F09-D834-03431725BB4A}"/>
              </a:ext>
            </a:extLst>
          </p:cNvPr>
          <p:cNvSpPr/>
          <p:nvPr/>
        </p:nvSpPr>
        <p:spPr>
          <a:xfrm>
            <a:off x="5565451" y="1038203"/>
            <a:ext cx="121191" cy="529127"/>
          </a:xfrm>
          <a:custGeom>
            <a:avLst/>
            <a:gdLst>
              <a:gd name="connsiteX0" fmla="*/ 120974 w 121191"/>
              <a:gd name="connsiteY0" fmla="*/ 22 h 529127"/>
              <a:gd name="connsiteX1" fmla="*/ 51124 w 121191"/>
              <a:gd name="connsiteY1" fmla="*/ 139722 h 529127"/>
              <a:gd name="connsiteX2" fmla="*/ 28899 w 121191"/>
              <a:gd name="connsiteY2" fmla="*/ 349272 h 529127"/>
              <a:gd name="connsiteX3" fmla="*/ 38424 w 121191"/>
              <a:gd name="connsiteY3" fmla="*/ 298472 h 529127"/>
              <a:gd name="connsiteX4" fmla="*/ 38424 w 121191"/>
              <a:gd name="connsiteY4" fmla="*/ 517547 h 529127"/>
              <a:gd name="connsiteX5" fmla="*/ 32074 w 121191"/>
              <a:gd name="connsiteY5" fmla="*/ 460397 h 529127"/>
              <a:gd name="connsiteX6" fmla="*/ 324 w 121191"/>
              <a:gd name="connsiteY6" fmla="*/ 136547 h 529127"/>
              <a:gd name="connsiteX7" fmla="*/ 16199 w 121191"/>
              <a:gd name="connsiteY7" fmla="*/ 241322 h 529127"/>
              <a:gd name="connsiteX8" fmla="*/ 25724 w 121191"/>
              <a:gd name="connsiteY8" fmla="*/ 149247 h 529127"/>
              <a:gd name="connsiteX9" fmla="*/ 120974 w 121191"/>
              <a:gd name="connsiteY9" fmla="*/ 22 h 52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191" h="529127">
                <a:moveTo>
                  <a:pt x="120974" y="22"/>
                </a:moveTo>
                <a:cubicBezTo>
                  <a:pt x="125207" y="-1565"/>
                  <a:pt x="66470" y="81514"/>
                  <a:pt x="51124" y="139722"/>
                </a:cubicBezTo>
                <a:cubicBezTo>
                  <a:pt x="35778" y="197930"/>
                  <a:pt x="31016" y="322814"/>
                  <a:pt x="28899" y="349272"/>
                </a:cubicBezTo>
                <a:cubicBezTo>
                  <a:pt x="26782" y="375730"/>
                  <a:pt x="36837" y="270426"/>
                  <a:pt x="38424" y="298472"/>
                </a:cubicBezTo>
                <a:cubicBezTo>
                  <a:pt x="40011" y="326518"/>
                  <a:pt x="39482" y="490560"/>
                  <a:pt x="38424" y="517547"/>
                </a:cubicBezTo>
                <a:cubicBezTo>
                  <a:pt x="37366" y="544534"/>
                  <a:pt x="38424" y="523897"/>
                  <a:pt x="32074" y="460397"/>
                </a:cubicBezTo>
                <a:cubicBezTo>
                  <a:pt x="25724" y="396897"/>
                  <a:pt x="2970" y="173059"/>
                  <a:pt x="324" y="136547"/>
                </a:cubicBezTo>
                <a:cubicBezTo>
                  <a:pt x="-2322" y="100035"/>
                  <a:pt x="11966" y="239205"/>
                  <a:pt x="16199" y="241322"/>
                </a:cubicBezTo>
                <a:cubicBezTo>
                  <a:pt x="20432" y="243439"/>
                  <a:pt x="8262" y="185230"/>
                  <a:pt x="25724" y="149247"/>
                </a:cubicBezTo>
                <a:cubicBezTo>
                  <a:pt x="43186" y="113264"/>
                  <a:pt x="116741" y="1609"/>
                  <a:pt x="120974" y="22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09C91650-4923-CC5C-A2BC-ED7787603CC2}"/>
              </a:ext>
            </a:extLst>
          </p:cNvPr>
          <p:cNvSpPr/>
          <p:nvPr/>
        </p:nvSpPr>
        <p:spPr>
          <a:xfrm>
            <a:off x="5578369" y="1533525"/>
            <a:ext cx="108186" cy="44460"/>
          </a:xfrm>
          <a:custGeom>
            <a:avLst/>
            <a:gdLst>
              <a:gd name="connsiteX0" fmla="*/ 106 w 108186"/>
              <a:gd name="connsiteY0" fmla="*/ 44450 h 44460"/>
              <a:gd name="connsiteX1" fmla="*/ 73131 w 108186"/>
              <a:gd name="connsiteY1" fmla="*/ 15875 h 44460"/>
              <a:gd name="connsiteX2" fmla="*/ 108056 w 108186"/>
              <a:gd name="connsiteY2" fmla="*/ 25400 h 44460"/>
              <a:gd name="connsiteX3" fmla="*/ 85831 w 108186"/>
              <a:gd name="connsiteY3" fmla="*/ 6350 h 44460"/>
              <a:gd name="connsiteX4" fmla="*/ 69956 w 108186"/>
              <a:gd name="connsiteY4" fmla="*/ 0 h 44460"/>
              <a:gd name="connsiteX5" fmla="*/ 57256 w 108186"/>
              <a:gd name="connsiteY5" fmla="*/ 19050 h 44460"/>
              <a:gd name="connsiteX6" fmla="*/ 106 w 108186"/>
              <a:gd name="connsiteY6" fmla="*/ 44450 h 44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186" h="44460">
                <a:moveTo>
                  <a:pt x="106" y="44450"/>
                </a:moveTo>
                <a:cubicBezTo>
                  <a:pt x="2752" y="43921"/>
                  <a:pt x="55139" y="19050"/>
                  <a:pt x="73131" y="15875"/>
                </a:cubicBezTo>
                <a:cubicBezTo>
                  <a:pt x="91123" y="12700"/>
                  <a:pt x="105939" y="26988"/>
                  <a:pt x="108056" y="25400"/>
                </a:cubicBezTo>
                <a:cubicBezTo>
                  <a:pt x="110173" y="23812"/>
                  <a:pt x="85831" y="6350"/>
                  <a:pt x="85831" y="6350"/>
                </a:cubicBezTo>
                <a:cubicBezTo>
                  <a:pt x="79481" y="2117"/>
                  <a:pt x="69956" y="0"/>
                  <a:pt x="69956" y="0"/>
                </a:cubicBezTo>
                <a:cubicBezTo>
                  <a:pt x="65194" y="2117"/>
                  <a:pt x="69427" y="12171"/>
                  <a:pt x="57256" y="19050"/>
                </a:cubicBezTo>
                <a:cubicBezTo>
                  <a:pt x="45085" y="25929"/>
                  <a:pt x="-2540" y="44979"/>
                  <a:pt x="106" y="44450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4C2AE428-EFBE-59CD-0B47-1B5BD6728315}"/>
              </a:ext>
            </a:extLst>
          </p:cNvPr>
          <p:cNvSpPr/>
          <p:nvPr/>
        </p:nvSpPr>
        <p:spPr>
          <a:xfrm>
            <a:off x="6351608" y="897594"/>
            <a:ext cx="315457" cy="144421"/>
          </a:xfrm>
          <a:custGeom>
            <a:avLst/>
            <a:gdLst>
              <a:gd name="connsiteX0" fmla="*/ 496 w 315457"/>
              <a:gd name="connsiteY0" fmla="*/ 574 h 144421"/>
              <a:gd name="connsiteX1" fmla="*/ 303493 w 315457"/>
              <a:gd name="connsiteY1" fmla="*/ 141251 h 144421"/>
              <a:gd name="connsiteX2" fmla="*/ 233154 w 315457"/>
              <a:gd name="connsiteY2" fmla="*/ 92555 h 144421"/>
              <a:gd name="connsiteX3" fmla="*/ 496 w 315457"/>
              <a:gd name="connsiteY3" fmla="*/ 574 h 14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457" h="144421">
                <a:moveTo>
                  <a:pt x="496" y="574"/>
                </a:moveTo>
                <a:cubicBezTo>
                  <a:pt x="12219" y="8690"/>
                  <a:pt x="264717" y="125921"/>
                  <a:pt x="303493" y="141251"/>
                </a:cubicBezTo>
                <a:cubicBezTo>
                  <a:pt x="342269" y="156581"/>
                  <a:pt x="278243" y="112394"/>
                  <a:pt x="233154" y="92555"/>
                </a:cubicBezTo>
                <a:cubicBezTo>
                  <a:pt x="188065" y="72716"/>
                  <a:pt x="-11227" y="-7542"/>
                  <a:pt x="496" y="574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EB0807C7-EC10-43F5-718A-E76390EA452D}"/>
              </a:ext>
            </a:extLst>
          </p:cNvPr>
          <p:cNvSpPr/>
          <p:nvPr/>
        </p:nvSpPr>
        <p:spPr>
          <a:xfrm>
            <a:off x="6557333" y="1098353"/>
            <a:ext cx="49138" cy="167751"/>
          </a:xfrm>
          <a:custGeom>
            <a:avLst/>
            <a:gdLst>
              <a:gd name="connsiteX0" fmla="*/ 49072 w 49138"/>
              <a:gd name="connsiteY0" fmla="*/ 9 h 167751"/>
              <a:gd name="connsiteX1" fmla="*/ 11197 w 49138"/>
              <a:gd name="connsiteY1" fmla="*/ 91990 h 167751"/>
              <a:gd name="connsiteX2" fmla="*/ 22018 w 49138"/>
              <a:gd name="connsiteY2" fmla="*/ 167739 h 167751"/>
              <a:gd name="connsiteX3" fmla="*/ 376 w 49138"/>
              <a:gd name="connsiteY3" fmla="*/ 97401 h 167751"/>
              <a:gd name="connsiteX4" fmla="*/ 49072 w 49138"/>
              <a:gd name="connsiteY4" fmla="*/ 9 h 167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8" h="167751">
                <a:moveTo>
                  <a:pt x="49072" y="9"/>
                </a:moveTo>
                <a:cubicBezTo>
                  <a:pt x="50875" y="-893"/>
                  <a:pt x="15706" y="64035"/>
                  <a:pt x="11197" y="91990"/>
                </a:cubicBezTo>
                <a:cubicBezTo>
                  <a:pt x="6688" y="119945"/>
                  <a:pt x="23821" y="166837"/>
                  <a:pt x="22018" y="167739"/>
                </a:cubicBezTo>
                <a:cubicBezTo>
                  <a:pt x="20215" y="168641"/>
                  <a:pt x="-3231" y="119945"/>
                  <a:pt x="376" y="97401"/>
                </a:cubicBezTo>
                <a:cubicBezTo>
                  <a:pt x="3983" y="74857"/>
                  <a:pt x="47269" y="911"/>
                  <a:pt x="49072" y="9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C01374E6-08F6-3A61-6CF6-6B4F2F611A64}"/>
              </a:ext>
            </a:extLst>
          </p:cNvPr>
          <p:cNvSpPr/>
          <p:nvPr/>
        </p:nvSpPr>
        <p:spPr>
          <a:xfrm>
            <a:off x="6422133" y="989856"/>
            <a:ext cx="130479" cy="151889"/>
          </a:xfrm>
          <a:custGeom>
            <a:avLst/>
            <a:gdLst>
              <a:gd name="connsiteX0" fmla="*/ 310 w 130479"/>
              <a:gd name="connsiteY0" fmla="*/ 293 h 151889"/>
              <a:gd name="connsiteX1" fmla="*/ 43595 w 130479"/>
              <a:gd name="connsiteY1" fmla="*/ 103095 h 151889"/>
              <a:gd name="connsiteX2" fmla="*/ 11131 w 130479"/>
              <a:gd name="connsiteY2" fmla="*/ 151791 h 151889"/>
              <a:gd name="connsiteX3" fmla="*/ 43595 w 130479"/>
              <a:gd name="connsiteY3" fmla="*/ 113917 h 151889"/>
              <a:gd name="connsiteX4" fmla="*/ 130165 w 130479"/>
              <a:gd name="connsiteY4" fmla="*/ 54400 h 151889"/>
              <a:gd name="connsiteX5" fmla="*/ 70648 w 130479"/>
              <a:gd name="connsiteY5" fmla="*/ 70632 h 151889"/>
              <a:gd name="connsiteX6" fmla="*/ 310 w 130479"/>
              <a:gd name="connsiteY6" fmla="*/ 293 h 15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479" h="151889">
                <a:moveTo>
                  <a:pt x="310" y="293"/>
                </a:moveTo>
                <a:cubicBezTo>
                  <a:pt x="-4199" y="5703"/>
                  <a:pt x="41792" y="77845"/>
                  <a:pt x="43595" y="103095"/>
                </a:cubicBezTo>
                <a:cubicBezTo>
                  <a:pt x="45398" y="128345"/>
                  <a:pt x="11131" y="149987"/>
                  <a:pt x="11131" y="151791"/>
                </a:cubicBezTo>
                <a:cubicBezTo>
                  <a:pt x="11131" y="153595"/>
                  <a:pt x="23756" y="130149"/>
                  <a:pt x="43595" y="113917"/>
                </a:cubicBezTo>
                <a:cubicBezTo>
                  <a:pt x="63434" y="97685"/>
                  <a:pt x="125656" y="61614"/>
                  <a:pt x="130165" y="54400"/>
                </a:cubicBezTo>
                <a:cubicBezTo>
                  <a:pt x="134674" y="47186"/>
                  <a:pt x="89585" y="75141"/>
                  <a:pt x="70648" y="70632"/>
                </a:cubicBezTo>
                <a:cubicBezTo>
                  <a:pt x="51711" y="66123"/>
                  <a:pt x="4819" y="-5117"/>
                  <a:pt x="310" y="293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97D11E14-66BA-B014-DFB7-0756BF073F8E}"/>
              </a:ext>
            </a:extLst>
          </p:cNvPr>
          <p:cNvSpPr/>
          <p:nvPr/>
        </p:nvSpPr>
        <p:spPr>
          <a:xfrm>
            <a:off x="5773864" y="881630"/>
            <a:ext cx="360997" cy="160792"/>
          </a:xfrm>
          <a:custGeom>
            <a:avLst/>
            <a:gdLst>
              <a:gd name="connsiteX0" fmla="*/ 64228 w 360997"/>
              <a:gd name="connsiteY0" fmla="*/ 146394 h 160792"/>
              <a:gd name="connsiteX1" fmla="*/ 345582 w 360997"/>
              <a:gd name="connsiteY1" fmla="*/ 5717 h 160792"/>
              <a:gd name="connsiteX2" fmla="*/ 302297 w 360997"/>
              <a:gd name="connsiteY2" fmla="*/ 27359 h 160792"/>
              <a:gd name="connsiteX3" fmla="*/ 118335 w 360997"/>
              <a:gd name="connsiteY3" fmla="*/ 27359 h 160792"/>
              <a:gd name="connsiteX4" fmla="*/ 231958 w 360997"/>
              <a:gd name="connsiteY4" fmla="*/ 38181 h 160792"/>
              <a:gd name="connsiteX5" fmla="*/ 10122 w 360997"/>
              <a:gd name="connsiteY5" fmla="*/ 146394 h 160792"/>
              <a:gd name="connsiteX6" fmla="*/ 64228 w 360997"/>
              <a:gd name="connsiteY6" fmla="*/ 146394 h 160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997" h="160792">
                <a:moveTo>
                  <a:pt x="64228" y="146394"/>
                </a:moveTo>
                <a:cubicBezTo>
                  <a:pt x="120138" y="122948"/>
                  <a:pt x="345582" y="5717"/>
                  <a:pt x="345582" y="5717"/>
                </a:cubicBezTo>
                <a:cubicBezTo>
                  <a:pt x="385260" y="-14122"/>
                  <a:pt x="340172" y="23752"/>
                  <a:pt x="302297" y="27359"/>
                </a:cubicBezTo>
                <a:cubicBezTo>
                  <a:pt x="264423" y="30966"/>
                  <a:pt x="130058" y="25555"/>
                  <a:pt x="118335" y="27359"/>
                </a:cubicBezTo>
                <a:cubicBezTo>
                  <a:pt x="106612" y="29163"/>
                  <a:pt x="249993" y="18342"/>
                  <a:pt x="231958" y="38181"/>
                </a:cubicBezTo>
                <a:cubicBezTo>
                  <a:pt x="213923" y="58020"/>
                  <a:pt x="35372" y="131966"/>
                  <a:pt x="10122" y="146394"/>
                </a:cubicBezTo>
                <a:cubicBezTo>
                  <a:pt x="-15128" y="160822"/>
                  <a:pt x="8318" y="169840"/>
                  <a:pt x="64228" y="146394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7C38D3AC-7430-3AB9-1CCD-5DEA9DB9036D}"/>
              </a:ext>
            </a:extLst>
          </p:cNvPr>
          <p:cNvSpPr/>
          <p:nvPr/>
        </p:nvSpPr>
        <p:spPr>
          <a:xfrm>
            <a:off x="6581443" y="2716147"/>
            <a:ext cx="706704" cy="559415"/>
          </a:xfrm>
          <a:custGeom>
            <a:avLst/>
            <a:gdLst>
              <a:gd name="connsiteX0" fmla="*/ 706704 w 706704"/>
              <a:gd name="connsiteY0" fmla="*/ 0 h 559415"/>
              <a:gd name="connsiteX1" fmla="*/ 3319 w 706704"/>
              <a:gd name="connsiteY1" fmla="*/ 557297 h 559415"/>
              <a:gd name="connsiteX2" fmla="*/ 436171 w 706704"/>
              <a:gd name="connsiteY2" fmla="*/ 194783 h 559415"/>
              <a:gd name="connsiteX3" fmla="*/ 300905 w 706704"/>
              <a:gd name="connsiteY3" fmla="*/ 292175 h 559415"/>
              <a:gd name="connsiteX4" fmla="*/ 706704 w 706704"/>
              <a:gd name="connsiteY4" fmla="*/ 0 h 559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6704" h="559415">
                <a:moveTo>
                  <a:pt x="706704" y="0"/>
                </a:moveTo>
                <a:lnTo>
                  <a:pt x="3319" y="557297"/>
                </a:lnTo>
                <a:cubicBezTo>
                  <a:pt x="-41770" y="589761"/>
                  <a:pt x="386573" y="238970"/>
                  <a:pt x="436171" y="194783"/>
                </a:cubicBezTo>
                <a:cubicBezTo>
                  <a:pt x="485769" y="150596"/>
                  <a:pt x="300905" y="292175"/>
                  <a:pt x="300905" y="292175"/>
                </a:cubicBezTo>
                <a:lnTo>
                  <a:pt x="706704" y="0"/>
                </a:ln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B85B2D32-C728-2077-A4B7-1184F4114066}"/>
              </a:ext>
            </a:extLst>
          </p:cNvPr>
          <p:cNvSpPr/>
          <p:nvPr/>
        </p:nvSpPr>
        <p:spPr>
          <a:xfrm>
            <a:off x="6270716" y="3213773"/>
            <a:ext cx="347313" cy="59791"/>
          </a:xfrm>
          <a:custGeom>
            <a:avLst/>
            <a:gdLst>
              <a:gd name="connsiteX0" fmla="*/ 228 w 347313"/>
              <a:gd name="connsiteY0" fmla="*/ 154 h 59791"/>
              <a:gd name="connsiteX1" fmla="*/ 216654 w 347313"/>
              <a:gd name="connsiteY1" fmla="*/ 32618 h 59791"/>
              <a:gd name="connsiteX2" fmla="*/ 346510 w 347313"/>
              <a:gd name="connsiteY2" fmla="*/ 59671 h 59791"/>
              <a:gd name="connsiteX3" fmla="*/ 259940 w 347313"/>
              <a:gd name="connsiteY3" fmla="*/ 21796 h 59791"/>
              <a:gd name="connsiteX4" fmla="*/ 228 w 347313"/>
              <a:gd name="connsiteY4" fmla="*/ 154 h 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313" h="59791">
                <a:moveTo>
                  <a:pt x="228" y="154"/>
                </a:moveTo>
                <a:cubicBezTo>
                  <a:pt x="-6986" y="1958"/>
                  <a:pt x="158940" y="22699"/>
                  <a:pt x="216654" y="32618"/>
                </a:cubicBezTo>
                <a:cubicBezTo>
                  <a:pt x="274368" y="42538"/>
                  <a:pt x="339296" y="61475"/>
                  <a:pt x="346510" y="59671"/>
                </a:cubicBezTo>
                <a:cubicBezTo>
                  <a:pt x="353724" y="57867"/>
                  <a:pt x="311341" y="30814"/>
                  <a:pt x="259940" y="21796"/>
                </a:cubicBezTo>
                <a:cubicBezTo>
                  <a:pt x="208539" y="12778"/>
                  <a:pt x="7442" y="-1650"/>
                  <a:pt x="228" y="154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BE80B7AE-7A00-4A39-4334-F968374B9BEB}"/>
              </a:ext>
            </a:extLst>
          </p:cNvPr>
          <p:cNvSpPr/>
          <p:nvPr/>
        </p:nvSpPr>
        <p:spPr>
          <a:xfrm>
            <a:off x="6974192" y="1946319"/>
            <a:ext cx="168044" cy="358648"/>
          </a:xfrm>
          <a:custGeom>
            <a:avLst/>
            <a:gdLst>
              <a:gd name="connsiteX0" fmla="*/ 54244 w 168044"/>
              <a:gd name="connsiteY0" fmla="*/ 6926 h 358648"/>
              <a:gd name="connsiteX1" fmla="*/ 65065 w 168044"/>
              <a:gd name="connsiteY1" fmla="*/ 239584 h 358648"/>
              <a:gd name="connsiteX2" fmla="*/ 137 w 168044"/>
              <a:gd name="connsiteY2" fmla="*/ 358618 h 358648"/>
              <a:gd name="connsiteX3" fmla="*/ 48833 w 168044"/>
              <a:gd name="connsiteY3" fmla="*/ 250405 h 358648"/>
              <a:gd name="connsiteX4" fmla="*/ 81297 w 168044"/>
              <a:gd name="connsiteY4" fmla="*/ 169245 h 358648"/>
              <a:gd name="connsiteX5" fmla="*/ 167867 w 168044"/>
              <a:gd name="connsiteY5" fmla="*/ 50211 h 358648"/>
              <a:gd name="connsiteX6" fmla="*/ 102939 w 168044"/>
              <a:gd name="connsiteY6" fmla="*/ 131371 h 358648"/>
              <a:gd name="connsiteX7" fmla="*/ 70475 w 168044"/>
              <a:gd name="connsiteY7" fmla="*/ 66443 h 358648"/>
              <a:gd name="connsiteX8" fmla="*/ 54244 w 168044"/>
              <a:gd name="connsiteY8" fmla="*/ 6926 h 35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044" h="358648">
                <a:moveTo>
                  <a:pt x="54244" y="6926"/>
                </a:moveTo>
                <a:cubicBezTo>
                  <a:pt x="53342" y="35783"/>
                  <a:pt x="74083" y="180969"/>
                  <a:pt x="65065" y="239584"/>
                </a:cubicBezTo>
                <a:cubicBezTo>
                  <a:pt x="56047" y="298199"/>
                  <a:pt x="2842" y="356815"/>
                  <a:pt x="137" y="358618"/>
                </a:cubicBezTo>
                <a:cubicBezTo>
                  <a:pt x="-2568" y="360421"/>
                  <a:pt x="35306" y="281967"/>
                  <a:pt x="48833" y="250405"/>
                </a:cubicBezTo>
                <a:cubicBezTo>
                  <a:pt x="62360" y="218843"/>
                  <a:pt x="61458" y="202611"/>
                  <a:pt x="81297" y="169245"/>
                </a:cubicBezTo>
                <a:cubicBezTo>
                  <a:pt x="101136" y="135879"/>
                  <a:pt x="164260" y="56523"/>
                  <a:pt x="167867" y="50211"/>
                </a:cubicBezTo>
                <a:cubicBezTo>
                  <a:pt x="171474" y="43899"/>
                  <a:pt x="119171" y="128666"/>
                  <a:pt x="102939" y="131371"/>
                </a:cubicBezTo>
                <a:cubicBezTo>
                  <a:pt x="86707" y="134076"/>
                  <a:pt x="76787" y="85380"/>
                  <a:pt x="70475" y="66443"/>
                </a:cubicBezTo>
                <a:cubicBezTo>
                  <a:pt x="64163" y="47506"/>
                  <a:pt x="55146" y="-21931"/>
                  <a:pt x="54244" y="6926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7E2310AD-9F97-0BA0-712C-7C7EB97AEE6D}"/>
              </a:ext>
            </a:extLst>
          </p:cNvPr>
          <p:cNvSpPr/>
          <p:nvPr/>
        </p:nvSpPr>
        <p:spPr>
          <a:xfrm>
            <a:off x="6873996" y="1772900"/>
            <a:ext cx="177137" cy="176727"/>
          </a:xfrm>
          <a:custGeom>
            <a:avLst/>
            <a:gdLst>
              <a:gd name="connsiteX0" fmla="*/ 176082 w 177137"/>
              <a:gd name="connsiteY0" fmla="*/ 1793 h 176727"/>
              <a:gd name="connsiteX1" fmla="*/ 2941 w 177137"/>
              <a:gd name="connsiteY1" fmla="*/ 174934 h 176727"/>
              <a:gd name="connsiteX2" fmla="*/ 73280 w 177137"/>
              <a:gd name="connsiteY2" fmla="*/ 88364 h 176727"/>
              <a:gd name="connsiteX3" fmla="*/ 176082 w 177137"/>
              <a:gd name="connsiteY3" fmla="*/ 1793 h 17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137" h="176727">
                <a:moveTo>
                  <a:pt x="176082" y="1793"/>
                </a:moveTo>
                <a:cubicBezTo>
                  <a:pt x="164359" y="16221"/>
                  <a:pt x="20075" y="160506"/>
                  <a:pt x="2941" y="174934"/>
                </a:cubicBezTo>
                <a:cubicBezTo>
                  <a:pt x="-14193" y="189363"/>
                  <a:pt x="48030" y="112712"/>
                  <a:pt x="73280" y="88364"/>
                </a:cubicBezTo>
                <a:cubicBezTo>
                  <a:pt x="98530" y="64016"/>
                  <a:pt x="187805" y="-12635"/>
                  <a:pt x="176082" y="1793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91C9B41B-5B73-5D83-B066-AD244A2B1215}"/>
              </a:ext>
            </a:extLst>
          </p:cNvPr>
          <p:cNvSpPr/>
          <p:nvPr/>
        </p:nvSpPr>
        <p:spPr>
          <a:xfrm>
            <a:off x="6348801" y="1552557"/>
            <a:ext cx="360060" cy="127021"/>
          </a:xfrm>
          <a:custGeom>
            <a:avLst/>
            <a:gdLst>
              <a:gd name="connsiteX0" fmla="*/ 1199 w 360060"/>
              <a:gd name="connsiteY0" fmla="*/ 127018 h 127021"/>
              <a:gd name="connsiteX1" fmla="*/ 125024 w 360060"/>
              <a:gd name="connsiteY1" fmla="*/ 47643 h 127021"/>
              <a:gd name="connsiteX2" fmla="*/ 267899 w 360060"/>
              <a:gd name="connsiteY2" fmla="*/ 19068 h 127021"/>
              <a:gd name="connsiteX3" fmla="*/ 210749 w 360060"/>
              <a:gd name="connsiteY3" fmla="*/ 22243 h 127021"/>
              <a:gd name="connsiteX4" fmla="*/ 359974 w 360060"/>
              <a:gd name="connsiteY4" fmla="*/ 18 h 127021"/>
              <a:gd name="connsiteX5" fmla="*/ 229799 w 360060"/>
              <a:gd name="connsiteY5" fmla="*/ 19068 h 127021"/>
              <a:gd name="connsiteX6" fmla="*/ 71049 w 360060"/>
              <a:gd name="connsiteY6" fmla="*/ 50818 h 127021"/>
              <a:gd name="connsiteX7" fmla="*/ 1199 w 360060"/>
              <a:gd name="connsiteY7" fmla="*/ 127018 h 12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0060" h="127021">
                <a:moveTo>
                  <a:pt x="1199" y="127018"/>
                </a:moveTo>
                <a:cubicBezTo>
                  <a:pt x="10195" y="126489"/>
                  <a:pt x="80574" y="65635"/>
                  <a:pt x="125024" y="47643"/>
                </a:cubicBezTo>
                <a:cubicBezTo>
                  <a:pt x="169474" y="29651"/>
                  <a:pt x="253612" y="23301"/>
                  <a:pt x="267899" y="19068"/>
                </a:cubicBezTo>
                <a:cubicBezTo>
                  <a:pt x="282186" y="14835"/>
                  <a:pt x="195403" y="25418"/>
                  <a:pt x="210749" y="22243"/>
                </a:cubicBezTo>
                <a:cubicBezTo>
                  <a:pt x="226095" y="19068"/>
                  <a:pt x="356799" y="547"/>
                  <a:pt x="359974" y="18"/>
                </a:cubicBezTo>
                <a:cubicBezTo>
                  <a:pt x="363149" y="-511"/>
                  <a:pt x="277953" y="10601"/>
                  <a:pt x="229799" y="19068"/>
                </a:cubicBezTo>
                <a:cubicBezTo>
                  <a:pt x="181645" y="27535"/>
                  <a:pt x="106503" y="32826"/>
                  <a:pt x="71049" y="50818"/>
                </a:cubicBezTo>
                <a:cubicBezTo>
                  <a:pt x="35595" y="68810"/>
                  <a:pt x="-7797" y="127547"/>
                  <a:pt x="1199" y="127018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0A0D2D64-3A57-5649-59CE-288F5D0A6438}"/>
              </a:ext>
            </a:extLst>
          </p:cNvPr>
          <p:cNvSpPr/>
          <p:nvPr/>
        </p:nvSpPr>
        <p:spPr>
          <a:xfrm>
            <a:off x="6276646" y="1858477"/>
            <a:ext cx="58612" cy="158843"/>
          </a:xfrm>
          <a:custGeom>
            <a:avLst/>
            <a:gdLst>
              <a:gd name="connsiteX0" fmla="*/ 329 w 58612"/>
              <a:gd name="connsiteY0" fmla="*/ 2073 h 158843"/>
              <a:gd name="connsiteX1" fmla="*/ 57479 w 58612"/>
              <a:gd name="connsiteY1" fmla="*/ 157648 h 158843"/>
              <a:gd name="connsiteX2" fmla="*/ 35254 w 58612"/>
              <a:gd name="connsiteY2" fmla="*/ 71923 h 158843"/>
              <a:gd name="connsiteX3" fmla="*/ 329 w 58612"/>
              <a:gd name="connsiteY3" fmla="*/ 2073 h 158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612" h="158843">
                <a:moveTo>
                  <a:pt x="329" y="2073"/>
                </a:moveTo>
                <a:cubicBezTo>
                  <a:pt x="4033" y="16360"/>
                  <a:pt x="51658" y="146006"/>
                  <a:pt x="57479" y="157648"/>
                </a:cubicBezTo>
                <a:cubicBezTo>
                  <a:pt x="63300" y="169290"/>
                  <a:pt x="45308" y="92561"/>
                  <a:pt x="35254" y="71923"/>
                </a:cubicBezTo>
                <a:cubicBezTo>
                  <a:pt x="25200" y="51285"/>
                  <a:pt x="-3375" y="-12214"/>
                  <a:pt x="329" y="2073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728943CD-BEB6-0CC4-2095-A93578BF7669}"/>
              </a:ext>
            </a:extLst>
          </p:cNvPr>
          <p:cNvSpPr/>
          <p:nvPr/>
        </p:nvSpPr>
        <p:spPr>
          <a:xfrm>
            <a:off x="5991012" y="2781288"/>
            <a:ext cx="281279" cy="39665"/>
          </a:xfrm>
          <a:custGeom>
            <a:avLst/>
            <a:gdLst>
              <a:gd name="connsiteX0" fmla="*/ 213 w 281279"/>
              <a:gd name="connsiteY0" fmla="*/ 38112 h 39665"/>
              <a:gd name="connsiteX1" fmla="*/ 76413 w 281279"/>
              <a:gd name="connsiteY1" fmla="*/ 19062 h 39665"/>
              <a:gd name="connsiteX2" fmla="*/ 124038 w 281279"/>
              <a:gd name="connsiteY2" fmla="*/ 19062 h 39665"/>
              <a:gd name="connsiteX3" fmla="*/ 117688 w 281279"/>
              <a:gd name="connsiteY3" fmla="*/ 12 h 39665"/>
              <a:gd name="connsiteX4" fmla="*/ 270088 w 281279"/>
              <a:gd name="connsiteY4" fmla="*/ 15887 h 39665"/>
              <a:gd name="connsiteX5" fmla="*/ 251038 w 281279"/>
              <a:gd name="connsiteY5" fmla="*/ 15887 h 39665"/>
              <a:gd name="connsiteX6" fmla="*/ 101813 w 281279"/>
              <a:gd name="connsiteY6" fmla="*/ 34937 h 39665"/>
              <a:gd name="connsiteX7" fmla="*/ 213 w 281279"/>
              <a:gd name="connsiteY7" fmla="*/ 38112 h 39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279" h="39665">
                <a:moveTo>
                  <a:pt x="213" y="38112"/>
                </a:moveTo>
                <a:cubicBezTo>
                  <a:pt x="-4020" y="35466"/>
                  <a:pt x="55776" y="22237"/>
                  <a:pt x="76413" y="19062"/>
                </a:cubicBezTo>
                <a:cubicBezTo>
                  <a:pt x="97051" y="15887"/>
                  <a:pt x="124038" y="19062"/>
                  <a:pt x="124038" y="19062"/>
                </a:cubicBezTo>
                <a:cubicBezTo>
                  <a:pt x="130917" y="15887"/>
                  <a:pt x="93346" y="541"/>
                  <a:pt x="117688" y="12"/>
                </a:cubicBezTo>
                <a:cubicBezTo>
                  <a:pt x="142030" y="-517"/>
                  <a:pt x="270088" y="15887"/>
                  <a:pt x="270088" y="15887"/>
                </a:cubicBezTo>
                <a:cubicBezTo>
                  <a:pt x="292313" y="18533"/>
                  <a:pt x="279084" y="12712"/>
                  <a:pt x="251038" y="15887"/>
                </a:cubicBezTo>
                <a:cubicBezTo>
                  <a:pt x="222992" y="19062"/>
                  <a:pt x="135680" y="29645"/>
                  <a:pt x="101813" y="34937"/>
                </a:cubicBezTo>
                <a:cubicBezTo>
                  <a:pt x="67946" y="40229"/>
                  <a:pt x="4446" y="40758"/>
                  <a:pt x="213" y="38112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FCFA90BB-40B3-35C8-516E-39BA488762A0}"/>
              </a:ext>
            </a:extLst>
          </p:cNvPr>
          <p:cNvSpPr/>
          <p:nvPr/>
        </p:nvSpPr>
        <p:spPr>
          <a:xfrm>
            <a:off x="6193901" y="2720960"/>
            <a:ext cx="272408" cy="75805"/>
          </a:xfrm>
          <a:custGeom>
            <a:avLst/>
            <a:gdLst>
              <a:gd name="connsiteX0" fmla="*/ 524 w 272408"/>
              <a:gd name="connsiteY0" fmla="*/ 73040 h 75805"/>
              <a:gd name="connsiteX1" fmla="*/ 162449 w 272408"/>
              <a:gd name="connsiteY1" fmla="*/ 15890 h 75805"/>
              <a:gd name="connsiteX2" fmla="*/ 270399 w 272408"/>
              <a:gd name="connsiteY2" fmla="*/ 15 h 75805"/>
              <a:gd name="connsiteX3" fmla="*/ 235474 w 272408"/>
              <a:gd name="connsiteY3" fmla="*/ 12715 h 75805"/>
              <a:gd name="connsiteX4" fmla="*/ 89424 w 272408"/>
              <a:gd name="connsiteY4" fmla="*/ 73040 h 75805"/>
              <a:gd name="connsiteX5" fmla="*/ 108474 w 272408"/>
              <a:gd name="connsiteY5" fmla="*/ 66690 h 75805"/>
              <a:gd name="connsiteX6" fmla="*/ 524 w 272408"/>
              <a:gd name="connsiteY6" fmla="*/ 73040 h 75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408" h="75805">
                <a:moveTo>
                  <a:pt x="524" y="73040"/>
                </a:moveTo>
                <a:cubicBezTo>
                  <a:pt x="9520" y="64573"/>
                  <a:pt x="117470" y="28061"/>
                  <a:pt x="162449" y="15890"/>
                </a:cubicBezTo>
                <a:cubicBezTo>
                  <a:pt x="207428" y="3719"/>
                  <a:pt x="258228" y="544"/>
                  <a:pt x="270399" y="15"/>
                </a:cubicBezTo>
                <a:cubicBezTo>
                  <a:pt x="282570" y="-514"/>
                  <a:pt x="235474" y="12715"/>
                  <a:pt x="235474" y="12715"/>
                </a:cubicBezTo>
                <a:lnTo>
                  <a:pt x="89424" y="73040"/>
                </a:lnTo>
                <a:cubicBezTo>
                  <a:pt x="68257" y="82036"/>
                  <a:pt x="115882" y="66161"/>
                  <a:pt x="108474" y="66690"/>
                </a:cubicBezTo>
                <a:cubicBezTo>
                  <a:pt x="101066" y="67219"/>
                  <a:pt x="-8472" y="81507"/>
                  <a:pt x="524" y="73040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5093148A-CD00-65FE-7A2A-DF6C0B98500A}"/>
              </a:ext>
            </a:extLst>
          </p:cNvPr>
          <p:cNvSpPr/>
          <p:nvPr/>
        </p:nvSpPr>
        <p:spPr>
          <a:xfrm>
            <a:off x="6438724" y="2665371"/>
            <a:ext cx="191720" cy="164010"/>
          </a:xfrm>
          <a:custGeom>
            <a:avLst/>
            <a:gdLst>
              <a:gd name="connsiteX0" fmla="*/ 190676 w 191720"/>
              <a:gd name="connsiteY0" fmla="*/ 4804 h 164010"/>
              <a:gd name="connsiteX1" fmla="*/ 12876 w 191720"/>
              <a:gd name="connsiteY1" fmla="*/ 163554 h 164010"/>
              <a:gd name="connsiteX2" fmla="*/ 104951 w 191720"/>
              <a:gd name="connsiteY2" fmla="*/ 55604 h 164010"/>
              <a:gd name="connsiteX3" fmla="*/ 176 w 191720"/>
              <a:gd name="connsiteY3" fmla="*/ 138154 h 164010"/>
              <a:gd name="connsiteX4" fmla="*/ 82726 w 191720"/>
              <a:gd name="connsiteY4" fmla="*/ 49254 h 164010"/>
              <a:gd name="connsiteX5" fmla="*/ 190676 w 191720"/>
              <a:gd name="connsiteY5" fmla="*/ 4804 h 164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720" h="164010">
                <a:moveTo>
                  <a:pt x="190676" y="4804"/>
                </a:moveTo>
                <a:cubicBezTo>
                  <a:pt x="179034" y="23854"/>
                  <a:pt x="27164" y="155087"/>
                  <a:pt x="12876" y="163554"/>
                </a:cubicBezTo>
                <a:cubicBezTo>
                  <a:pt x="-1412" y="172021"/>
                  <a:pt x="107068" y="59837"/>
                  <a:pt x="104951" y="55604"/>
                </a:cubicBezTo>
                <a:cubicBezTo>
                  <a:pt x="102834" y="51371"/>
                  <a:pt x="3880" y="139212"/>
                  <a:pt x="176" y="138154"/>
                </a:cubicBezTo>
                <a:cubicBezTo>
                  <a:pt x="-3528" y="137096"/>
                  <a:pt x="52034" y="70421"/>
                  <a:pt x="82726" y="49254"/>
                </a:cubicBezTo>
                <a:cubicBezTo>
                  <a:pt x="113418" y="28087"/>
                  <a:pt x="202318" y="-14246"/>
                  <a:pt x="190676" y="4804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664A42AF-F5D5-F5E3-1ACC-16EA589CC5FB}"/>
              </a:ext>
            </a:extLst>
          </p:cNvPr>
          <p:cNvSpPr/>
          <p:nvPr/>
        </p:nvSpPr>
        <p:spPr>
          <a:xfrm>
            <a:off x="6337300" y="2635120"/>
            <a:ext cx="320700" cy="130711"/>
          </a:xfrm>
          <a:custGeom>
            <a:avLst/>
            <a:gdLst>
              <a:gd name="connsiteX0" fmla="*/ 0 w 320700"/>
              <a:gd name="connsiteY0" fmla="*/ 114430 h 130711"/>
              <a:gd name="connsiteX1" fmla="*/ 152400 w 320700"/>
              <a:gd name="connsiteY1" fmla="*/ 38230 h 130711"/>
              <a:gd name="connsiteX2" fmla="*/ 247650 w 320700"/>
              <a:gd name="connsiteY2" fmla="*/ 28705 h 130711"/>
              <a:gd name="connsiteX3" fmla="*/ 238125 w 320700"/>
              <a:gd name="connsiteY3" fmla="*/ 130 h 130711"/>
              <a:gd name="connsiteX4" fmla="*/ 320675 w 320700"/>
              <a:gd name="connsiteY4" fmla="*/ 41405 h 130711"/>
              <a:gd name="connsiteX5" fmla="*/ 228600 w 320700"/>
              <a:gd name="connsiteY5" fmla="*/ 66805 h 130711"/>
              <a:gd name="connsiteX6" fmla="*/ 123825 w 320700"/>
              <a:gd name="connsiteY6" fmla="*/ 130305 h 130711"/>
              <a:gd name="connsiteX7" fmla="*/ 152400 w 320700"/>
              <a:gd name="connsiteY7" fmla="*/ 95380 h 130711"/>
              <a:gd name="connsiteX8" fmla="*/ 0 w 320700"/>
              <a:gd name="connsiteY8" fmla="*/ 114430 h 130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700" h="130711">
                <a:moveTo>
                  <a:pt x="0" y="114430"/>
                </a:moveTo>
                <a:cubicBezTo>
                  <a:pt x="0" y="104905"/>
                  <a:pt x="111125" y="52517"/>
                  <a:pt x="152400" y="38230"/>
                </a:cubicBezTo>
                <a:cubicBezTo>
                  <a:pt x="193675" y="23942"/>
                  <a:pt x="233362" y="35055"/>
                  <a:pt x="247650" y="28705"/>
                </a:cubicBezTo>
                <a:cubicBezTo>
                  <a:pt x="261938" y="22355"/>
                  <a:pt x="225954" y="-1987"/>
                  <a:pt x="238125" y="130"/>
                </a:cubicBezTo>
                <a:cubicBezTo>
                  <a:pt x="250296" y="2247"/>
                  <a:pt x="322262" y="30293"/>
                  <a:pt x="320675" y="41405"/>
                </a:cubicBezTo>
                <a:cubicBezTo>
                  <a:pt x="319088" y="52517"/>
                  <a:pt x="261408" y="51988"/>
                  <a:pt x="228600" y="66805"/>
                </a:cubicBezTo>
                <a:cubicBezTo>
                  <a:pt x="195792" y="81622"/>
                  <a:pt x="136525" y="125542"/>
                  <a:pt x="123825" y="130305"/>
                </a:cubicBezTo>
                <a:cubicBezTo>
                  <a:pt x="111125" y="135068"/>
                  <a:pt x="173037" y="96438"/>
                  <a:pt x="152400" y="95380"/>
                </a:cubicBezTo>
                <a:cubicBezTo>
                  <a:pt x="131763" y="94322"/>
                  <a:pt x="0" y="123955"/>
                  <a:pt x="0" y="114430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969BE4D3-72E1-EEA2-9A86-DF3CDE86B0EE}"/>
              </a:ext>
            </a:extLst>
          </p:cNvPr>
          <p:cNvSpPr/>
          <p:nvPr/>
        </p:nvSpPr>
        <p:spPr>
          <a:xfrm>
            <a:off x="5977970" y="1908089"/>
            <a:ext cx="42015" cy="217170"/>
          </a:xfrm>
          <a:custGeom>
            <a:avLst/>
            <a:gdLst>
              <a:gd name="connsiteX0" fmla="*/ 41830 w 42015"/>
              <a:gd name="connsiteY0" fmla="*/ 86 h 217170"/>
              <a:gd name="connsiteX1" fmla="*/ 16430 w 42015"/>
              <a:gd name="connsiteY1" fmla="*/ 123911 h 217170"/>
              <a:gd name="connsiteX2" fmla="*/ 32305 w 42015"/>
              <a:gd name="connsiteY2" fmla="*/ 215986 h 217170"/>
              <a:gd name="connsiteX3" fmla="*/ 22780 w 42015"/>
              <a:gd name="connsiteY3" fmla="*/ 171536 h 217170"/>
              <a:gd name="connsiteX4" fmla="*/ 555 w 42015"/>
              <a:gd name="connsiteY4" fmla="*/ 104861 h 217170"/>
              <a:gd name="connsiteX5" fmla="*/ 41830 w 42015"/>
              <a:gd name="connsiteY5" fmla="*/ 86 h 21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15" h="217170">
                <a:moveTo>
                  <a:pt x="41830" y="86"/>
                </a:moveTo>
                <a:cubicBezTo>
                  <a:pt x="44476" y="3261"/>
                  <a:pt x="18017" y="87928"/>
                  <a:pt x="16430" y="123911"/>
                </a:cubicBezTo>
                <a:cubicBezTo>
                  <a:pt x="14842" y="159894"/>
                  <a:pt x="31247" y="208049"/>
                  <a:pt x="32305" y="215986"/>
                </a:cubicBezTo>
                <a:cubicBezTo>
                  <a:pt x="33363" y="223923"/>
                  <a:pt x="28072" y="190057"/>
                  <a:pt x="22780" y="171536"/>
                </a:cubicBezTo>
                <a:cubicBezTo>
                  <a:pt x="17488" y="153015"/>
                  <a:pt x="-3678" y="127615"/>
                  <a:pt x="555" y="104861"/>
                </a:cubicBezTo>
                <a:cubicBezTo>
                  <a:pt x="4788" y="82107"/>
                  <a:pt x="39184" y="-3089"/>
                  <a:pt x="41830" y="86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0F2383F4-CAB6-8D2C-B100-A5AFB23E99B6}"/>
              </a:ext>
            </a:extLst>
          </p:cNvPr>
          <p:cNvSpPr/>
          <p:nvPr/>
        </p:nvSpPr>
        <p:spPr>
          <a:xfrm>
            <a:off x="5940351" y="2079605"/>
            <a:ext cx="88974" cy="213125"/>
          </a:xfrm>
          <a:custGeom>
            <a:avLst/>
            <a:gdLst>
              <a:gd name="connsiteX0" fmla="*/ 88974 w 88974"/>
              <a:gd name="connsiteY0" fmla="*/ 20 h 213125"/>
              <a:gd name="connsiteX1" fmla="*/ 15949 w 88974"/>
              <a:gd name="connsiteY1" fmla="*/ 123845 h 213125"/>
              <a:gd name="connsiteX2" fmla="*/ 15949 w 88974"/>
              <a:gd name="connsiteY2" fmla="*/ 206395 h 213125"/>
              <a:gd name="connsiteX3" fmla="*/ 34999 w 88974"/>
              <a:gd name="connsiteY3" fmla="*/ 142895 h 213125"/>
              <a:gd name="connsiteX4" fmla="*/ 74 w 88974"/>
              <a:gd name="connsiteY4" fmla="*/ 212745 h 213125"/>
              <a:gd name="connsiteX5" fmla="*/ 25474 w 88974"/>
              <a:gd name="connsiteY5" fmla="*/ 104795 h 213125"/>
              <a:gd name="connsiteX6" fmla="*/ 15949 w 88974"/>
              <a:gd name="connsiteY6" fmla="*/ 133370 h 213125"/>
              <a:gd name="connsiteX7" fmla="*/ 88974 w 88974"/>
              <a:gd name="connsiteY7" fmla="*/ 20 h 21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74" h="213125">
                <a:moveTo>
                  <a:pt x="88974" y="20"/>
                </a:moveTo>
                <a:cubicBezTo>
                  <a:pt x="88974" y="-1567"/>
                  <a:pt x="28120" y="89449"/>
                  <a:pt x="15949" y="123845"/>
                </a:cubicBezTo>
                <a:cubicBezTo>
                  <a:pt x="3778" y="158241"/>
                  <a:pt x="12774" y="203220"/>
                  <a:pt x="15949" y="206395"/>
                </a:cubicBezTo>
                <a:cubicBezTo>
                  <a:pt x="19124" y="209570"/>
                  <a:pt x="37645" y="141837"/>
                  <a:pt x="34999" y="142895"/>
                </a:cubicBezTo>
                <a:cubicBezTo>
                  <a:pt x="32353" y="143953"/>
                  <a:pt x="1661" y="219095"/>
                  <a:pt x="74" y="212745"/>
                </a:cubicBezTo>
                <a:cubicBezTo>
                  <a:pt x="-1514" y="206395"/>
                  <a:pt x="22828" y="118024"/>
                  <a:pt x="25474" y="104795"/>
                </a:cubicBezTo>
                <a:cubicBezTo>
                  <a:pt x="28120" y="91566"/>
                  <a:pt x="4837" y="148716"/>
                  <a:pt x="15949" y="133370"/>
                </a:cubicBezTo>
                <a:cubicBezTo>
                  <a:pt x="27061" y="118024"/>
                  <a:pt x="88974" y="1607"/>
                  <a:pt x="88974" y="20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3FF7A9C5-7011-3D3A-533A-DCD636B25881}"/>
              </a:ext>
            </a:extLst>
          </p:cNvPr>
          <p:cNvSpPr/>
          <p:nvPr/>
        </p:nvSpPr>
        <p:spPr>
          <a:xfrm>
            <a:off x="5812377" y="2254189"/>
            <a:ext cx="66131" cy="198043"/>
          </a:xfrm>
          <a:custGeom>
            <a:avLst/>
            <a:gdLst>
              <a:gd name="connsiteX0" fmla="*/ 35973 w 66131"/>
              <a:gd name="connsiteY0" fmla="*/ 61 h 198043"/>
              <a:gd name="connsiteX1" fmla="*/ 32798 w 66131"/>
              <a:gd name="connsiteY1" fmla="*/ 111186 h 198043"/>
              <a:gd name="connsiteX2" fmla="*/ 64548 w 66131"/>
              <a:gd name="connsiteY2" fmla="*/ 196911 h 198043"/>
              <a:gd name="connsiteX3" fmla="*/ 55023 w 66131"/>
              <a:gd name="connsiteY3" fmla="*/ 155636 h 198043"/>
              <a:gd name="connsiteX4" fmla="*/ 1048 w 66131"/>
              <a:gd name="connsiteY4" fmla="*/ 88961 h 198043"/>
              <a:gd name="connsiteX5" fmla="*/ 20098 w 66131"/>
              <a:gd name="connsiteY5" fmla="*/ 95311 h 198043"/>
              <a:gd name="connsiteX6" fmla="*/ 35973 w 66131"/>
              <a:gd name="connsiteY6" fmla="*/ 61 h 198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131" h="198043">
                <a:moveTo>
                  <a:pt x="35973" y="61"/>
                </a:moveTo>
                <a:cubicBezTo>
                  <a:pt x="38090" y="2707"/>
                  <a:pt x="28035" y="78378"/>
                  <a:pt x="32798" y="111186"/>
                </a:cubicBezTo>
                <a:cubicBezTo>
                  <a:pt x="37561" y="143994"/>
                  <a:pt x="60844" y="189503"/>
                  <a:pt x="64548" y="196911"/>
                </a:cubicBezTo>
                <a:cubicBezTo>
                  <a:pt x="68252" y="204319"/>
                  <a:pt x="65606" y="173628"/>
                  <a:pt x="55023" y="155636"/>
                </a:cubicBezTo>
                <a:cubicBezTo>
                  <a:pt x="44440" y="137644"/>
                  <a:pt x="1048" y="88961"/>
                  <a:pt x="1048" y="88961"/>
                </a:cubicBezTo>
                <a:cubicBezTo>
                  <a:pt x="-4773" y="78907"/>
                  <a:pt x="15336" y="109069"/>
                  <a:pt x="20098" y="95311"/>
                </a:cubicBezTo>
                <a:cubicBezTo>
                  <a:pt x="24860" y="81553"/>
                  <a:pt x="33856" y="-2585"/>
                  <a:pt x="35973" y="61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9219A813-3DD0-A377-8CB3-0A1A1B3125B9}"/>
              </a:ext>
            </a:extLst>
          </p:cNvPr>
          <p:cNvSpPr/>
          <p:nvPr/>
        </p:nvSpPr>
        <p:spPr>
          <a:xfrm>
            <a:off x="5967672" y="2530475"/>
            <a:ext cx="167849" cy="47625"/>
          </a:xfrm>
          <a:custGeom>
            <a:avLst/>
            <a:gdLst>
              <a:gd name="connsiteX0" fmla="*/ 1328 w 167849"/>
              <a:gd name="connsiteY0" fmla="*/ 0 h 47625"/>
              <a:gd name="connsiteX1" fmla="*/ 166428 w 167849"/>
              <a:gd name="connsiteY1" fmla="*/ 19050 h 47625"/>
              <a:gd name="connsiteX2" fmla="*/ 83878 w 167849"/>
              <a:gd name="connsiteY2" fmla="*/ 19050 h 47625"/>
              <a:gd name="connsiteX3" fmla="*/ 131503 w 167849"/>
              <a:gd name="connsiteY3" fmla="*/ 47625 h 47625"/>
              <a:gd name="connsiteX4" fmla="*/ 90228 w 167849"/>
              <a:gd name="connsiteY4" fmla="*/ 19050 h 47625"/>
              <a:gd name="connsiteX5" fmla="*/ 1328 w 167849"/>
              <a:gd name="connsiteY5" fmla="*/ 0 h 4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849" h="47625">
                <a:moveTo>
                  <a:pt x="1328" y="0"/>
                </a:moveTo>
                <a:cubicBezTo>
                  <a:pt x="14028" y="0"/>
                  <a:pt x="152670" y="15875"/>
                  <a:pt x="166428" y="19050"/>
                </a:cubicBezTo>
                <a:cubicBezTo>
                  <a:pt x="180186" y="22225"/>
                  <a:pt x="89699" y="14288"/>
                  <a:pt x="83878" y="19050"/>
                </a:cubicBezTo>
                <a:cubicBezTo>
                  <a:pt x="78057" y="23812"/>
                  <a:pt x="130445" y="47625"/>
                  <a:pt x="131503" y="47625"/>
                </a:cubicBezTo>
                <a:cubicBezTo>
                  <a:pt x="132561" y="47625"/>
                  <a:pt x="109807" y="24342"/>
                  <a:pt x="90228" y="19050"/>
                </a:cubicBezTo>
                <a:cubicBezTo>
                  <a:pt x="70649" y="13758"/>
                  <a:pt x="-11372" y="0"/>
                  <a:pt x="1328" y="0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3FD56755-4016-16A4-FA17-CA75AB04AE5B}"/>
              </a:ext>
            </a:extLst>
          </p:cNvPr>
          <p:cNvSpPr/>
          <p:nvPr/>
        </p:nvSpPr>
        <p:spPr>
          <a:xfrm>
            <a:off x="6159041" y="2473229"/>
            <a:ext cx="219889" cy="57246"/>
          </a:xfrm>
          <a:custGeom>
            <a:avLst/>
            <a:gdLst>
              <a:gd name="connsiteX0" fmla="*/ 459 w 219889"/>
              <a:gd name="connsiteY0" fmla="*/ 57246 h 57246"/>
              <a:gd name="connsiteX1" fmla="*/ 114759 w 219889"/>
              <a:gd name="connsiteY1" fmla="*/ 22321 h 57246"/>
              <a:gd name="connsiteX2" fmla="*/ 95709 w 219889"/>
              <a:gd name="connsiteY2" fmla="*/ 44546 h 57246"/>
              <a:gd name="connsiteX3" fmla="*/ 200484 w 219889"/>
              <a:gd name="connsiteY3" fmla="*/ 96 h 57246"/>
              <a:gd name="connsiteX4" fmla="*/ 219534 w 219889"/>
              <a:gd name="connsiteY4" fmla="*/ 31846 h 57246"/>
              <a:gd name="connsiteX5" fmla="*/ 206834 w 219889"/>
              <a:gd name="connsiteY5" fmla="*/ 3271 h 57246"/>
              <a:gd name="connsiteX6" fmla="*/ 140159 w 219889"/>
              <a:gd name="connsiteY6" fmla="*/ 19146 h 57246"/>
              <a:gd name="connsiteX7" fmla="*/ 54434 w 219889"/>
              <a:gd name="connsiteY7" fmla="*/ 19146 h 57246"/>
              <a:gd name="connsiteX8" fmla="*/ 73484 w 219889"/>
              <a:gd name="connsiteY8" fmla="*/ 22321 h 57246"/>
              <a:gd name="connsiteX9" fmla="*/ 459 w 219889"/>
              <a:gd name="connsiteY9" fmla="*/ 57246 h 5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889" h="57246">
                <a:moveTo>
                  <a:pt x="459" y="57246"/>
                </a:moveTo>
                <a:cubicBezTo>
                  <a:pt x="7338" y="57246"/>
                  <a:pt x="98884" y="24438"/>
                  <a:pt x="114759" y="22321"/>
                </a:cubicBezTo>
                <a:cubicBezTo>
                  <a:pt x="130634" y="20204"/>
                  <a:pt x="81422" y="48250"/>
                  <a:pt x="95709" y="44546"/>
                </a:cubicBezTo>
                <a:cubicBezTo>
                  <a:pt x="109996" y="40842"/>
                  <a:pt x="179847" y="2213"/>
                  <a:pt x="200484" y="96"/>
                </a:cubicBezTo>
                <a:cubicBezTo>
                  <a:pt x="221121" y="-2021"/>
                  <a:pt x="218476" y="31317"/>
                  <a:pt x="219534" y="31846"/>
                </a:cubicBezTo>
                <a:cubicBezTo>
                  <a:pt x="220592" y="32375"/>
                  <a:pt x="220063" y="5388"/>
                  <a:pt x="206834" y="3271"/>
                </a:cubicBezTo>
                <a:cubicBezTo>
                  <a:pt x="193605" y="1154"/>
                  <a:pt x="165559" y="16500"/>
                  <a:pt x="140159" y="19146"/>
                </a:cubicBezTo>
                <a:cubicBezTo>
                  <a:pt x="114759" y="21792"/>
                  <a:pt x="54434" y="19146"/>
                  <a:pt x="54434" y="19146"/>
                </a:cubicBezTo>
                <a:cubicBezTo>
                  <a:pt x="43322" y="19675"/>
                  <a:pt x="80892" y="15442"/>
                  <a:pt x="73484" y="22321"/>
                </a:cubicBezTo>
                <a:cubicBezTo>
                  <a:pt x="66076" y="29200"/>
                  <a:pt x="-6420" y="57246"/>
                  <a:pt x="459" y="57246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1BE6903F-CC56-8B6B-E63F-91E2E67FA8FC}"/>
              </a:ext>
            </a:extLst>
          </p:cNvPr>
          <p:cNvSpPr/>
          <p:nvPr/>
        </p:nvSpPr>
        <p:spPr>
          <a:xfrm>
            <a:off x="6108638" y="2463476"/>
            <a:ext cx="209311" cy="38430"/>
          </a:xfrm>
          <a:custGeom>
            <a:avLst/>
            <a:gdLst>
              <a:gd name="connsiteX0" fmla="*/ 62 w 209311"/>
              <a:gd name="connsiteY0" fmla="*/ 38424 h 38430"/>
              <a:gd name="connsiteX1" fmla="*/ 114362 w 209311"/>
              <a:gd name="connsiteY1" fmla="*/ 324 h 38430"/>
              <a:gd name="connsiteX2" fmla="*/ 206437 w 209311"/>
              <a:gd name="connsiteY2" fmla="*/ 19374 h 38430"/>
              <a:gd name="connsiteX3" fmla="*/ 181037 w 209311"/>
              <a:gd name="connsiteY3" fmla="*/ 6674 h 38430"/>
              <a:gd name="connsiteX4" fmla="*/ 130237 w 209311"/>
              <a:gd name="connsiteY4" fmla="*/ 3499 h 38430"/>
              <a:gd name="connsiteX5" fmla="*/ 62 w 209311"/>
              <a:gd name="connsiteY5" fmla="*/ 38424 h 38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311" h="38430">
                <a:moveTo>
                  <a:pt x="62" y="38424"/>
                </a:moveTo>
                <a:cubicBezTo>
                  <a:pt x="-2584" y="37895"/>
                  <a:pt x="79966" y="3499"/>
                  <a:pt x="114362" y="324"/>
                </a:cubicBezTo>
                <a:cubicBezTo>
                  <a:pt x="148758" y="-2851"/>
                  <a:pt x="195325" y="18316"/>
                  <a:pt x="206437" y="19374"/>
                </a:cubicBezTo>
                <a:cubicBezTo>
                  <a:pt x="217549" y="20432"/>
                  <a:pt x="193737" y="9320"/>
                  <a:pt x="181037" y="6674"/>
                </a:cubicBezTo>
                <a:cubicBezTo>
                  <a:pt x="168337" y="4028"/>
                  <a:pt x="155637" y="-1793"/>
                  <a:pt x="130237" y="3499"/>
                </a:cubicBezTo>
                <a:cubicBezTo>
                  <a:pt x="104837" y="8791"/>
                  <a:pt x="2708" y="38953"/>
                  <a:pt x="62" y="38424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02BF27F5-0125-9E03-1931-DA33E5B07521}"/>
              </a:ext>
            </a:extLst>
          </p:cNvPr>
          <p:cNvSpPr/>
          <p:nvPr/>
        </p:nvSpPr>
        <p:spPr>
          <a:xfrm>
            <a:off x="6234659" y="2539877"/>
            <a:ext cx="114601" cy="108081"/>
          </a:xfrm>
          <a:custGeom>
            <a:avLst/>
            <a:gdLst>
              <a:gd name="connsiteX0" fmla="*/ 1041 w 114601"/>
              <a:gd name="connsiteY0" fmla="*/ 123 h 108081"/>
              <a:gd name="connsiteX1" fmla="*/ 112166 w 114601"/>
              <a:gd name="connsiteY1" fmla="*/ 89023 h 108081"/>
              <a:gd name="connsiteX2" fmla="*/ 80416 w 114601"/>
              <a:gd name="connsiteY2" fmla="*/ 66798 h 108081"/>
              <a:gd name="connsiteX3" fmla="*/ 112166 w 114601"/>
              <a:gd name="connsiteY3" fmla="*/ 108073 h 108081"/>
              <a:gd name="connsiteX4" fmla="*/ 58191 w 114601"/>
              <a:gd name="connsiteY4" fmla="*/ 69973 h 108081"/>
              <a:gd name="connsiteX5" fmla="*/ 1041 w 114601"/>
              <a:gd name="connsiteY5" fmla="*/ 123 h 108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601" h="108081">
                <a:moveTo>
                  <a:pt x="1041" y="123"/>
                </a:moveTo>
                <a:cubicBezTo>
                  <a:pt x="10037" y="3298"/>
                  <a:pt x="98937" y="77911"/>
                  <a:pt x="112166" y="89023"/>
                </a:cubicBezTo>
                <a:cubicBezTo>
                  <a:pt x="125395" y="100135"/>
                  <a:pt x="80416" y="63623"/>
                  <a:pt x="80416" y="66798"/>
                </a:cubicBezTo>
                <a:cubicBezTo>
                  <a:pt x="80416" y="69973"/>
                  <a:pt x="115870" y="107544"/>
                  <a:pt x="112166" y="108073"/>
                </a:cubicBezTo>
                <a:cubicBezTo>
                  <a:pt x="108462" y="108602"/>
                  <a:pt x="72478" y="84260"/>
                  <a:pt x="58191" y="69973"/>
                </a:cubicBezTo>
                <a:cubicBezTo>
                  <a:pt x="43904" y="55686"/>
                  <a:pt x="-7955" y="-3052"/>
                  <a:pt x="1041" y="123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13327AD3-DF21-882E-466F-47BD12181973}"/>
              </a:ext>
            </a:extLst>
          </p:cNvPr>
          <p:cNvSpPr/>
          <p:nvPr/>
        </p:nvSpPr>
        <p:spPr>
          <a:xfrm>
            <a:off x="5874738" y="2494028"/>
            <a:ext cx="18062" cy="230492"/>
          </a:xfrm>
          <a:custGeom>
            <a:avLst/>
            <a:gdLst>
              <a:gd name="connsiteX0" fmla="*/ 18062 w 18062"/>
              <a:gd name="connsiteY0" fmla="*/ 1522 h 230492"/>
              <a:gd name="connsiteX1" fmla="*/ 2187 w 18062"/>
              <a:gd name="connsiteY1" fmla="*/ 226947 h 230492"/>
              <a:gd name="connsiteX2" fmla="*/ 2187 w 18062"/>
              <a:gd name="connsiteY2" fmla="*/ 131697 h 230492"/>
              <a:gd name="connsiteX3" fmla="*/ 18062 w 18062"/>
              <a:gd name="connsiteY3" fmla="*/ 1522 h 23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62" h="230492">
                <a:moveTo>
                  <a:pt x="18062" y="1522"/>
                </a:moveTo>
                <a:cubicBezTo>
                  <a:pt x="18062" y="17397"/>
                  <a:pt x="4833" y="205251"/>
                  <a:pt x="2187" y="226947"/>
                </a:cubicBezTo>
                <a:cubicBezTo>
                  <a:pt x="-459" y="248643"/>
                  <a:pt x="-988" y="165034"/>
                  <a:pt x="2187" y="131697"/>
                </a:cubicBezTo>
                <a:cubicBezTo>
                  <a:pt x="5362" y="98360"/>
                  <a:pt x="18062" y="-14353"/>
                  <a:pt x="18062" y="1522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8D52EBE0-3930-13B5-B452-0A261C864DA0}"/>
              </a:ext>
            </a:extLst>
          </p:cNvPr>
          <p:cNvSpPr/>
          <p:nvPr/>
        </p:nvSpPr>
        <p:spPr>
          <a:xfrm>
            <a:off x="6651238" y="2033633"/>
            <a:ext cx="64132" cy="305127"/>
          </a:xfrm>
          <a:custGeom>
            <a:avLst/>
            <a:gdLst>
              <a:gd name="connsiteX0" fmla="*/ 63887 w 64132"/>
              <a:gd name="connsiteY0" fmla="*/ 87267 h 305127"/>
              <a:gd name="connsiteX1" fmla="*/ 32137 w 64132"/>
              <a:gd name="connsiteY1" fmla="*/ 172992 h 305127"/>
              <a:gd name="connsiteX2" fmla="*/ 25787 w 64132"/>
              <a:gd name="connsiteY2" fmla="*/ 299992 h 305127"/>
              <a:gd name="connsiteX3" fmla="*/ 25787 w 64132"/>
              <a:gd name="connsiteY3" fmla="*/ 252367 h 305127"/>
              <a:gd name="connsiteX4" fmla="*/ 387 w 64132"/>
              <a:gd name="connsiteY4" fmla="*/ 1542 h 305127"/>
              <a:gd name="connsiteX5" fmla="*/ 13087 w 64132"/>
              <a:gd name="connsiteY5" fmla="*/ 144417 h 305127"/>
              <a:gd name="connsiteX6" fmla="*/ 63887 w 64132"/>
              <a:gd name="connsiteY6" fmla="*/ 87267 h 305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132" h="305127">
                <a:moveTo>
                  <a:pt x="63887" y="87267"/>
                </a:moveTo>
                <a:cubicBezTo>
                  <a:pt x="67062" y="92029"/>
                  <a:pt x="38487" y="137538"/>
                  <a:pt x="32137" y="172992"/>
                </a:cubicBezTo>
                <a:cubicBezTo>
                  <a:pt x="25787" y="208446"/>
                  <a:pt x="26845" y="286763"/>
                  <a:pt x="25787" y="299992"/>
                </a:cubicBezTo>
                <a:cubicBezTo>
                  <a:pt x="24729" y="313221"/>
                  <a:pt x="30020" y="302109"/>
                  <a:pt x="25787" y="252367"/>
                </a:cubicBezTo>
                <a:cubicBezTo>
                  <a:pt x="21554" y="202625"/>
                  <a:pt x="2504" y="19534"/>
                  <a:pt x="387" y="1542"/>
                </a:cubicBezTo>
                <a:cubicBezTo>
                  <a:pt x="-1730" y="-16450"/>
                  <a:pt x="5150" y="128542"/>
                  <a:pt x="13087" y="144417"/>
                </a:cubicBezTo>
                <a:cubicBezTo>
                  <a:pt x="21024" y="160292"/>
                  <a:pt x="60712" y="82505"/>
                  <a:pt x="63887" y="87267"/>
                </a:cubicBezTo>
                <a:close/>
              </a:path>
            </a:pathLst>
          </a:cu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427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92D05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686</TotalTime>
  <Words>2</Words>
  <Application>Microsoft Macintosh PowerPoint</Application>
  <PresentationFormat>ワイド画面</PresentationFormat>
  <Paragraphs>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37</cp:revision>
  <dcterms:created xsi:type="dcterms:W3CDTF">2024-04-06T07:46:32Z</dcterms:created>
  <dcterms:modified xsi:type="dcterms:W3CDTF">2024-04-07T11:28:52Z</dcterms:modified>
</cp:coreProperties>
</file>