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  <a:srgbClr val="EBEBEB"/>
    <a:srgbClr val="156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09"/>
  </p:normalViewPr>
  <p:slideViewPr>
    <p:cSldViewPr snapToGrid="0">
      <p:cViewPr>
        <p:scale>
          <a:sx n="189" d="100"/>
          <a:sy n="189" d="100"/>
        </p:scale>
        <p:origin x="-4552" y="-5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367B-2E0E-EC4E-B186-6ECCB628EE62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402-9FB0-0541-87EB-64CB788F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63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367B-2E0E-EC4E-B186-6ECCB628EE62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402-9FB0-0541-87EB-64CB788F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04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367B-2E0E-EC4E-B186-6ECCB628EE62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402-9FB0-0541-87EB-64CB788F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47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367B-2E0E-EC4E-B186-6ECCB628EE62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402-9FB0-0541-87EB-64CB788F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01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82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82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367B-2E0E-EC4E-B186-6ECCB628EE62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402-9FB0-0541-87EB-64CB788F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2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367B-2E0E-EC4E-B186-6ECCB628EE62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402-9FB0-0541-87EB-64CB788F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77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367B-2E0E-EC4E-B186-6ECCB628EE62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402-9FB0-0541-87EB-64CB788F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50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367B-2E0E-EC4E-B186-6ECCB628EE62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402-9FB0-0541-87EB-64CB788F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24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367B-2E0E-EC4E-B186-6ECCB628EE62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402-9FB0-0541-87EB-64CB788F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05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367B-2E0E-EC4E-B186-6ECCB628EE62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402-9FB0-0541-87EB-64CB788F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95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367B-2E0E-EC4E-B186-6ECCB628EE62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402-9FB0-0541-87EB-64CB788F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75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E7367B-2E0E-EC4E-B186-6ECCB628EE62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B87402-9FB0-0541-87EB-64CB788F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3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フリーフォーム 317">
            <a:extLst>
              <a:ext uri="{FF2B5EF4-FFF2-40B4-BE49-F238E27FC236}">
                <a16:creationId xmlns:a16="http://schemas.microsoft.com/office/drawing/2014/main" id="{4C3167F0-8478-D1F9-9270-8E071564B049}"/>
              </a:ext>
            </a:extLst>
          </p:cNvPr>
          <p:cNvSpPr/>
          <p:nvPr/>
        </p:nvSpPr>
        <p:spPr>
          <a:xfrm>
            <a:off x="6145049" y="7422632"/>
            <a:ext cx="766744" cy="250184"/>
          </a:xfrm>
          <a:custGeom>
            <a:avLst/>
            <a:gdLst>
              <a:gd name="connsiteX0" fmla="*/ 257 w 766744"/>
              <a:gd name="connsiteY0" fmla="*/ 27039 h 250184"/>
              <a:gd name="connsiteX1" fmla="*/ 249027 w 766744"/>
              <a:gd name="connsiteY1" fmla="*/ 13592 h 250184"/>
              <a:gd name="connsiteX2" fmla="*/ 437286 w 766744"/>
              <a:gd name="connsiteY2" fmla="*/ 94274 h 250184"/>
              <a:gd name="connsiteX3" fmla="*/ 423839 w 766744"/>
              <a:gd name="connsiteY3" fmla="*/ 27039 h 250184"/>
              <a:gd name="connsiteX4" fmla="*/ 504522 w 766744"/>
              <a:gd name="connsiteY4" fmla="*/ 127892 h 250184"/>
              <a:gd name="connsiteX5" fmla="*/ 470904 w 766744"/>
              <a:gd name="connsiteY5" fmla="*/ 188403 h 250184"/>
              <a:gd name="connsiteX6" fmla="*/ 565033 w 766744"/>
              <a:gd name="connsiteY6" fmla="*/ 53933 h 250184"/>
              <a:gd name="connsiteX7" fmla="*/ 517969 w 766744"/>
              <a:gd name="connsiteY7" fmla="*/ 141339 h 250184"/>
              <a:gd name="connsiteX8" fmla="*/ 766739 w 766744"/>
              <a:gd name="connsiteY8" fmla="*/ 144 h 250184"/>
              <a:gd name="connsiteX9" fmla="*/ 524692 w 766744"/>
              <a:gd name="connsiteY9" fmla="*/ 114444 h 250184"/>
              <a:gd name="connsiteX10" fmla="*/ 363327 w 766744"/>
              <a:gd name="connsiteY10" fmla="*/ 107721 h 250184"/>
              <a:gd name="connsiteX11" fmla="*/ 336433 w 766744"/>
              <a:gd name="connsiteY11" fmla="*/ 248915 h 250184"/>
              <a:gd name="connsiteX12" fmla="*/ 316263 w 766744"/>
              <a:gd name="connsiteY12" fmla="*/ 13592 h 250184"/>
              <a:gd name="connsiteX13" fmla="*/ 228857 w 766744"/>
              <a:gd name="connsiteY13" fmla="*/ 114444 h 250184"/>
              <a:gd name="connsiteX14" fmla="*/ 235580 w 766744"/>
              <a:gd name="connsiteY14" fmla="*/ 40486 h 250184"/>
              <a:gd name="connsiteX15" fmla="*/ 201963 w 766744"/>
              <a:gd name="connsiteY15" fmla="*/ 87550 h 250184"/>
              <a:gd name="connsiteX16" fmla="*/ 257 w 766744"/>
              <a:gd name="connsiteY16" fmla="*/ 27039 h 25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66744" h="250184">
                <a:moveTo>
                  <a:pt x="257" y="27039"/>
                </a:moveTo>
                <a:cubicBezTo>
                  <a:pt x="8101" y="14713"/>
                  <a:pt x="176189" y="2386"/>
                  <a:pt x="249027" y="13592"/>
                </a:cubicBezTo>
                <a:cubicBezTo>
                  <a:pt x="321865" y="24798"/>
                  <a:pt x="408151" y="92033"/>
                  <a:pt x="437286" y="94274"/>
                </a:cubicBezTo>
                <a:cubicBezTo>
                  <a:pt x="466421" y="96515"/>
                  <a:pt x="412633" y="21436"/>
                  <a:pt x="423839" y="27039"/>
                </a:cubicBezTo>
                <a:cubicBezTo>
                  <a:pt x="435045" y="32642"/>
                  <a:pt x="496678" y="100998"/>
                  <a:pt x="504522" y="127892"/>
                </a:cubicBezTo>
                <a:cubicBezTo>
                  <a:pt x="512366" y="154786"/>
                  <a:pt x="460819" y="200730"/>
                  <a:pt x="470904" y="188403"/>
                </a:cubicBezTo>
                <a:cubicBezTo>
                  <a:pt x="480989" y="176077"/>
                  <a:pt x="557189" y="61777"/>
                  <a:pt x="565033" y="53933"/>
                </a:cubicBezTo>
                <a:cubicBezTo>
                  <a:pt x="572877" y="46089"/>
                  <a:pt x="484351" y="150304"/>
                  <a:pt x="517969" y="141339"/>
                </a:cubicBezTo>
                <a:cubicBezTo>
                  <a:pt x="551587" y="132374"/>
                  <a:pt x="765619" y="4626"/>
                  <a:pt x="766739" y="144"/>
                </a:cubicBezTo>
                <a:cubicBezTo>
                  <a:pt x="767860" y="-4339"/>
                  <a:pt x="591927" y="96515"/>
                  <a:pt x="524692" y="114444"/>
                </a:cubicBezTo>
                <a:cubicBezTo>
                  <a:pt x="457457" y="132373"/>
                  <a:pt x="394703" y="85309"/>
                  <a:pt x="363327" y="107721"/>
                </a:cubicBezTo>
                <a:cubicBezTo>
                  <a:pt x="331951" y="130133"/>
                  <a:pt x="344277" y="264603"/>
                  <a:pt x="336433" y="248915"/>
                </a:cubicBezTo>
                <a:cubicBezTo>
                  <a:pt x="328589" y="233227"/>
                  <a:pt x="334192" y="36004"/>
                  <a:pt x="316263" y="13592"/>
                </a:cubicBezTo>
                <a:cubicBezTo>
                  <a:pt x="298334" y="-8820"/>
                  <a:pt x="242304" y="109962"/>
                  <a:pt x="228857" y="114444"/>
                </a:cubicBezTo>
                <a:cubicBezTo>
                  <a:pt x="215410" y="118926"/>
                  <a:pt x="240062" y="44968"/>
                  <a:pt x="235580" y="40486"/>
                </a:cubicBezTo>
                <a:cubicBezTo>
                  <a:pt x="231098" y="36004"/>
                  <a:pt x="237822" y="88671"/>
                  <a:pt x="201963" y="87550"/>
                </a:cubicBezTo>
                <a:cubicBezTo>
                  <a:pt x="166104" y="86429"/>
                  <a:pt x="-7587" y="39365"/>
                  <a:pt x="257" y="27039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Picture 2" descr="ファイト・クラブ』ブラピとヘレナが再会！ファン予想の「2人が避けた話題」って？ - フロントロウ ｜ グローカルなメディア" hidden="1">
            <a:extLst>
              <a:ext uri="{FF2B5EF4-FFF2-40B4-BE49-F238E27FC236}">
                <a16:creationId xmlns:a16="http://schemas.microsoft.com/office/drawing/2014/main" id="{2D2D4965-D8BB-4114-7AEC-6EF2CEEDA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3" y="-1"/>
            <a:ext cx="12854941" cy="960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4" name="フリーフォーム 293">
            <a:extLst>
              <a:ext uri="{FF2B5EF4-FFF2-40B4-BE49-F238E27FC236}">
                <a16:creationId xmlns:a16="http://schemas.microsoft.com/office/drawing/2014/main" id="{3F7F99C6-1D15-DA02-34AB-D944EB874DC8}"/>
              </a:ext>
            </a:extLst>
          </p:cNvPr>
          <p:cNvSpPr/>
          <p:nvPr/>
        </p:nvSpPr>
        <p:spPr>
          <a:xfrm>
            <a:off x="5631777" y="7259197"/>
            <a:ext cx="1751033" cy="556051"/>
          </a:xfrm>
          <a:custGeom>
            <a:avLst/>
            <a:gdLst>
              <a:gd name="connsiteX0" fmla="*/ 284929 w 1751033"/>
              <a:gd name="connsiteY0" fmla="*/ 2215 h 556051"/>
              <a:gd name="connsiteX1" fmla="*/ 1226223 w 1751033"/>
              <a:gd name="connsiteY1" fmla="*/ 284603 h 556051"/>
              <a:gd name="connsiteX2" fmla="*/ 1380864 w 1751033"/>
              <a:gd name="connsiteY2" fmla="*/ 304774 h 556051"/>
              <a:gd name="connsiteX3" fmla="*/ 1750658 w 1751033"/>
              <a:gd name="connsiteY3" fmla="*/ 69450 h 556051"/>
              <a:gd name="connsiteX4" fmla="*/ 1306905 w 1751033"/>
              <a:gd name="connsiteY4" fmla="*/ 405627 h 556051"/>
              <a:gd name="connsiteX5" fmla="*/ 822811 w 1751033"/>
              <a:gd name="connsiteY5" fmla="*/ 540097 h 556051"/>
              <a:gd name="connsiteX6" fmla="*/ 2541 w 1751033"/>
              <a:gd name="connsiteY6" fmla="*/ 56003 h 556051"/>
              <a:gd name="connsiteX7" fmla="*/ 560594 w 1751033"/>
              <a:gd name="connsiteY7" fmla="*/ 351838 h 556051"/>
              <a:gd name="connsiteX8" fmla="*/ 412676 w 1751033"/>
              <a:gd name="connsiteY8" fmla="*/ 156856 h 556051"/>
              <a:gd name="connsiteX9" fmla="*/ 258035 w 1751033"/>
              <a:gd name="connsiteY9" fmla="*/ 89621 h 556051"/>
              <a:gd name="connsiteX10" fmla="*/ 244588 w 1751033"/>
              <a:gd name="connsiteY10" fmla="*/ 116515 h 556051"/>
              <a:gd name="connsiteX11" fmla="*/ 412676 w 1751033"/>
              <a:gd name="connsiteY11" fmla="*/ 150132 h 556051"/>
              <a:gd name="connsiteX12" fmla="*/ 284929 w 1751033"/>
              <a:gd name="connsiteY12" fmla="*/ 2215 h 55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51033" h="556051">
                <a:moveTo>
                  <a:pt x="284929" y="2215"/>
                </a:moveTo>
                <a:cubicBezTo>
                  <a:pt x="420520" y="24627"/>
                  <a:pt x="1043567" y="234177"/>
                  <a:pt x="1226223" y="284603"/>
                </a:cubicBezTo>
                <a:cubicBezTo>
                  <a:pt x="1408879" y="335029"/>
                  <a:pt x="1293458" y="340633"/>
                  <a:pt x="1380864" y="304774"/>
                </a:cubicBezTo>
                <a:cubicBezTo>
                  <a:pt x="1468270" y="268915"/>
                  <a:pt x="1762985" y="52641"/>
                  <a:pt x="1750658" y="69450"/>
                </a:cubicBezTo>
                <a:cubicBezTo>
                  <a:pt x="1738331" y="86259"/>
                  <a:pt x="1461546" y="327186"/>
                  <a:pt x="1306905" y="405627"/>
                </a:cubicBezTo>
                <a:cubicBezTo>
                  <a:pt x="1152264" y="484068"/>
                  <a:pt x="1040205" y="598368"/>
                  <a:pt x="822811" y="540097"/>
                </a:cubicBezTo>
                <a:cubicBezTo>
                  <a:pt x="605417" y="481826"/>
                  <a:pt x="46244" y="87380"/>
                  <a:pt x="2541" y="56003"/>
                </a:cubicBezTo>
                <a:cubicBezTo>
                  <a:pt x="-41162" y="24627"/>
                  <a:pt x="492238" y="335029"/>
                  <a:pt x="560594" y="351838"/>
                </a:cubicBezTo>
                <a:cubicBezTo>
                  <a:pt x="628950" y="368647"/>
                  <a:pt x="463102" y="200559"/>
                  <a:pt x="412676" y="156856"/>
                </a:cubicBezTo>
                <a:cubicBezTo>
                  <a:pt x="362250" y="113153"/>
                  <a:pt x="286050" y="96344"/>
                  <a:pt x="258035" y="89621"/>
                </a:cubicBezTo>
                <a:cubicBezTo>
                  <a:pt x="230020" y="82898"/>
                  <a:pt x="218815" y="106430"/>
                  <a:pt x="244588" y="116515"/>
                </a:cubicBezTo>
                <a:cubicBezTo>
                  <a:pt x="270361" y="126600"/>
                  <a:pt x="402591" y="165820"/>
                  <a:pt x="412676" y="150132"/>
                </a:cubicBezTo>
                <a:cubicBezTo>
                  <a:pt x="422761" y="134444"/>
                  <a:pt x="149338" y="-20197"/>
                  <a:pt x="284929" y="2215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 178">
            <a:extLst>
              <a:ext uri="{FF2B5EF4-FFF2-40B4-BE49-F238E27FC236}">
                <a16:creationId xmlns:a16="http://schemas.microsoft.com/office/drawing/2014/main" id="{87549D8D-CCE5-8581-F7B6-0C5642F3A0E7}"/>
              </a:ext>
            </a:extLst>
          </p:cNvPr>
          <p:cNvSpPr/>
          <p:nvPr/>
        </p:nvSpPr>
        <p:spPr>
          <a:xfrm>
            <a:off x="4842426" y="4953846"/>
            <a:ext cx="1468760" cy="330758"/>
          </a:xfrm>
          <a:custGeom>
            <a:avLst/>
            <a:gdLst>
              <a:gd name="connsiteX0" fmla="*/ 6021 w 1468760"/>
              <a:gd name="connsiteY0" fmla="*/ 43456 h 330758"/>
              <a:gd name="connsiteX1" fmla="*/ 743211 w 1468760"/>
              <a:gd name="connsiteY1" fmla="*/ 29280 h 330758"/>
              <a:gd name="connsiteX2" fmla="*/ 693593 w 1468760"/>
              <a:gd name="connsiteY2" fmla="*/ 8014 h 330758"/>
              <a:gd name="connsiteX3" fmla="*/ 1274839 w 1468760"/>
              <a:gd name="connsiteY3" fmla="*/ 178135 h 330758"/>
              <a:gd name="connsiteX4" fmla="*/ 1076365 w 1468760"/>
              <a:gd name="connsiteY4" fmla="*/ 78898 h 330758"/>
              <a:gd name="connsiteX5" fmla="*/ 1466225 w 1468760"/>
              <a:gd name="connsiteY5" fmla="*/ 326991 h 330758"/>
              <a:gd name="connsiteX6" fmla="*/ 1189779 w 1468760"/>
              <a:gd name="connsiteY6" fmla="*/ 234842 h 330758"/>
              <a:gd name="connsiteX7" fmla="*/ 211583 w 1468760"/>
              <a:gd name="connsiteY7" fmla="*/ 319903 h 330758"/>
              <a:gd name="connsiteX8" fmla="*/ 835360 w 1468760"/>
              <a:gd name="connsiteY8" fmla="*/ 185224 h 330758"/>
              <a:gd name="connsiteX9" fmla="*/ 232848 w 1468760"/>
              <a:gd name="connsiteY9" fmla="*/ 256107 h 330758"/>
              <a:gd name="connsiteX10" fmla="*/ 13109 w 1468760"/>
              <a:gd name="connsiteY10" fmla="*/ 326991 h 330758"/>
              <a:gd name="connsiteX11" fmla="*/ 431323 w 1468760"/>
              <a:gd name="connsiteY11" fmla="*/ 142694 h 330758"/>
              <a:gd name="connsiteX12" fmla="*/ 218672 w 1468760"/>
              <a:gd name="connsiteY12" fmla="*/ 178135 h 330758"/>
              <a:gd name="connsiteX13" fmla="*/ 34374 w 1468760"/>
              <a:gd name="connsiteY13" fmla="*/ 185224 h 330758"/>
              <a:gd name="connsiteX14" fmla="*/ 374616 w 1468760"/>
              <a:gd name="connsiteY14" fmla="*/ 107252 h 330758"/>
              <a:gd name="connsiteX15" fmla="*/ 6021 w 1468760"/>
              <a:gd name="connsiteY15" fmla="*/ 43456 h 33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68760" h="330758">
                <a:moveTo>
                  <a:pt x="6021" y="43456"/>
                </a:moveTo>
                <a:cubicBezTo>
                  <a:pt x="67453" y="30461"/>
                  <a:pt x="628616" y="35187"/>
                  <a:pt x="743211" y="29280"/>
                </a:cubicBezTo>
                <a:cubicBezTo>
                  <a:pt x="857806" y="23373"/>
                  <a:pt x="604988" y="-16795"/>
                  <a:pt x="693593" y="8014"/>
                </a:cubicBezTo>
                <a:cubicBezTo>
                  <a:pt x="782198" y="32823"/>
                  <a:pt x="1211044" y="166321"/>
                  <a:pt x="1274839" y="178135"/>
                </a:cubicBezTo>
                <a:cubicBezTo>
                  <a:pt x="1338634" y="189949"/>
                  <a:pt x="1044467" y="54089"/>
                  <a:pt x="1076365" y="78898"/>
                </a:cubicBezTo>
                <a:cubicBezTo>
                  <a:pt x="1108263" y="103707"/>
                  <a:pt x="1447323" y="301000"/>
                  <a:pt x="1466225" y="326991"/>
                </a:cubicBezTo>
                <a:cubicBezTo>
                  <a:pt x="1485127" y="352982"/>
                  <a:pt x="1398886" y="236023"/>
                  <a:pt x="1189779" y="234842"/>
                </a:cubicBezTo>
                <a:cubicBezTo>
                  <a:pt x="980672" y="233661"/>
                  <a:pt x="270653" y="328173"/>
                  <a:pt x="211583" y="319903"/>
                </a:cubicBezTo>
                <a:cubicBezTo>
                  <a:pt x="152513" y="311633"/>
                  <a:pt x="831816" y="195857"/>
                  <a:pt x="835360" y="185224"/>
                </a:cubicBezTo>
                <a:cubicBezTo>
                  <a:pt x="838904" y="174591"/>
                  <a:pt x="369890" y="232479"/>
                  <a:pt x="232848" y="256107"/>
                </a:cubicBezTo>
                <a:cubicBezTo>
                  <a:pt x="95806" y="279735"/>
                  <a:pt x="-19970" y="345893"/>
                  <a:pt x="13109" y="326991"/>
                </a:cubicBezTo>
                <a:cubicBezTo>
                  <a:pt x="46188" y="308089"/>
                  <a:pt x="397063" y="167503"/>
                  <a:pt x="431323" y="142694"/>
                </a:cubicBezTo>
                <a:cubicBezTo>
                  <a:pt x="465584" y="117885"/>
                  <a:pt x="284830" y="171047"/>
                  <a:pt x="218672" y="178135"/>
                </a:cubicBezTo>
                <a:cubicBezTo>
                  <a:pt x="152514" y="185223"/>
                  <a:pt x="8383" y="197038"/>
                  <a:pt x="34374" y="185224"/>
                </a:cubicBezTo>
                <a:cubicBezTo>
                  <a:pt x="60365" y="173410"/>
                  <a:pt x="375797" y="133243"/>
                  <a:pt x="374616" y="107252"/>
                </a:cubicBezTo>
                <a:cubicBezTo>
                  <a:pt x="373435" y="81261"/>
                  <a:pt x="-55411" y="56451"/>
                  <a:pt x="6021" y="43456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 189">
            <a:extLst>
              <a:ext uri="{FF2B5EF4-FFF2-40B4-BE49-F238E27FC236}">
                <a16:creationId xmlns:a16="http://schemas.microsoft.com/office/drawing/2014/main" id="{E586FAC9-0E1C-ED1C-1049-A0C191E17987}"/>
              </a:ext>
            </a:extLst>
          </p:cNvPr>
          <p:cNvSpPr/>
          <p:nvPr/>
        </p:nvSpPr>
        <p:spPr>
          <a:xfrm>
            <a:off x="6746281" y="4727263"/>
            <a:ext cx="1416720" cy="746784"/>
          </a:xfrm>
          <a:custGeom>
            <a:avLst/>
            <a:gdLst>
              <a:gd name="connsiteX0" fmla="*/ 278296 w 1416720"/>
              <a:gd name="connsiteY0" fmla="*/ 163714 h 746784"/>
              <a:gd name="connsiteX1" fmla="*/ 44379 w 1416720"/>
              <a:gd name="connsiteY1" fmla="*/ 440160 h 746784"/>
              <a:gd name="connsiteX2" fmla="*/ 1849 w 1416720"/>
              <a:gd name="connsiteY2" fmla="*/ 744960 h 746784"/>
              <a:gd name="connsiteX3" fmla="*/ 72733 w 1416720"/>
              <a:gd name="connsiteY3" fmla="*/ 560663 h 746784"/>
              <a:gd name="connsiteX4" fmla="*/ 568919 w 1416720"/>
              <a:gd name="connsiteY4" fmla="*/ 425984 h 746784"/>
              <a:gd name="connsiteX5" fmla="*/ 462593 w 1416720"/>
              <a:gd name="connsiteY5" fmla="*/ 482690 h 746784"/>
              <a:gd name="connsiteX6" fmla="*/ 1221049 w 1416720"/>
              <a:gd name="connsiteY6" fmla="*/ 298393 h 746784"/>
              <a:gd name="connsiteX7" fmla="*/ 1405347 w 1416720"/>
              <a:gd name="connsiteY7" fmla="*/ 284216 h 746784"/>
              <a:gd name="connsiteX8" fmla="*/ 980045 w 1416720"/>
              <a:gd name="connsiteY8" fmla="*/ 277128 h 746784"/>
              <a:gd name="connsiteX9" fmla="*/ 1114724 w 1416720"/>
              <a:gd name="connsiteY9" fmla="*/ 177890 h 746784"/>
              <a:gd name="connsiteX10" fmla="*/ 696510 w 1416720"/>
              <a:gd name="connsiteY10" fmla="*/ 227509 h 746784"/>
              <a:gd name="connsiteX11" fmla="*/ 1001310 w 1416720"/>
              <a:gd name="connsiteY11" fmla="*/ 681 h 746784"/>
              <a:gd name="connsiteX12" fmla="*/ 299561 w 1416720"/>
              <a:gd name="connsiteY12" fmla="*/ 312570 h 746784"/>
              <a:gd name="connsiteX13" fmla="*/ 420063 w 1416720"/>
              <a:gd name="connsiteY13" fmla="*/ 156625 h 746784"/>
              <a:gd name="connsiteX14" fmla="*/ 207412 w 1416720"/>
              <a:gd name="connsiteY14" fmla="*/ 305481 h 746784"/>
              <a:gd name="connsiteX15" fmla="*/ 278296 w 1416720"/>
              <a:gd name="connsiteY15" fmla="*/ 163714 h 74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16720" h="746784">
                <a:moveTo>
                  <a:pt x="278296" y="163714"/>
                </a:moveTo>
                <a:cubicBezTo>
                  <a:pt x="251124" y="186160"/>
                  <a:pt x="90453" y="343286"/>
                  <a:pt x="44379" y="440160"/>
                </a:cubicBezTo>
                <a:cubicBezTo>
                  <a:pt x="-1696" y="537034"/>
                  <a:pt x="-2877" y="724876"/>
                  <a:pt x="1849" y="744960"/>
                </a:cubicBezTo>
                <a:cubicBezTo>
                  <a:pt x="6575" y="765044"/>
                  <a:pt x="-21779" y="613826"/>
                  <a:pt x="72733" y="560663"/>
                </a:cubicBezTo>
                <a:cubicBezTo>
                  <a:pt x="167245" y="507500"/>
                  <a:pt x="503942" y="438979"/>
                  <a:pt x="568919" y="425984"/>
                </a:cubicBezTo>
                <a:cubicBezTo>
                  <a:pt x="633896" y="412989"/>
                  <a:pt x="353905" y="503955"/>
                  <a:pt x="462593" y="482690"/>
                </a:cubicBezTo>
                <a:cubicBezTo>
                  <a:pt x="571281" y="461425"/>
                  <a:pt x="1063923" y="331472"/>
                  <a:pt x="1221049" y="298393"/>
                </a:cubicBezTo>
                <a:cubicBezTo>
                  <a:pt x="1378175" y="265314"/>
                  <a:pt x="1445514" y="287760"/>
                  <a:pt x="1405347" y="284216"/>
                </a:cubicBezTo>
                <a:cubicBezTo>
                  <a:pt x="1365180" y="280672"/>
                  <a:pt x="1028482" y="294849"/>
                  <a:pt x="980045" y="277128"/>
                </a:cubicBezTo>
                <a:cubicBezTo>
                  <a:pt x="931608" y="259407"/>
                  <a:pt x="1161980" y="186160"/>
                  <a:pt x="1114724" y="177890"/>
                </a:cubicBezTo>
                <a:cubicBezTo>
                  <a:pt x="1067468" y="169620"/>
                  <a:pt x="715412" y="257044"/>
                  <a:pt x="696510" y="227509"/>
                </a:cubicBezTo>
                <a:cubicBezTo>
                  <a:pt x="677608" y="197974"/>
                  <a:pt x="1067468" y="-13496"/>
                  <a:pt x="1001310" y="681"/>
                </a:cubicBezTo>
                <a:cubicBezTo>
                  <a:pt x="935152" y="14858"/>
                  <a:pt x="396435" y="286579"/>
                  <a:pt x="299561" y="312570"/>
                </a:cubicBezTo>
                <a:cubicBezTo>
                  <a:pt x="202687" y="338561"/>
                  <a:pt x="435421" y="157807"/>
                  <a:pt x="420063" y="156625"/>
                </a:cubicBezTo>
                <a:cubicBezTo>
                  <a:pt x="404705" y="155443"/>
                  <a:pt x="235765" y="303118"/>
                  <a:pt x="207412" y="305481"/>
                </a:cubicBezTo>
                <a:cubicBezTo>
                  <a:pt x="179058" y="307844"/>
                  <a:pt x="305468" y="141268"/>
                  <a:pt x="278296" y="163714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フリーフォーム 286">
            <a:extLst>
              <a:ext uri="{FF2B5EF4-FFF2-40B4-BE49-F238E27FC236}">
                <a16:creationId xmlns:a16="http://schemas.microsoft.com/office/drawing/2014/main" id="{E426E2F0-CDFD-5205-F040-0E82F8AE8B18}"/>
              </a:ext>
            </a:extLst>
          </p:cNvPr>
          <p:cNvSpPr/>
          <p:nvPr/>
        </p:nvSpPr>
        <p:spPr>
          <a:xfrm>
            <a:off x="4250214" y="7686261"/>
            <a:ext cx="1547653" cy="2062644"/>
          </a:xfrm>
          <a:custGeom>
            <a:avLst/>
            <a:gdLst>
              <a:gd name="connsiteX0" fmla="*/ 308534 w 1547653"/>
              <a:gd name="connsiteY0" fmla="*/ 66261 h 2062644"/>
              <a:gd name="connsiteX1" fmla="*/ 3734 w 1547653"/>
              <a:gd name="connsiteY1" fmla="*/ 967409 h 2062644"/>
              <a:gd name="connsiteX2" fmla="*/ 136256 w 1547653"/>
              <a:gd name="connsiteY2" fmla="*/ 728869 h 2062644"/>
              <a:gd name="connsiteX3" fmla="*/ 96499 w 1547653"/>
              <a:gd name="connsiteY3" fmla="*/ 1192696 h 2062644"/>
              <a:gd name="connsiteX4" fmla="*/ 189264 w 1547653"/>
              <a:gd name="connsiteY4" fmla="*/ 1616765 h 2062644"/>
              <a:gd name="connsiteX5" fmla="*/ 109751 w 1547653"/>
              <a:gd name="connsiteY5" fmla="*/ 1378226 h 2062644"/>
              <a:gd name="connsiteX6" fmla="*/ 719351 w 1547653"/>
              <a:gd name="connsiteY6" fmla="*/ 2054087 h 2062644"/>
              <a:gd name="connsiteX7" fmla="*/ 1024151 w 1547653"/>
              <a:gd name="connsiteY7" fmla="*/ 1775791 h 2062644"/>
              <a:gd name="connsiteX8" fmla="*/ 1540986 w 1547653"/>
              <a:gd name="connsiteY8" fmla="*/ 2027582 h 2062644"/>
              <a:gd name="connsiteX9" fmla="*/ 626586 w 1547653"/>
              <a:gd name="connsiteY9" fmla="*/ 1205948 h 2062644"/>
              <a:gd name="connsiteX10" fmla="*/ 745856 w 1547653"/>
              <a:gd name="connsiteY10" fmla="*/ 13252 h 2062644"/>
              <a:gd name="connsiteX11" fmla="*/ 494064 w 1547653"/>
              <a:gd name="connsiteY11" fmla="*/ 583096 h 2062644"/>
              <a:gd name="connsiteX12" fmla="*/ 626586 w 1547653"/>
              <a:gd name="connsiteY12" fmla="*/ 0 h 2062644"/>
              <a:gd name="connsiteX13" fmla="*/ 308534 w 1547653"/>
              <a:gd name="connsiteY13" fmla="*/ 583096 h 2062644"/>
              <a:gd name="connsiteX14" fmla="*/ 308534 w 1547653"/>
              <a:gd name="connsiteY14" fmla="*/ 66261 h 2062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47653" h="2062644">
                <a:moveTo>
                  <a:pt x="308534" y="66261"/>
                </a:moveTo>
                <a:cubicBezTo>
                  <a:pt x="257734" y="130313"/>
                  <a:pt x="32447" y="856974"/>
                  <a:pt x="3734" y="967409"/>
                </a:cubicBezTo>
                <a:cubicBezTo>
                  <a:pt x="-24979" y="1077844"/>
                  <a:pt x="120795" y="691321"/>
                  <a:pt x="136256" y="728869"/>
                </a:cubicBezTo>
                <a:cubicBezTo>
                  <a:pt x="151717" y="766417"/>
                  <a:pt x="87664" y="1044713"/>
                  <a:pt x="96499" y="1192696"/>
                </a:cubicBezTo>
                <a:cubicBezTo>
                  <a:pt x="105334" y="1340679"/>
                  <a:pt x="187055" y="1585843"/>
                  <a:pt x="189264" y="1616765"/>
                </a:cubicBezTo>
                <a:cubicBezTo>
                  <a:pt x="191473" y="1647687"/>
                  <a:pt x="21403" y="1305339"/>
                  <a:pt x="109751" y="1378226"/>
                </a:cubicBezTo>
                <a:cubicBezTo>
                  <a:pt x="198099" y="1451113"/>
                  <a:pt x="566951" y="1987826"/>
                  <a:pt x="719351" y="2054087"/>
                </a:cubicBezTo>
                <a:cubicBezTo>
                  <a:pt x="871751" y="2120348"/>
                  <a:pt x="887212" y="1780208"/>
                  <a:pt x="1024151" y="1775791"/>
                </a:cubicBezTo>
                <a:cubicBezTo>
                  <a:pt x="1161090" y="1771374"/>
                  <a:pt x="1607247" y="2122556"/>
                  <a:pt x="1540986" y="2027582"/>
                </a:cubicBezTo>
                <a:cubicBezTo>
                  <a:pt x="1474725" y="1932608"/>
                  <a:pt x="759108" y="1541670"/>
                  <a:pt x="626586" y="1205948"/>
                </a:cubicBezTo>
                <a:cubicBezTo>
                  <a:pt x="494064" y="870226"/>
                  <a:pt x="767943" y="117061"/>
                  <a:pt x="745856" y="13252"/>
                </a:cubicBezTo>
                <a:cubicBezTo>
                  <a:pt x="723769" y="-90557"/>
                  <a:pt x="513942" y="585305"/>
                  <a:pt x="494064" y="583096"/>
                </a:cubicBezTo>
                <a:cubicBezTo>
                  <a:pt x="474186" y="580887"/>
                  <a:pt x="657508" y="0"/>
                  <a:pt x="626586" y="0"/>
                </a:cubicBezTo>
                <a:cubicBezTo>
                  <a:pt x="595664" y="0"/>
                  <a:pt x="365960" y="576470"/>
                  <a:pt x="308534" y="583096"/>
                </a:cubicBezTo>
                <a:cubicBezTo>
                  <a:pt x="251108" y="589722"/>
                  <a:pt x="359334" y="2209"/>
                  <a:pt x="308534" y="66261"/>
                </a:cubicBezTo>
                <a:close/>
              </a:path>
            </a:pathLst>
          </a:cu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 253">
            <a:extLst>
              <a:ext uri="{FF2B5EF4-FFF2-40B4-BE49-F238E27FC236}">
                <a16:creationId xmlns:a16="http://schemas.microsoft.com/office/drawing/2014/main" id="{2F7ED036-E9A2-7609-7001-BF753ABBB0B8}"/>
              </a:ext>
            </a:extLst>
          </p:cNvPr>
          <p:cNvSpPr/>
          <p:nvPr/>
        </p:nvSpPr>
        <p:spPr>
          <a:xfrm>
            <a:off x="4975115" y="7226814"/>
            <a:ext cx="1640931" cy="2099997"/>
          </a:xfrm>
          <a:custGeom>
            <a:avLst/>
            <a:gdLst>
              <a:gd name="connsiteX0" fmla="*/ 104091 w 1640931"/>
              <a:gd name="connsiteY0" fmla="*/ 45524 h 2099997"/>
              <a:gd name="connsiteX1" fmla="*/ 989916 w 1640931"/>
              <a:gd name="connsiteY1" fmla="*/ 1152805 h 2099997"/>
              <a:gd name="connsiteX2" fmla="*/ 961341 w 1640931"/>
              <a:gd name="connsiteY2" fmla="*/ 952780 h 2099997"/>
              <a:gd name="connsiteX3" fmla="*/ 1232804 w 1640931"/>
              <a:gd name="connsiteY3" fmla="*/ 1495705 h 2099997"/>
              <a:gd name="connsiteX4" fmla="*/ 1639998 w 1640931"/>
              <a:gd name="connsiteY4" fmla="*/ 2095780 h 2099997"/>
              <a:gd name="connsiteX5" fmla="*/ 1111360 w 1640931"/>
              <a:gd name="connsiteY5" fmla="*/ 1731449 h 2099997"/>
              <a:gd name="connsiteX6" fmla="*/ 739885 w 1640931"/>
              <a:gd name="connsiteY6" fmla="*/ 1138517 h 2099997"/>
              <a:gd name="connsiteX7" fmla="*/ 146954 w 1640931"/>
              <a:gd name="connsiteY7" fmla="*/ 388424 h 2099997"/>
              <a:gd name="connsiteX8" fmla="*/ 332691 w 1640931"/>
              <a:gd name="connsiteY8" fmla="*/ 702749 h 2099997"/>
              <a:gd name="connsiteX9" fmla="*/ 4079 w 1640931"/>
              <a:gd name="connsiteY9" fmla="*/ 9805 h 2099997"/>
              <a:gd name="connsiteX10" fmla="*/ 146954 w 1640931"/>
              <a:gd name="connsiteY10" fmla="*/ 281267 h 2099997"/>
              <a:gd name="connsiteX11" fmla="*/ 104091 w 1640931"/>
              <a:gd name="connsiteY11" fmla="*/ 45524 h 209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40931" h="2099997">
                <a:moveTo>
                  <a:pt x="104091" y="45524"/>
                </a:moveTo>
                <a:cubicBezTo>
                  <a:pt x="244585" y="190780"/>
                  <a:pt x="847041" y="1001596"/>
                  <a:pt x="989916" y="1152805"/>
                </a:cubicBezTo>
                <a:cubicBezTo>
                  <a:pt x="1132791" y="1304014"/>
                  <a:pt x="920860" y="895630"/>
                  <a:pt x="961341" y="952780"/>
                </a:cubicBezTo>
                <a:cubicBezTo>
                  <a:pt x="1001822" y="1009930"/>
                  <a:pt x="1119695" y="1305205"/>
                  <a:pt x="1232804" y="1495705"/>
                </a:cubicBezTo>
                <a:cubicBezTo>
                  <a:pt x="1345914" y="1686205"/>
                  <a:pt x="1660239" y="2056490"/>
                  <a:pt x="1639998" y="2095780"/>
                </a:cubicBezTo>
                <a:cubicBezTo>
                  <a:pt x="1619757" y="2135070"/>
                  <a:pt x="1261379" y="1890993"/>
                  <a:pt x="1111360" y="1731449"/>
                </a:cubicBezTo>
                <a:cubicBezTo>
                  <a:pt x="961341" y="1571905"/>
                  <a:pt x="900619" y="1362354"/>
                  <a:pt x="739885" y="1138517"/>
                </a:cubicBezTo>
                <a:cubicBezTo>
                  <a:pt x="579151" y="914680"/>
                  <a:pt x="214820" y="461052"/>
                  <a:pt x="146954" y="388424"/>
                </a:cubicBezTo>
                <a:cubicBezTo>
                  <a:pt x="79088" y="315796"/>
                  <a:pt x="356504" y="765852"/>
                  <a:pt x="332691" y="702749"/>
                </a:cubicBezTo>
                <a:cubicBezTo>
                  <a:pt x="308879" y="639646"/>
                  <a:pt x="35035" y="80052"/>
                  <a:pt x="4079" y="9805"/>
                </a:cubicBezTo>
                <a:cubicBezTo>
                  <a:pt x="-26877" y="-60442"/>
                  <a:pt x="127904" y="269361"/>
                  <a:pt x="146954" y="281267"/>
                </a:cubicBezTo>
                <a:cubicBezTo>
                  <a:pt x="166004" y="293173"/>
                  <a:pt x="-36403" y="-99732"/>
                  <a:pt x="104091" y="45524"/>
                </a:cubicBezTo>
                <a:close/>
              </a:path>
            </a:pathLst>
          </a:custGeom>
          <a:solidFill>
            <a:srgbClr val="156082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 254">
            <a:extLst>
              <a:ext uri="{FF2B5EF4-FFF2-40B4-BE49-F238E27FC236}">
                <a16:creationId xmlns:a16="http://schemas.microsoft.com/office/drawing/2014/main" id="{76D06CEC-AB0C-AF21-FA5B-195C3236D76A}"/>
              </a:ext>
            </a:extLst>
          </p:cNvPr>
          <p:cNvSpPr/>
          <p:nvPr/>
        </p:nvSpPr>
        <p:spPr>
          <a:xfrm>
            <a:off x="6156329" y="7398348"/>
            <a:ext cx="2068220" cy="2121825"/>
          </a:xfrm>
          <a:custGeom>
            <a:avLst/>
            <a:gdLst>
              <a:gd name="connsiteX0" fmla="*/ 2066127 w 2068220"/>
              <a:gd name="connsiteY0" fmla="*/ 9721 h 2121825"/>
              <a:gd name="connsiteX1" fmla="*/ 1008852 w 2068220"/>
              <a:gd name="connsiteY1" fmla="*/ 1381321 h 2121825"/>
              <a:gd name="connsiteX2" fmla="*/ 665952 w 2068220"/>
              <a:gd name="connsiteY2" fmla="*/ 2088552 h 2121825"/>
              <a:gd name="connsiteX3" fmla="*/ 651665 w 2068220"/>
              <a:gd name="connsiteY3" fmla="*/ 1924246 h 2121825"/>
              <a:gd name="connsiteX4" fmla="*/ 1584 w 2068220"/>
              <a:gd name="connsiteY4" fmla="*/ 1202727 h 2121825"/>
              <a:gd name="connsiteX5" fmla="*/ 465927 w 2068220"/>
              <a:gd name="connsiteY5" fmla="*/ 1602777 h 2121825"/>
              <a:gd name="connsiteX6" fmla="*/ 380202 w 2068220"/>
              <a:gd name="connsiteY6" fmla="*/ 1245590 h 2121825"/>
              <a:gd name="connsiteX7" fmla="*/ 551652 w 2068220"/>
              <a:gd name="connsiteY7" fmla="*/ 1302740 h 2121825"/>
              <a:gd name="connsiteX8" fmla="*/ 1537490 w 2068220"/>
              <a:gd name="connsiteY8" fmla="*/ 459777 h 2121825"/>
              <a:gd name="connsiteX9" fmla="*/ 1287459 w 2068220"/>
              <a:gd name="connsiteY9" fmla="*/ 752671 h 2121825"/>
              <a:gd name="connsiteX10" fmla="*/ 2066127 w 2068220"/>
              <a:gd name="connsiteY10" fmla="*/ 9721 h 2121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68220" h="2121825">
                <a:moveTo>
                  <a:pt x="2066127" y="9721"/>
                </a:moveTo>
                <a:cubicBezTo>
                  <a:pt x="2019693" y="114496"/>
                  <a:pt x="1242214" y="1034849"/>
                  <a:pt x="1008852" y="1381321"/>
                </a:cubicBezTo>
                <a:cubicBezTo>
                  <a:pt x="775489" y="1727793"/>
                  <a:pt x="725483" y="1998065"/>
                  <a:pt x="665952" y="2088552"/>
                </a:cubicBezTo>
                <a:cubicBezTo>
                  <a:pt x="606421" y="2179039"/>
                  <a:pt x="762393" y="2071883"/>
                  <a:pt x="651665" y="1924246"/>
                </a:cubicBezTo>
                <a:cubicBezTo>
                  <a:pt x="540937" y="1776609"/>
                  <a:pt x="32540" y="1256305"/>
                  <a:pt x="1584" y="1202727"/>
                </a:cubicBezTo>
                <a:cubicBezTo>
                  <a:pt x="-29372" y="1149149"/>
                  <a:pt x="402824" y="1595633"/>
                  <a:pt x="465927" y="1602777"/>
                </a:cubicBezTo>
                <a:cubicBezTo>
                  <a:pt x="529030" y="1609921"/>
                  <a:pt x="365914" y="1295596"/>
                  <a:pt x="380202" y="1245590"/>
                </a:cubicBezTo>
                <a:cubicBezTo>
                  <a:pt x="394489" y="1195584"/>
                  <a:pt x="358771" y="1433709"/>
                  <a:pt x="551652" y="1302740"/>
                </a:cubicBezTo>
                <a:cubicBezTo>
                  <a:pt x="744533" y="1171771"/>
                  <a:pt x="1414855" y="551455"/>
                  <a:pt x="1537490" y="459777"/>
                </a:cubicBezTo>
                <a:cubicBezTo>
                  <a:pt x="1660124" y="368099"/>
                  <a:pt x="1202925" y="825299"/>
                  <a:pt x="1287459" y="752671"/>
                </a:cubicBezTo>
                <a:cubicBezTo>
                  <a:pt x="1371993" y="680043"/>
                  <a:pt x="2112561" y="-95054"/>
                  <a:pt x="2066127" y="9721"/>
                </a:cubicBezTo>
                <a:close/>
              </a:path>
            </a:pathLst>
          </a:custGeom>
          <a:solidFill>
            <a:srgbClr val="156082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 245">
            <a:extLst>
              <a:ext uri="{FF2B5EF4-FFF2-40B4-BE49-F238E27FC236}">
                <a16:creationId xmlns:a16="http://schemas.microsoft.com/office/drawing/2014/main" id="{30691D65-BD49-80C0-71CC-8AE3A1B59933}"/>
              </a:ext>
            </a:extLst>
          </p:cNvPr>
          <p:cNvSpPr/>
          <p:nvPr/>
        </p:nvSpPr>
        <p:spPr>
          <a:xfrm>
            <a:off x="5640629" y="7874501"/>
            <a:ext cx="1997950" cy="1151807"/>
          </a:xfrm>
          <a:custGeom>
            <a:avLst/>
            <a:gdLst>
              <a:gd name="connsiteX0" fmla="*/ 403911 w 1997950"/>
              <a:gd name="connsiteY0" fmla="*/ 105717 h 1151807"/>
              <a:gd name="connsiteX1" fmla="*/ 150 w 1997950"/>
              <a:gd name="connsiteY1" fmla="*/ 556980 h 1151807"/>
              <a:gd name="connsiteX2" fmla="*/ 356410 w 1997950"/>
              <a:gd name="connsiteY2" fmla="*/ 319473 h 1151807"/>
              <a:gd name="connsiteX3" fmla="*/ 344535 w 1997950"/>
              <a:gd name="connsiteY3" fmla="*/ 616356 h 1151807"/>
              <a:gd name="connsiteX4" fmla="*/ 522665 w 1997950"/>
              <a:gd name="connsiteY4" fmla="*/ 414476 h 1151807"/>
              <a:gd name="connsiteX5" fmla="*/ 522665 w 1997950"/>
              <a:gd name="connsiteY5" fmla="*/ 818237 h 1151807"/>
              <a:gd name="connsiteX6" fmla="*/ 700794 w 1997950"/>
              <a:gd name="connsiteY6" fmla="*/ 402600 h 1151807"/>
              <a:gd name="connsiteX7" fmla="*/ 748296 w 1997950"/>
              <a:gd name="connsiteY7" fmla="*/ 1138870 h 1151807"/>
              <a:gd name="connsiteX8" fmla="*/ 855174 w 1997950"/>
              <a:gd name="connsiteY8" fmla="*/ 865738 h 1151807"/>
              <a:gd name="connsiteX9" fmla="*/ 1437065 w 1997950"/>
              <a:gd name="connsiteY9" fmla="*/ 782611 h 1151807"/>
              <a:gd name="connsiteX10" fmla="*/ 1282685 w 1997950"/>
              <a:gd name="connsiteY10" fmla="*/ 925115 h 1151807"/>
              <a:gd name="connsiteX11" fmla="*/ 1995205 w 1997950"/>
              <a:gd name="connsiteY11" fmla="*/ 10715 h 1151807"/>
              <a:gd name="connsiteX12" fmla="*/ 1508316 w 1997950"/>
              <a:gd name="connsiteY12" fmla="*/ 426351 h 1151807"/>
              <a:gd name="connsiteX13" fmla="*/ 997677 w 1997950"/>
              <a:gd name="connsiteY13" fmla="*/ 450102 h 1151807"/>
              <a:gd name="connsiteX14" fmla="*/ 1377688 w 1997950"/>
              <a:gd name="connsiteY14" fmla="*/ 556980 h 1151807"/>
              <a:gd name="connsiteX15" fmla="*/ 831423 w 1997950"/>
              <a:gd name="connsiteY15" fmla="*/ 355099 h 1151807"/>
              <a:gd name="connsiteX16" fmla="*/ 451413 w 1997950"/>
              <a:gd name="connsiteY16" fmla="*/ 450102 h 1151807"/>
              <a:gd name="connsiteX17" fmla="*/ 534540 w 1997950"/>
              <a:gd name="connsiteY17" fmla="*/ 141343 h 1151807"/>
              <a:gd name="connsiteX18" fmla="*/ 320784 w 1997950"/>
              <a:gd name="connsiteY18" fmla="*/ 343224 h 1151807"/>
              <a:gd name="connsiteX19" fmla="*/ 403911 w 1997950"/>
              <a:gd name="connsiteY19" fmla="*/ 105717 h 1151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97950" h="1151807">
                <a:moveTo>
                  <a:pt x="403911" y="105717"/>
                </a:moveTo>
                <a:cubicBezTo>
                  <a:pt x="350472" y="141343"/>
                  <a:pt x="8067" y="521354"/>
                  <a:pt x="150" y="556980"/>
                </a:cubicBezTo>
                <a:cubicBezTo>
                  <a:pt x="-7767" y="592606"/>
                  <a:pt x="299013" y="309577"/>
                  <a:pt x="356410" y="319473"/>
                </a:cubicBezTo>
                <a:cubicBezTo>
                  <a:pt x="413807" y="329369"/>
                  <a:pt x="316826" y="600522"/>
                  <a:pt x="344535" y="616356"/>
                </a:cubicBezTo>
                <a:cubicBezTo>
                  <a:pt x="372244" y="632190"/>
                  <a:pt x="492977" y="380829"/>
                  <a:pt x="522665" y="414476"/>
                </a:cubicBezTo>
                <a:cubicBezTo>
                  <a:pt x="552353" y="448123"/>
                  <a:pt x="492977" y="820216"/>
                  <a:pt x="522665" y="818237"/>
                </a:cubicBezTo>
                <a:cubicBezTo>
                  <a:pt x="552353" y="816258"/>
                  <a:pt x="663189" y="349161"/>
                  <a:pt x="700794" y="402600"/>
                </a:cubicBezTo>
                <a:cubicBezTo>
                  <a:pt x="738399" y="456039"/>
                  <a:pt x="722566" y="1061680"/>
                  <a:pt x="748296" y="1138870"/>
                </a:cubicBezTo>
                <a:cubicBezTo>
                  <a:pt x="774026" y="1216060"/>
                  <a:pt x="740379" y="925114"/>
                  <a:pt x="855174" y="865738"/>
                </a:cubicBezTo>
                <a:cubicBezTo>
                  <a:pt x="969969" y="806362"/>
                  <a:pt x="1365813" y="772715"/>
                  <a:pt x="1437065" y="782611"/>
                </a:cubicBezTo>
                <a:cubicBezTo>
                  <a:pt x="1508317" y="792507"/>
                  <a:pt x="1189662" y="1053764"/>
                  <a:pt x="1282685" y="925115"/>
                </a:cubicBezTo>
                <a:cubicBezTo>
                  <a:pt x="1375708" y="796466"/>
                  <a:pt x="1957600" y="93842"/>
                  <a:pt x="1995205" y="10715"/>
                </a:cubicBezTo>
                <a:cubicBezTo>
                  <a:pt x="2032810" y="-72412"/>
                  <a:pt x="1674571" y="353120"/>
                  <a:pt x="1508316" y="426351"/>
                </a:cubicBezTo>
                <a:cubicBezTo>
                  <a:pt x="1342061" y="499582"/>
                  <a:pt x="1019448" y="428331"/>
                  <a:pt x="997677" y="450102"/>
                </a:cubicBezTo>
                <a:cubicBezTo>
                  <a:pt x="975906" y="471873"/>
                  <a:pt x="1405397" y="572814"/>
                  <a:pt x="1377688" y="556980"/>
                </a:cubicBezTo>
                <a:cubicBezTo>
                  <a:pt x="1349979" y="541146"/>
                  <a:pt x="985802" y="372912"/>
                  <a:pt x="831423" y="355099"/>
                </a:cubicBezTo>
                <a:cubicBezTo>
                  <a:pt x="677044" y="337286"/>
                  <a:pt x="500894" y="485728"/>
                  <a:pt x="451413" y="450102"/>
                </a:cubicBezTo>
                <a:cubicBezTo>
                  <a:pt x="401932" y="414476"/>
                  <a:pt x="556312" y="159156"/>
                  <a:pt x="534540" y="141343"/>
                </a:cubicBezTo>
                <a:cubicBezTo>
                  <a:pt x="512769" y="123530"/>
                  <a:pt x="340576" y="343224"/>
                  <a:pt x="320784" y="343224"/>
                </a:cubicBezTo>
                <a:cubicBezTo>
                  <a:pt x="300992" y="343224"/>
                  <a:pt x="457350" y="70091"/>
                  <a:pt x="403911" y="105717"/>
                </a:cubicBezTo>
                <a:close/>
              </a:path>
            </a:pathLst>
          </a:cu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898EB45B-0F2F-1A60-A33A-12D15EC5B1A4}"/>
              </a:ext>
            </a:extLst>
          </p:cNvPr>
          <p:cNvSpPr/>
          <p:nvPr/>
        </p:nvSpPr>
        <p:spPr>
          <a:xfrm>
            <a:off x="6603385" y="4924396"/>
            <a:ext cx="555866" cy="350958"/>
          </a:xfrm>
          <a:custGeom>
            <a:avLst/>
            <a:gdLst>
              <a:gd name="connsiteX0" fmla="*/ 6965 w 555866"/>
              <a:gd name="connsiteY0" fmla="*/ 263554 h 350958"/>
              <a:gd name="connsiteX1" fmla="*/ 95865 w 555866"/>
              <a:gd name="connsiteY1" fmla="*/ 276254 h 350958"/>
              <a:gd name="connsiteX2" fmla="*/ 435590 w 555866"/>
              <a:gd name="connsiteY2" fmla="*/ 260379 h 350958"/>
              <a:gd name="connsiteX3" fmla="*/ 267315 w 555866"/>
              <a:gd name="connsiteY3" fmla="*/ 234979 h 350958"/>
              <a:gd name="connsiteX4" fmla="*/ 470515 w 555866"/>
              <a:gd name="connsiteY4" fmla="*/ 85754 h 350958"/>
              <a:gd name="connsiteX5" fmla="*/ 546715 w 555866"/>
              <a:gd name="connsiteY5" fmla="*/ 3204 h 350958"/>
              <a:gd name="connsiteX6" fmla="*/ 273665 w 555866"/>
              <a:gd name="connsiteY6" fmla="*/ 193704 h 350958"/>
              <a:gd name="connsiteX7" fmla="*/ 375265 w 555866"/>
              <a:gd name="connsiteY7" fmla="*/ 28604 h 350958"/>
              <a:gd name="connsiteX8" fmla="*/ 241915 w 555866"/>
              <a:gd name="connsiteY8" fmla="*/ 342929 h 350958"/>
              <a:gd name="connsiteX9" fmla="*/ 241915 w 555866"/>
              <a:gd name="connsiteY9" fmla="*/ 254029 h 350958"/>
              <a:gd name="connsiteX10" fmla="*/ 6965 w 555866"/>
              <a:gd name="connsiteY10" fmla="*/ 263554 h 35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5866" h="350958">
                <a:moveTo>
                  <a:pt x="6965" y="263554"/>
                </a:moveTo>
                <a:cubicBezTo>
                  <a:pt x="-17377" y="267258"/>
                  <a:pt x="24428" y="276783"/>
                  <a:pt x="95865" y="276254"/>
                </a:cubicBezTo>
                <a:cubicBezTo>
                  <a:pt x="167303" y="275725"/>
                  <a:pt x="407015" y="267258"/>
                  <a:pt x="435590" y="260379"/>
                </a:cubicBezTo>
                <a:cubicBezTo>
                  <a:pt x="464165" y="253500"/>
                  <a:pt x="261494" y="264083"/>
                  <a:pt x="267315" y="234979"/>
                </a:cubicBezTo>
                <a:cubicBezTo>
                  <a:pt x="273136" y="205875"/>
                  <a:pt x="423948" y="124383"/>
                  <a:pt x="470515" y="85754"/>
                </a:cubicBezTo>
                <a:cubicBezTo>
                  <a:pt x="517082" y="47125"/>
                  <a:pt x="579523" y="-14788"/>
                  <a:pt x="546715" y="3204"/>
                </a:cubicBezTo>
                <a:cubicBezTo>
                  <a:pt x="513907" y="21196"/>
                  <a:pt x="302240" y="189471"/>
                  <a:pt x="273665" y="193704"/>
                </a:cubicBezTo>
                <a:cubicBezTo>
                  <a:pt x="245090" y="197937"/>
                  <a:pt x="380557" y="3733"/>
                  <a:pt x="375265" y="28604"/>
                </a:cubicBezTo>
                <a:cubicBezTo>
                  <a:pt x="369973" y="53475"/>
                  <a:pt x="264140" y="305358"/>
                  <a:pt x="241915" y="342929"/>
                </a:cubicBezTo>
                <a:cubicBezTo>
                  <a:pt x="219690" y="380500"/>
                  <a:pt x="278957" y="275196"/>
                  <a:pt x="241915" y="254029"/>
                </a:cubicBezTo>
                <a:cubicBezTo>
                  <a:pt x="204873" y="232862"/>
                  <a:pt x="31307" y="259850"/>
                  <a:pt x="6965" y="263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596089E8-9014-2B6E-6DC5-18237B2A2623}"/>
              </a:ext>
            </a:extLst>
          </p:cNvPr>
          <p:cNvSpPr/>
          <p:nvPr/>
        </p:nvSpPr>
        <p:spPr>
          <a:xfrm>
            <a:off x="7021919" y="4900655"/>
            <a:ext cx="278414" cy="290473"/>
          </a:xfrm>
          <a:custGeom>
            <a:avLst/>
            <a:gdLst>
              <a:gd name="connsiteX0" fmla="*/ 277406 w 278414"/>
              <a:gd name="connsiteY0" fmla="*/ 4720 h 290473"/>
              <a:gd name="connsiteX1" fmla="*/ 29756 w 278414"/>
              <a:gd name="connsiteY1" fmla="*/ 185695 h 290473"/>
              <a:gd name="connsiteX2" fmla="*/ 26581 w 278414"/>
              <a:gd name="connsiteY2" fmla="*/ 290470 h 290473"/>
              <a:gd name="connsiteX3" fmla="*/ 1181 w 278414"/>
              <a:gd name="connsiteY3" fmla="*/ 188870 h 290473"/>
              <a:gd name="connsiteX4" fmla="*/ 7531 w 278414"/>
              <a:gd name="connsiteY4" fmla="*/ 45995 h 290473"/>
              <a:gd name="connsiteX5" fmla="*/ 7531 w 278414"/>
              <a:gd name="connsiteY5" fmla="*/ 220620 h 290473"/>
              <a:gd name="connsiteX6" fmla="*/ 112306 w 278414"/>
              <a:gd name="connsiteY6" fmla="*/ 65045 h 290473"/>
              <a:gd name="connsiteX7" fmla="*/ 277406 w 278414"/>
              <a:gd name="connsiteY7" fmla="*/ 4720 h 290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414" h="290473">
                <a:moveTo>
                  <a:pt x="277406" y="4720"/>
                </a:moveTo>
                <a:cubicBezTo>
                  <a:pt x="263648" y="24828"/>
                  <a:pt x="71560" y="138070"/>
                  <a:pt x="29756" y="185695"/>
                </a:cubicBezTo>
                <a:cubicBezTo>
                  <a:pt x="-12048" y="233320"/>
                  <a:pt x="31343" y="289941"/>
                  <a:pt x="26581" y="290470"/>
                </a:cubicBezTo>
                <a:cubicBezTo>
                  <a:pt x="21818" y="290999"/>
                  <a:pt x="4356" y="229616"/>
                  <a:pt x="1181" y="188870"/>
                </a:cubicBezTo>
                <a:cubicBezTo>
                  <a:pt x="-1994" y="148124"/>
                  <a:pt x="6473" y="40704"/>
                  <a:pt x="7531" y="45995"/>
                </a:cubicBezTo>
                <a:cubicBezTo>
                  <a:pt x="8589" y="51286"/>
                  <a:pt x="-9932" y="217445"/>
                  <a:pt x="7531" y="220620"/>
                </a:cubicBezTo>
                <a:cubicBezTo>
                  <a:pt x="24993" y="223795"/>
                  <a:pt x="64152" y="96795"/>
                  <a:pt x="112306" y="65045"/>
                </a:cubicBezTo>
                <a:cubicBezTo>
                  <a:pt x="160460" y="33295"/>
                  <a:pt x="291164" y="-15388"/>
                  <a:pt x="277406" y="4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AF694FF0-C7EA-0F62-206C-4543C1EEDFFF}"/>
              </a:ext>
            </a:extLst>
          </p:cNvPr>
          <p:cNvSpPr/>
          <p:nvPr/>
        </p:nvSpPr>
        <p:spPr>
          <a:xfrm>
            <a:off x="7094036" y="4851365"/>
            <a:ext cx="567441" cy="232924"/>
          </a:xfrm>
          <a:custGeom>
            <a:avLst/>
            <a:gdLst>
              <a:gd name="connsiteX0" fmla="*/ 8439 w 567441"/>
              <a:gd name="connsiteY0" fmla="*/ 231810 h 232924"/>
              <a:gd name="connsiteX1" fmla="*/ 421189 w 567441"/>
              <a:gd name="connsiteY1" fmla="*/ 104810 h 232924"/>
              <a:gd name="connsiteX2" fmla="*/ 322764 w 567441"/>
              <a:gd name="connsiteY2" fmla="*/ 107985 h 232924"/>
              <a:gd name="connsiteX3" fmla="*/ 567239 w 567441"/>
              <a:gd name="connsiteY3" fmla="*/ 35 h 232924"/>
              <a:gd name="connsiteX4" fmla="*/ 275139 w 567441"/>
              <a:gd name="connsiteY4" fmla="*/ 120685 h 232924"/>
              <a:gd name="connsiteX5" fmla="*/ 113214 w 567441"/>
              <a:gd name="connsiteY5" fmla="*/ 111160 h 232924"/>
              <a:gd name="connsiteX6" fmla="*/ 265614 w 567441"/>
              <a:gd name="connsiteY6" fmla="*/ 142910 h 232924"/>
              <a:gd name="connsiteX7" fmla="*/ 65589 w 567441"/>
              <a:gd name="connsiteY7" fmla="*/ 92110 h 232924"/>
              <a:gd name="connsiteX8" fmla="*/ 186239 w 567441"/>
              <a:gd name="connsiteY8" fmla="*/ 120685 h 232924"/>
              <a:gd name="connsiteX9" fmla="*/ 144964 w 567441"/>
              <a:gd name="connsiteY9" fmla="*/ 165135 h 232924"/>
              <a:gd name="connsiteX10" fmla="*/ 8439 w 567441"/>
              <a:gd name="connsiteY10" fmla="*/ 231810 h 2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7441" h="232924">
                <a:moveTo>
                  <a:pt x="8439" y="231810"/>
                </a:moveTo>
                <a:cubicBezTo>
                  <a:pt x="54477" y="221756"/>
                  <a:pt x="368802" y="125447"/>
                  <a:pt x="421189" y="104810"/>
                </a:cubicBezTo>
                <a:cubicBezTo>
                  <a:pt x="473577" y="84172"/>
                  <a:pt x="298422" y="125448"/>
                  <a:pt x="322764" y="107985"/>
                </a:cubicBezTo>
                <a:cubicBezTo>
                  <a:pt x="347106" y="90522"/>
                  <a:pt x="575176" y="-2082"/>
                  <a:pt x="567239" y="35"/>
                </a:cubicBezTo>
                <a:cubicBezTo>
                  <a:pt x="559302" y="2152"/>
                  <a:pt x="350810" y="102164"/>
                  <a:pt x="275139" y="120685"/>
                </a:cubicBezTo>
                <a:cubicBezTo>
                  <a:pt x="199468" y="139206"/>
                  <a:pt x="114801" y="107456"/>
                  <a:pt x="113214" y="111160"/>
                </a:cubicBezTo>
                <a:cubicBezTo>
                  <a:pt x="111627" y="114864"/>
                  <a:pt x="273552" y="146085"/>
                  <a:pt x="265614" y="142910"/>
                </a:cubicBezTo>
                <a:cubicBezTo>
                  <a:pt x="257676" y="139735"/>
                  <a:pt x="78818" y="95814"/>
                  <a:pt x="65589" y="92110"/>
                </a:cubicBezTo>
                <a:cubicBezTo>
                  <a:pt x="52360" y="88406"/>
                  <a:pt x="173010" y="108514"/>
                  <a:pt x="186239" y="120685"/>
                </a:cubicBezTo>
                <a:cubicBezTo>
                  <a:pt x="199468" y="132856"/>
                  <a:pt x="171422" y="149260"/>
                  <a:pt x="144964" y="165135"/>
                </a:cubicBezTo>
                <a:cubicBezTo>
                  <a:pt x="118506" y="181010"/>
                  <a:pt x="-37599" y="241864"/>
                  <a:pt x="8439" y="231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88E7D8FA-DF2A-4D1D-2637-63D243251E7B}"/>
              </a:ext>
            </a:extLst>
          </p:cNvPr>
          <p:cNvSpPr/>
          <p:nvPr/>
        </p:nvSpPr>
        <p:spPr>
          <a:xfrm>
            <a:off x="7363851" y="4884797"/>
            <a:ext cx="859631" cy="107804"/>
          </a:xfrm>
          <a:custGeom>
            <a:avLst/>
            <a:gdLst>
              <a:gd name="connsiteX0" fmla="*/ 24374 w 859631"/>
              <a:gd name="connsiteY0" fmla="*/ 106303 h 107804"/>
              <a:gd name="connsiteX1" fmla="*/ 503799 w 859631"/>
              <a:gd name="connsiteY1" fmla="*/ 23753 h 107804"/>
              <a:gd name="connsiteX2" fmla="*/ 256149 w 859631"/>
              <a:gd name="connsiteY2" fmla="*/ 74553 h 107804"/>
              <a:gd name="connsiteX3" fmla="*/ 516499 w 859631"/>
              <a:gd name="connsiteY3" fmla="*/ 68203 h 107804"/>
              <a:gd name="connsiteX4" fmla="*/ 821299 w 859631"/>
              <a:gd name="connsiteY4" fmla="*/ 4703 h 107804"/>
              <a:gd name="connsiteX5" fmla="*/ 468874 w 859631"/>
              <a:gd name="connsiteY5" fmla="*/ 4703 h 107804"/>
              <a:gd name="connsiteX6" fmla="*/ 859399 w 859631"/>
              <a:gd name="connsiteY6" fmla="*/ 4703 h 107804"/>
              <a:gd name="connsiteX7" fmla="*/ 519674 w 859631"/>
              <a:gd name="connsiteY7" fmla="*/ 42803 h 107804"/>
              <a:gd name="connsiteX8" fmla="*/ 116449 w 859631"/>
              <a:gd name="connsiteY8" fmla="*/ 74553 h 107804"/>
              <a:gd name="connsiteX9" fmla="*/ 24374 w 859631"/>
              <a:gd name="connsiteY9" fmla="*/ 106303 h 107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9631" h="107804">
                <a:moveTo>
                  <a:pt x="24374" y="106303"/>
                </a:moveTo>
                <a:cubicBezTo>
                  <a:pt x="88932" y="97836"/>
                  <a:pt x="465170" y="29045"/>
                  <a:pt x="503799" y="23753"/>
                </a:cubicBezTo>
                <a:cubicBezTo>
                  <a:pt x="542428" y="18461"/>
                  <a:pt x="254032" y="67145"/>
                  <a:pt x="256149" y="74553"/>
                </a:cubicBezTo>
                <a:cubicBezTo>
                  <a:pt x="258266" y="81961"/>
                  <a:pt x="422307" y="79845"/>
                  <a:pt x="516499" y="68203"/>
                </a:cubicBezTo>
                <a:cubicBezTo>
                  <a:pt x="610691" y="56561"/>
                  <a:pt x="829236" y="15286"/>
                  <a:pt x="821299" y="4703"/>
                </a:cubicBezTo>
                <a:cubicBezTo>
                  <a:pt x="813362" y="-5880"/>
                  <a:pt x="468874" y="4703"/>
                  <a:pt x="468874" y="4703"/>
                </a:cubicBezTo>
                <a:cubicBezTo>
                  <a:pt x="475224" y="4703"/>
                  <a:pt x="850932" y="-1647"/>
                  <a:pt x="859399" y="4703"/>
                </a:cubicBezTo>
                <a:cubicBezTo>
                  <a:pt x="867866" y="11053"/>
                  <a:pt x="643499" y="31161"/>
                  <a:pt x="519674" y="42803"/>
                </a:cubicBezTo>
                <a:cubicBezTo>
                  <a:pt x="395849" y="54445"/>
                  <a:pt x="197941" y="63970"/>
                  <a:pt x="116449" y="74553"/>
                </a:cubicBezTo>
                <a:cubicBezTo>
                  <a:pt x="34957" y="85136"/>
                  <a:pt x="-40184" y="114770"/>
                  <a:pt x="24374" y="106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21A9D0FD-C32B-BD7C-03F6-966077EB85EA}"/>
              </a:ext>
            </a:extLst>
          </p:cNvPr>
          <p:cNvSpPr/>
          <p:nvPr/>
        </p:nvSpPr>
        <p:spPr>
          <a:xfrm>
            <a:off x="6872815" y="4905374"/>
            <a:ext cx="1301756" cy="276583"/>
          </a:xfrm>
          <a:custGeom>
            <a:avLst/>
            <a:gdLst>
              <a:gd name="connsiteX0" fmla="*/ 4235 w 1301756"/>
              <a:gd name="connsiteY0" fmla="*/ 276226 h 276583"/>
              <a:gd name="connsiteX1" fmla="*/ 299510 w 1301756"/>
              <a:gd name="connsiteY1" fmla="*/ 101601 h 276583"/>
              <a:gd name="connsiteX2" fmla="*/ 207435 w 1301756"/>
              <a:gd name="connsiteY2" fmla="*/ 200026 h 276583"/>
              <a:gd name="connsiteX3" fmla="*/ 490010 w 1301756"/>
              <a:gd name="connsiteY3" fmla="*/ 133351 h 276583"/>
              <a:gd name="connsiteX4" fmla="*/ 702735 w 1301756"/>
              <a:gd name="connsiteY4" fmla="*/ 79376 h 276583"/>
              <a:gd name="connsiteX5" fmla="*/ 436035 w 1301756"/>
              <a:gd name="connsiteY5" fmla="*/ 165101 h 276583"/>
              <a:gd name="connsiteX6" fmla="*/ 883710 w 1301756"/>
              <a:gd name="connsiteY6" fmla="*/ 69851 h 276583"/>
              <a:gd name="connsiteX7" fmla="*/ 458260 w 1301756"/>
              <a:gd name="connsiteY7" fmla="*/ 171451 h 276583"/>
              <a:gd name="connsiteX8" fmla="*/ 823385 w 1301756"/>
              <a:gd name="connsiteY8" fmla="*/ 92076 h 276583"/>
              <a:gd name="connsiteX9" fmla="*/ 1140885 w 1301756"/>
              <a:gd name="connsiteY9" fmla="*/ 174626 h 276583"/>
              <a:gd name="connsiteX10" fmla="*/ 794810 w 1301756"/>
              <a:gd name="connsiteY10" fmla="*/ 95251 h 276583"/>
              <a:gd name="connsiteX11" fmla="*/ 1159935 w 1301756"/>
              <a:gd name="connsiteY11" fmla="*/ 82551 h 276583"/>
              <a:gd name="connsiteX12" fmla="*/ 1045635 w 1301756"/>
              <a:gd name="connsiteY12" fmla="*/ 88901 h 276583"/>
              <a:gd name="connsiteX13" fmla="*/ 1280585 w 1301756"/>
              <a:gd name="connsiteY13" fmla="*/ 25401 h 276583"/>
              <a:gd name="connsiteX14" fmla="*/ 1175810 w 1301756"/>
              <a:gd name="connsiteY14" fmla="*/ 76201 h 276583"/>
              <a:gd name="connsiteX15" fmla="*/ 1277410 w 1301756"/>
              <a:gd name="connsiteY15" fmla="*/ 69851 h 276583"/>
              <a:gd name="connsiteX16" fmla="*/ 1267885 w 1301756"/>
              <a:gd name="connsiteY16" fmla="*/ 142876 h 276583"/>
              <a:gd name="connsiteX17" fmla="*/ 1264710 w 1301756"/>
              <a:gd name="connsiteY17" fmla="*/ 22226 h 276583"/>
              <a:gd name="connsiteX18" fmla="*/ 772585 w 1301756"/>
              <a:gd name="connsiteY18" fmla="*/ 104776 h 276583"/>
              <a:gd name="connsiteX19" fmla="*/ 229660 w 1301756"/>
              <a:gd name="connsiteY19" fmla="*/ 196851 h 276583"/>
              <a:gd name="connsiteX20" fmla="*/ 353485 w 1301756"/>
              <a:gd name="connsiteY20" fmla="*/ 130176 h 276583"/>
              <a:gd name="connsiteX21" fmla="*/ 156635 w 1301756"/>
              <a:gd name="connsiteY21" fmla="*/ 139701 h 276583"/>
              <a:gd name="connsiteX22" fmla="*/ 182035 w 1301756"/>
              <a:gd name="connsiteY22" fmla="*/ 1 h 276583"/>
              <a:gd name="connsiteX23" fmla="*/ 128060 w 1301756"/>
              <a:gd name="connsiteY23" fmla="*/ 142876 h 276583"/>
              <a:gd name="connsiteX24" fmla="*/ 4235 w 1301756"/>
              <a:gd name="connsiteY24" fmla="*/ 276226 h 27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01756" h="276583">
                <a:moveTo>
                  <a:pt x="4235" y="276226"/>
                </a:moveTo>
                <a:cubicBezTo>
                  <a:pt x="32810" y="269347"/>
                  <a:pt x="265643" y="114301"/>
                  <a:pt x="299510" y="101601"/>
                </a:cubicBezTo>
                <a:cubicBezTo>
                  <a:pt x="333377" y="88901"/>
                  <a:pt x="175685" y="194734"/>
                  <a:pt x="207435" y="200026"/>
                </a:cubicBezTo>
                <a:cubicBezTo>
                  <a:pt x="239185" y="205318"/>
                  <a:pt x="407460" y="153459"/>
                  <a:pt x="490010" y="133351"/>
                </a:cubicBezTo>
                <a:cubicBezTo>
                  <a:pt x="572560" y="113243"/>
                  <a:pt x="711731" y="74084"/>
                  <a:pt x="702735" y="79376"/>
                </a:cubicBezTo>
                <a:cubicBezTo>
                  <a:pt x="693739" y="84668"/>
                  <a:pt x="405873" y="166688"/>
                  <a:pt x="436035" y="165101"/>
                </a:cubicBezTo>
                <a:cubicBezTo>
                  <a:pt x="466197" y="163514"/>
                  <a:pt x="880006" y="68793"/>
                  <a:pt x="883710" y="69851"/>
                </a:cubicBezTo>
                <a:cubicBezTo>
                  <a:pt x="887414" y="70909"/>
                  <a:pt x="468314" y="167747"/>
                  <a:pt x="458260" y="171451"/>
                </a:cubicBezTo>
                <a:cubicBezTo>
                  <a:pt x="448206" y="175155"/>
                  <a:pt x="709614" y="91547"/>
                  <a:pt x="823385" y="92076"/>
                </a:cubicBezTo>
                <a:cubicBezTo>
                  <a:pt x="937156" y="92605"/>
                  <a:pt x="1145648" y="174097"/>
                  <a:pt x="1140885" y="174626"/>
                </a:cubicBezTo>
                <a:cubicBezTo>
                  <a:pt x="1136123" y="175155"/>
                  <a:pt x="791635" y="110597"/>
                  <a:pt x="794810" y="95251"/>
                </a:cubicBezTo>
                <a:cubicBezTo>
                  <a:pt x="797985" y="79905"/>
                  <a:pt x="1118131" y="83609"/>
                  <a:pt x="1159935" y="82551"/>
                </a:cubicBezTo>
                <a:cubicBezTo>
                  <a:pt x="1201739" y="81493"/>
                  <a:pt x="1025527" y="98426"/>
                  <a:pt x="1045635" y="88901"/>
                </a:cubicBezTo>
                <a:cubicBezTo>
                  <a:pt x="1065743" y="79376"/>
                  <a:pt x="1258889" y="27518"/>
                  <a:pt x="1280585" y="25401"/>
                </a:cubicBezTo>
                <a:cubicBezTo>
                  <a:pt x="1302281" y="23284"/>
                  <a:pt x="1176339" y="68793"/>
                  <a:pt x="1175810" y="76201"/>
                </a:cubicBezTo>
                <a:cubicBezTo>
                  <a:pt x="1175281" y="83609"/>
                  <a:pt x="1262064" y="58739"/>
                  <a:pt x="1277410" y="69851"/>
                </a:cubicBezTo>
                <a:cubicBezTo>
                  <a:pt x="1292756" y="80963"/>
                  <a:pt x="1270002" y="150813"/>
                  <a:pt x="1267885" y="142876"/>
                </a:cubicBezTo>
                <a:cubicBezTo>
                  <a:pt x="1265768" y="134939"/>
                  <a:pt x="1347260" y="28576"/>
                  <a:pt x="1264710" y="22226"/>
                </a:cubicBezTo>
                <a:cubicBezTo>
                  <a:pt x="1182160" y="15876"/>
                  <a:pt x="772585" y="104776"/>
                  <a:pt x="772585" y="104776"/>
                </a:cubicBezTo>
                <a:cubicBezTo>
                  <a:pt x="600077" y="133880"/>
                  <a:pt x="299510" y="192618"/>
                  <a:pt x="229660" y="196851"/>
                </a:cubicBezTo>
                <a:cubicBezTo>
                  <a:pt x="159810" y="201084"/>
                  <a:pt x="365656" y="139701"/>
                  <a:pt x="353485" y="130176"/>
                </a:cubicBezTo>
                <a:cubicBezTo>
                  <a:pt x="341314" y="120651"/>
                  <a:pt x="185210" y="161397"/>
                  <a:pt x="156635" y="139701"/>
                </a:cubicBezTo>
                <a:cubicBezTo>
                  <a:pt x="128060" y="118005"/>
                  <a:pt x="186798" y="-528"/>
                  <a:pt x="182035" y="1"/>
                </a:cubicBezTo>
                <a:cubicBezTo>
                  <a:pt x="177273" y="530"/>
                  <a:pt x="156106" y="96838"/>
                  <a:pt x="128060" y="142876"/>
                </a:cubicBezTo>
                <a:cubicBezTo>
                  <a:pt x="100014" y="188914"/>
                  <a:pt x="-24340" y="283105"/>
                  <a:pt x="4235" y="27622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A3E18997-909F-1A2B-80CC-88A99C84CC6E}"/>
              </a:ext>
            </a:extLst>
          </p:cNvPr>
          <p:cNvSpPr/>
          <p:nvPr/>
        </p:nvSpPr>
        <p:spPr>
          <a:xfrm>
            <a:off x="6673574" y="5150381"/>
            <a:ext cx="596579" cy="438719"/>
          </a:xfrm>
          <a:custGeom>
            <a:avLst/>
            <a:gdLst>
              <a:gd name="connsiteX0" fmla="*/ 276 w 596579"/>
              <a:gd name="connsiteY0" fmla="*/ 145519 h 438719"/>
              <a:gd name="connsiteX1" fmla="*/ 101876 w 596579"/>
              <a:gd name="connsiteY1" fmla="*/ 240769 h 438719"/>
              <a:gd name="connsiteX2" fmla="*/ 117751 w 596579"/>
              <a:gd name="connsiteY2" fmla="*/ 437619 h 438719"/>
              <a:gd name="connsiteX3" fmla="*/ 117751 w 596579"/>
              <a:gd name="connsiteY3" fmla="*/ 307444 h 438719"/>
              <a:gd name="connsiteX4" fmla="*/ 333651 w 596579"/>
              <a:gd name="connsiteY4" fmla="*/ 40744 h 438719"/>
              <a:gd name="connsiteX5" fmla="*/ 203476 w 596579"/>
              <a:gd name="connsiteY5" fmla="*/ 199494 h 438719"/>
              <a:gd name="connsiteX6" fmla="*/ 594001 w 596579"/>
              <a:gd name="connsiteY6" fmla="*/ 2644 h 438719"/>
              <a:gd name="connsiteX7" fmla="*/ 362226 w 596579"/>
              <a:gd name="connsiteY7" fmla="*/ 88369 h 438719"/>
              <a:gd name="connsiteX8" fmla="*/ 149501 w 596579"/>
              <a:gd name="connsiteY8" fmla="*/ 123294 h 438719"/>
              <a:gd name="connsiteX9" fmla="*/ 108226 w 596579"/>
              <a:gd name="connsiteY9" fmla="*/ 215369 h 438719"/>
              <a:gd name="connsiteX10" fmla="*/ 165376 w 596579"/>
              <a:gd name="connsiteY10" fmla="*/ 202669 h 438719"/>
              <a:gd name="connsiteX11" fmla="*/ 136801 w 596579"/>
              <a:gd name="connsiteY11" fmla="*/ 304269 h 438719"/>
              <a:gd name="connsiteX12" fmla="*/ 276 w 596579"/>
              <a:gd name="connsiteY12" fmla="*/ 145519 h 43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6579" h="438719">
                <a:moveTo>
                  <a:pt x="276" y="145519"/>
                </a:moveTo>
                <a:cubicBezTo>
                  <a:pt x="-5545" y="134936"/>
                  <a:pt x="82297" y="192086"/>
                  <a:pt x="101876" y="240769"/>
                </a:cubicBezTo>
                <a:cubicBezTo>
                  <a:pt x="121455" y="289452"/>
                  <a:pt x="115105" y="426506"/>
                  <a:pt x="117751" y="437619"/>
                </a:cubicBezTo>
                <a:cubicBezTo>
                  <a:pt x="120397" y="448732"/>
                  <a:pt x="81768" y="373590"/>
                  <a:pt x="117751" y="307444"/>
                </a:cubicBezTo>
                <a:cubicBezTo>
                  <a:pt x="153734" y="241298"/>
                  <a:pt x="319363" y="58736"/>
                  <a:pt x="333651" y="40744"/>
                </a:cubicBezTo>
                <a:cubicBezTo>
                  <a:pt x="347939" y="22752"/>
                  <a:pt x="160084" y="205844"/>
                  <a:pt x="203476" y="199494"/>
                </a:cubicBezTo>
                <a:cubicBezTo>
                  <a:pt x="246868" y="193144"/>
                  <a:pt x="567543" y="21165"/>
                  <a:pt x="594001" y="2644"/>
                </a:cubicBezTo>
                <a:cubicBezTo>
                  <a:pt x="620459" y="-15877"/>
                  <a:pt x="436309" y="68261"/>
                  <a:pt x="362226" y="88369"/>
                </a:cubicBezTo>
                <a:cubicBezTo>
                  <a:pt x="288143" y="108477"/>
                  <a:pt x="191834" y="102127"/>
                  <a:pt x="149501" y="123294"/>
                </a:cubicBezTo>
                <a:cubicBezTo>
                  <a:pt x="107168" y="144461"/>
                  <a:pt x="105580" y="202140"/>
                  <a:pt x="108226" y="215369"/>
                </a:cubicBezTo>
                <a:cubicBezTo>
                  <a:pt x="110872" y="228598"/>
                  <a:pt x="160613" y="187852"/>
                  <a:pt x="165376" y="202669"/>
                </a:cubicBezTo>
                <a:cubicBezTo>
                  <a:pt x="170139" y="217486"/>
                  <a:pt x="165905" y="313265"/>
                  <a:pt x="136801" y="304269"/>
                </a:cubicBezTo>
                <a:cubicBezTo>
                  <a:pt x="107697" y="295273"/>
                  <a:pt x="6097" y="156102"/>
                  <a:pt x="276" y="145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C2885E82-BE86-3354-1D44-2A28D02E4202}"/>
              </a:ext>
            </a:extLst>
          </p:cNvPr>
          <p:cNvSpPr/>
          <p:nvPr/>
        </p:nvSpPr>
        <p:spPr>
          <a:xfrm>
            <a:off x="6918560" y="5095441"/>
            <a:ext cx="1127009" cy="150349"/>
          </a:xfrm>
          <a:custGeom>
            <a:avLst/>
            <a:gdLst>
              <a:gd name="connsiteX0" fmla="*/ 18815 w 1127009"/>
              <a:gd name="connsiteY0" fmla="*/ 133784 h 150349"/>
              <a:gd name="connsiteX1" fmla="*/ 704615 w 1127009"/>
              <a:gd name="connsiteY1" fmla="*/ 32184 h 150349"/>
              <a:gd name="connsiteX2" fmla="*/ 1076090 w 1127009"/>
              <a:gd name="connsiteY2" fmla="*/ 108384 h 150349"/>
              <a:gd name="connsiteX3" fmla="*/ 984015 w 1127009"/>
              <a:gd name="connsiteY3" fmla="*/ 95684 h 150349"/>
              <a:gd name="connsiteX4" fmla="*/ 1126890 w 1127009"/>
              <a:gd name="connsiteY4" fmla="*/ 149659 h 150349"/>
              <a:gd name="connsiteX5" fmla="*/ 955440 w 1127009"/>
              <a:gd name="connsiteY5" fmla="*/ 51234 h 150349"/>
              <a:gd name="connsiteX6" fmla="*/ 933215 w 1127009"/>
              <a:gd name="connsiteY6" fmla="*/ 16309 h 150349"/>
              <a:gd name="connsiteX7" fmla="*/ 882415 w 1127009"/>
              <a:gd name="connsiteY7" fmla="*/ 60759 h 150349"/>
              <a:gd name="connsiteX8" fmla="*/ 806215 w 1127009"/>
              <a:gd name="connsiteY8" fmla="*/ 9959 h 150349"/>
              <a:gd name="connsiteX9" fmla="*/ 625240 w 1127009"/>
              <a:gd name="connsiteY9" fmla="*/ 25834 h 150349"/>
              <a:gd name="connsiteX10" fmla="*/ 529990 w 1127009"/>
              <a:gd name="connsiteY10" fmla="*/ 434 h 150349"/>
              <a:gd name="connsiteX11" fmla="*/ 279165 w 1127009"/>
              <a:gd name="connsiteY11" fmla="*/ 51234 h 150349"/>
              <a:gd name="connsiteX12" fmla="*/ 206140 w 1127009"/>
              <a:gd name="connsiteY12" fmla="*/ 54409 h 150349"/>
              <a:gd name="connsiteX13" fmla="*/ 415690 w 1127009"/>
              <a:gd name="connsiteY13" fmla="*/ 32184 h 150349"/>
              <a:gd name="connsiteX14" fmla="*/ 209315 w 1127009"/>
              <a:gd name="connsiteY14" fmla="*/ 73459 h 150349"/>
              <a:gd name="connsiteX15" fmla="*/ 18815 w 1127009"/>
              <a:gd name="connsiteY15" fmla="*/ 133784 h 150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27009" h="150349">
                <a:moveTo>
                  <a:pt x="18815" y="133784"/>
                </a:moveTo>
                <a:cubicBezTo>
                  <a:pt x="101365" y="126905"/>
                  <a:pt x="528403" y="36417"/>
                  <a:pt x="704615" y="32184"/>
                </a:cubicBezTo>
                <a:cubicBezTo>
                  <a:pt x="880827" y="27951"/>
                  <a:pt x="1029523" y="97801"/>
                  <a:pt x="1076090" y="108384"/>
                </a:cubicBezTo>
                <a:cubicBezTo>
                  <a:pt x="1122657" y="118967"/>
                  <a:pt x="975548" y="88805"/>
                  <a:pt x="984015" y="95684"/>
                </a:cubicBezTo>
                <a:cubicBezTo>
                  <a:pt x="992482" y="102563"/>
                  <a:pt x="1131653" y="157067"/>
                  <a:pt x="1126890" y="149659"/>
                </a:cubicBezTo>
                <a:cubicBezTo>
                  <a:pt x="1122128" y="142251"/>
                  <a:pt x="987719" y="73459"/>
                  <a:pt x="955440" y="51234"/>
                </a:cubicBezTo>
                <a:cubicBezTo>
                  <a:pt x="923161" y="29009"/>
                  <a:pt x="945386" y="14722"/>
                  <a:pt x="933215" y="16309"/>
                </a:cubicBezTo>
                <a:cubicBezTo>
                  <a:pt x="921044" y="17896"/>
                  <a:pt x="903582" y="61817"/>
                  <a:pt x="882415" y="60759"/>
                </a:cubicBezTo>
                <a:cubicBezTo>
                  <a:pt x="861248" y="59701"/>
                  <a:pt x="849078" y="15780"/>
                  <a:pt x="806215" y="9959"/>
                </a:cubicBezTo>
                <a:cubicBezTo>
                  <a:pt x="763353" y="4138"/>
                  <a:pt x="671277" y="27421"/>
                  <a:pt x="625240" y="25834"/>
                </a:cubicBezTo>
                <a:cubicBezTo>
                  <a:pt x="579203" y="24247"/>
                  <a:pt x="587669" y="-3799"/>
                  <a:pt x="529990" y="434"/>
                </a:cubicBezTo>
                <a:cubicBezTo>
                  <a:pt x="472311" y="4667"/>
                  <a:pt x="333140" y="42238"/>
                  <a:pt x="279165" y="51234"/>
                </a:cubicBezTo>
                <a:cubicBezTo>
                  <a:pt x="225190" y="60230"/>
                  <a:pt x="183386" y="57584"/>
                  <a:pt x="206140" y="54409"/>
                </a:cubicBezTo>
                <a:cubicBezTo>
                  <a:pt x="228894" y="51234"/>
                  <a:pt x="415161" y="29009"/>
                  <a:pt x="415690" y="32184"/>
                </a:cubicBezTo>
                <a:cubicBezTo>
                  <a:pt x="416219" y="35359"/>
                  <a:pt x="270169" y="56526"/>
                  <a:pt x="209315" y="73459"/>
                </a:cubicBezTo>
                <a:cubicBezTo>
                  <a:pt x="148461" y="90392"/>
                  <a:pt x="-63735" y="140663"/>
                  <a:pt x="18815" y="133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FC63ACD1-0C3C-03C2-2B15-E4A024B04ACD}"/>
              </a:ext>
            </a:extLst>
          </p:cNvPr>
          <p:cNvSpPr/>
          <p:nvPr/>
        </p:nvSpPr>
        <p:spPr>
          <a:xfrm>
            <a:off x="6889233" y="5115786"/>
            <a:ext cx="553500" cy="400653"/>
          </a:xfrm>
          <a:custGeom>
            <a:avLst/>
            <a:gdLst>
              <a:gd name="connsiteX0" fmla="*/ 384692 w 553500"/>
              <a:gd name="connsiteY0" fmla="*/ 40414 h 400653"/>
              <a:gd name="connsiteX1" fmla="*/ 114817 w 553500"/>
              <a:gd name="connsiteY1" fmla="*/ 192814 h 400653"/>
              <a:gd name="connsiteX2" fmla="*/ 79892 w 553500"/>
              <a:gd name="connsiteY2" fmla="*/ 272189 h 400653"/>
              <a:gd name="connsiteX3" fmla="*/ 203717 w 553500"/>
              <a:gd name="connsiteY3" fmla="*/ 154714 h 400653"/>
              <a:gd name="connsiteX4" fmla="*/ 517 w 553500"/>
              <a:gd name="connsiteY4" fmla="*/ 399189 h 400653"/>
              <a:gd name="connsiteX5" fmla="*/ 152917 w 553500"/>
              <a:gd name="connsiteY5" fmla="*/ 256314 h 400653"/>
              <a:gd name="connsiteX6" fmla="*/ 381517 w 553500"/>
              <a:gd name="connsiteY6" fmla="*/ 249964 h 400653"/>
              <a:gd name="connsiteX7" fmla="*/ 330717 w 553500"/>
              <a:gd name="connsiteY7" fmla="*/ 195989 h 400653"/>
              <a:gd name="connsiteX8" fmla="*/ 473592 w 553500"/>
              <a:gd name="connsiteY8" fmla="*/ 30889 h 400653"/>
              <a:gd name="connsiteX9" fmla="*/ 549792 w 553500"/>
              <a:gd name="connsiteY9" fmla="*/ 2314 h 400653"/>
              <a:gd name="connsiteX10" fmla="*/ 384692 w 553500"/>
              <a:gd name="connsiteY10" fmla="*/ 40414 h 40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3500" h="400653">
                <a:moveTo>
                  <a:pt x="384692" y="40414"/>
                </a:moveTo>
                <a:cubicBezTo>
                  <a:pt x="312196" y="72164"/>
                  <a:pt x="165617" y="154185"/>
                  <a:pt x="114817" y="192814"/>
                </a:cubicBezTo>
                <a:cubicBezTo>
                  <a:pt x="64017" y="231443"/>
                  <a:pt x="65075" y="278539"/>
                  <a:pt x="79892" y="272189"/>
                </a:cubicBezTo>
                <a:cubicBezTo>
                  <a:pt x="94709" y="265839"/>
                  <a:pt x="216946" y="133547"/>
                  <a:pt x="203717" y="154714"/>
                </a:cubicBezTo>
                <a:cubicBezTo>
                  <a:pt x="190488" y="175881"/>
                  <a:pt x="8984" y="382256"/>
                  <a:pt x="517" y="399189"/>
                </a:cubicBezTo>
                <a:cubicBezTo>
                  <a:pt x="-7950" y="416122"/>
                  <a:pt x="89417" y="281185"/>
                  <a:pt x="152917" y="256314"/>
                </a:cubicBezTo>
                <a:cubicBezTo>
                  <a:pt x="216417" y="231443"/>
                  <a:pt x="351884" y="260018"/>
                  <a:pt x="381517" y="249964"/>
                </a:cubicBezTo>
                <a:cubicBezTo>
                  <a:pt x="411150" y="239910"/>
                  <a:pt x="315371" y="232501"/>
                  <a:pt x="330717" y="195989"/>
                </a:cubicBezTo>
                <a:cubicBezTo>
                  <a:pt x="346063" y="159477"/>
                  <a:pt x="437080" y="63168"/>
                  <a:pt x="473592" y="30889"/>
                </a:cubicBezTo>
                <a:cubicBezTo>
                  <a:pt x="510104" y="-1390"/>
                  <a:pt x="568842" y="-2978"/>
                  <a:pt x="549792" y="2314"/>
                </a:cubicBezTo>
                <a:cubicBezTo>
                  <a:pt x="530742" y="7606"/>
                  <a:pt x="457188" y="8664"/>
                  <a:pt x="384692" y="40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2EE928B8-D8FD-317C-6891-EA31132910B7}"/>
              </a:ext>
            </a:extLst>
          </p:cNvPr>
          <p:cNvSpPr/>
          <p:nvPr/>
        </p:nvSpPr>
        <p:spPr>
          <a:xfrm>
            <a:off x="7562456" y="5101267"/>
            <a:ext cx="340081" cy="226661"/>
          </a:xfrm>
          <a:custGeom>
            <a:avLst/>
            <a:gdLst>
              <a:gd name="connsiteX0" fmla="*/ 394 w 340081"/>
              <a:gd name="connsiteY0" fmla="*/ 48583 h 226661"/>
              <a:gd name="connsiteX1" fmla="*/ 152794 w 340081"/>
              <a:gd name="connsiteY1" fmla="*/ 54933 h 226661"/>
              <a:gd name="connsiteX2" fmla="*/ 184544 w 340081"/>
              <a:gd name="connsiteY2" fmla="*/ 124783 h 226661"/>
              <a:gd name="connsiteX3" fmla="*/ 130569 w 340081"/>
              <a:gd name="connsiteY3" fmla="*/ 226383 h 226661"/>
              <a:gd name="connsiteX4" fmla="*/ 216294 w 340081"/>
              <a:gd name="connsiteY4" fmla="*/ 153358 h 226661"/>
              <a:gd name="connsiteX5" fmla="*/ 330594 w 340081"/>
              <a:gd name="connsiteY5" fmla="*/ 105733 h 226661"/>
              <a:gd name="connsiteX6" fmla="*/ 308369 w 340081"/>
              <a:gd name="connsiteY6" fmla="*/ 67633 h 226661"/>
              <a:gd name="connsiteX7" fmla="*/ 108344 w 340081"/>
              <a:gd name="connsiteY7" fmla="*/ 958 h 226661"/>
              <a:gd name="connsiteX8" fmla="*/ 203594 w 340081"/>
              <a:gd name="connsiteY8" fmla="*/ 29533 h 226661"/>
              <a:gd name="connsiteX9" fmla="*/ 394 w 340081"/>
              <a:gd name="connsiteY9" fmla="*/ 48583 h 226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0081" h="226661">
                <a:moveTo>
                  <a:pt x="394" y="48583"/>
                </a:moveTo>
                <a:cubicBezTo>
                  <a:pt x="-8073" y="52816"/>
                  <a:pt x="122102" y="42233"/>
                  <a:pt x="152794" y="54933"/>
                </a:cubicBezTo>
                <a:cubicBezTo>
                  <a:pt x="183486" y="67633"/>
                  <a:pt x="188248" y="96208"/>
                  <a:pt x="184544" y="124783"/>
                </a:cubicBezTo>
                <a:cubicBezTo>
                  <a:pt x="180840" y="153358"/>
                  <a:pt x="125277" y="221621"/>
                  <a:pt x="130569" y="226383"/>
                </a:cubicBezTo>
                <a:cubicBezTo>
                  <a:pt x="135861" y="231146"/>
                  <a:pt x="182957" y="173466"/>
                  <a:pt x="216294" y="153358"/>
                </a:cubicBezTo>
                <a:cubicBezTo>
                  <a:pt x="249632" y="133250"/>
                  <a:pt x="315248" y="120021"/>
                  <a:pt x="330594" y="105733"/>
                </a:cubicBezTo>
                <a:cubicBezTo>
                  <a:pt x="345940" y="91446"/>
                  <a:pt x="345411" y="85095"/>
                  <a:pt x="308369" y="67633"/>
                </a:cubicBezTo>
                <a:cubicBezTo>
                  <a:pt x="271327" y="50171"/>
                  <a:pt x="125806" y="7308"/>
                  <a:pt x="108344" y="958"/>
                </a:cubicBezTo>
                <a:cubicBezTo>
                  <a:pt x="90882" y="-5392"/>
                  <a:pt x="217881" y="21596"/>
                  <a:pt x="203594" y="29533"/>
                </a:cubicBezTo>
                <a:cubicBezTo>
                  <a:pt x="189307" y="37470"/>
                  <a:pt x="8861" y="44350"/>
                  <a:pt x="394" y="48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AD311CB8-3F4E-FC17-9E21-1341D699E00D}"/>
              </a:ext>
            </a:extLst>
          </p:cNvPr>
          <p:cNvSpPr/>
          <p:nvPr/>
        </p:nvSpPr>
        <p:spPr>
          <a:xfrm>
            <a:off x="7229142" y="5108475"/>
            <a:ext cx="566435" cy="288276"/>
          </a:xfrm>
          <a:custGeom>
            <a:avLst/>
            <a:gdLst>
              <a:gd name="connsiteX0" fmla="*/ 562308 w 566435"/>
              <a:gd name="connsiteY0" fmla="*/ 63600 h 288276"/>
              <a:gd name="connsiteX1" fmla="*/ 413083 w 566435"/>
              <a:gd name="connsiteY1" fmla="*/ 63600 h 288276"/>
              <a:gd name="connsiteX2" fmla="*/ 451183 w 566435"/>
              <a:gd name="connsiteY2" fmla="*/ 76300 h 288276"/>
              <a:gd name="connsiteX3" fmla="*/ 444833 w 566435"/>
              <a:gd name="connsiteY3" fmla="*/ 146150 h 288276"/>
              <a:gd name="connsiteX4" fmla="*/ 295608 w 566435"/>
              <a:gd name="connsiteY4" fmla="*/ 263625 h 288276"/>
              <a:gd name="connsiteX5" fmla="*/ 146383 w 566435"/>
              <a:gd name="connsiteY5" fmla="*/ 273150 h 288276"/>
              <a:gd name="connsiteX6" fmla="*/ 73358 w 566435"/>
              <a:gd name="connsiteY6" fmla="*/ 92175 h 288276"/>
              <a:gd name="connsiteX7" fmla="*/ 333 w 566435"/>
              <a:gd name="connsiteY7" fmla="*/ 177900 h 288276"/>
              <a:gd name="connsiteX8" fmla="*/ 54308 w 566435"/>
              <a:gd name="connsiteY8" fmla="*/ 66775 h 288276"/>
              <a:gd name="connsiteX9" fmla="*/ 225758 w 566435"/>
              <a:gd name="connsiteY9" fmla="*/ 19150 h 288276"/>
              <a:gd name="connsiteX10" fmla="*/ 35258 w 566435"/>
              <a:gd name="connsiteY10" fmla="*/ 50900 h 288276"/>
              <a:gd name="connsiteX11" fmla="*/ 476583 w 566435"/>
              <a:gd name="connsiteY11" fmla="*/ 100 h 288276"/>
              <a:gd name="connsiteX12" fmla="*/ 562308 w 566435"/>
              <a:gd name="connsiteY12" fmla="*/ 63600 h 288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6435" h="288276">
                <a:moveTo>
                  <a:pt x="562308" y="63600"/>
                </a:moveTo>
                <a:cubicBezTo>
                  <a:pt x="551725" y="74183"/>
                  <a:pt x="431604" y="61483"/>
                  <a:pt x="413083" y="63600"/>
                </a:cubicBezTo>
                <a:cubicBezTo>
                  <a:pt x="394562" y="65717"/>
                  <a:pt x="445891" y="62542"/>
                  <a:pt x="451183" y="76300"/>
                </a:cubicBezTo>
                <a:cubicBezTo>
                  <a:pt x="456475" y="90058"/>
                  <a:pt x="470762" y="114929"/>
                  <a:pt x="444833" y="146150"/>
                </a:cubicBezTo>
                <a:cubicBezTo>
                  <a:pt x="418904" y="177371"/>
                  <a:pt x="345350" y="242458"/>
                  <a:pt x="295608" y="263625"/>
                </a:cubicBezTo>
                <a:cubicBezTo>
                  <a:pt x="245866" y="284792"/>
                  <a:pt x="183425" y="301725"/>
                  <a:pt x="146383" y="273150"/>
                </a:cubicBezTo>
                <a:cubicBezTo>
                  <a:pt x="109341" y="244575"/>
                  <a:pt x="97700" y="108050"/>
                  <a:pt x="73358" y="92175"/>
                </a:cubicBezTo>
                <a:cubicBezTo>
                  <a:pt x="49016" y="76300"/>
                  <a:pt x="3508" y="182133"/>
                  <a:pt x="333" y="177900"/>
                </a:cubicBezTo>
                <a:cubicBezTo>
                  <a:pt x="-2842" y="173667"/>
                  <a:pt x="16737" y="93233"/>
                  <a:pt x="54308" y="66775"/>
                </a:cubicBezTo>
                <a:cubicBezTo>
                  <a:pt x="91879" y="40317"/>
                  <a:pt x="228933" y="21796"/>
                  <a:pt x="225758" y="19150"/>
                </a:cubicBezTo>
                <a:cubicBezTo>
                  <a:pt x="222583" y="16504"/>
                  <a:pt x="-6546" y="54075"/>
                  <a:pt x="35258" y="50900"/>
                </a:cubicBezTo>
                <a:cubicBezTo>
                  <a:pt x="77062" y="47725"/>
                  <a:pt x="383979" y="-2546"/>
                  <a:pt x="476583" y="100"/>
                </a:cubicBezTo>
                <a:cubicBezTo>
                  <a:pt x="569187" y="2746"/>
                  <a:pt x="572891" y="53017"/>
                  <a:pt x="562308" y="636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EED6CA4E-2574-C8B7-0F8A-8D2A8C8572CE}"/>
              </a:ext>
            </a:extLst>
          </p:cNvPr>
          <p:cNvSpPr/>
          <p:nvPr/>
        </p:nvSpPr>
        <p:spPr>
          <a:xfrm>
            <a:off x="7594972" y="5182765"/>
            <a:ext cx="123632" cy="195444"/>
          </a:xfrm>
          <a:custGeom>
            <a:avLst/>
            <a:gdLst>
              <a:gd name="connsiteX0" fmla="*/ 123453 w 123632"/>
              <a:gd name="connsiteY0" fmla="*/ 2010 h 195444"/>
              <a:gd name="connsiteX1" fmla="*/ 5978 w 123632"/>
              <a:gd name="connsiteY1" fmla="*/ 189335 h 195444"/>
              <a:gd name="connsiteX2" fmla="*/ 18678 w 123632"/>
              <a:gd name="connsiteY2" fmla="*/ 144885 h 195444"/>
              <a:gd name="connsiteX3" fmla="*/ 31378 w 123632"/>
              <a:gd name="connsiteY3" fmla="*/ 94085 h 195444"/>
              <a:gd name="connsiteX4" fmla="*/ 123453 w 123632"/>
              <a:gd name="connsiteY4" fmla="*/ 2010 h 195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632" h="195444">
                <a:moveTo>
                  <a:pt x="123453" y="2010"/>
                </a:moveTo>
                <a:cubicBezTo>
                  <a:pt x="119220" y="17885"/>
                  <a:pt x="23440" y="165523"/>
                  <a:pt x="5978" y="189335"/>
                </a:cubicBezTo>
                <a:cubicBezTo>
                  <a:pt x="-11484" y="213147"/>
                  <a:pt x="14445" y="160760"/>
                  <a:pt x="18678" y="144885"/>
                </a:cubicBezTo>
                <a:cubicBezTo>
                  <a:pt x="22911" y="129010"/>
                  <a:pt x="7036" y="119485"/>
                  <a:pt x="31378" y="94085"/>
                </a:cubicBezTo>
                <a:cubicBezTo>
                  <a:pt x="55720" y="68685"/>
                  <a:pt x="127686" y="-13865"/>
                  <a:pt x="123453" y="2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CD1F91DA-7871-1244-7877-64CEAEB907D8}"/>
              </a:ext>
            </a:extLst>
          </p:cNvPr>
          <p:cNvSpPr/>
          <p:nvPr/>
        </p:nvSpPr>
        <p:spPr>
          <a:xfrm>
            <a:off x="6966565" y="5266737"/>
            <a:ext cx="860359" cy="229822"/>
          </a:xfrm>
          <a:custGeom>
            <a:avLst/>
            <a:gdLst>
              <a:gd name="connsiteX0" fmla="*/ 859810 w 860359"/>
              <a:gd name="connsiteY0" fmla="*/ 588 h 229822"/>
              <a:gd name="connsiteX1" fmla="*/ 682010 w 860359"/>
              <a:gd name="connsiteY1" fmla="*/ 105363 h 229822"/>
              <a:gd name="connsiteX2" fmla="*/ 691535 w 860359"/>
              <a:gd name="connsiteY2" fmla="*/ 168863 h 229822"/>
              <a:gd name="connsiteX3" fmla="*/ 716935 w 860359"/>
              <a:gd name="connsiteY3" fmla="*/ 178388 h 229822"/>
              <a:gd name="connsiteX4" fmla="*/ 599460 w 860359"/>
              <a:gd name="connsiteY4" fmla="*/ 118063 h 229822"/>
              <a:gd name="connsiteX5" fmla="*/ 653435 w 860359"/>
              <a:gd name="connsiteY5" fmla="*/ 210138 h 229822"/>
              <a:gd name="connsiteX6" fmla="*/ 488335 w 860359"/>
              <a:gd name="connsiteY6" fmla="*/ 137113 h 229822"/>
              <a:gd name="connsiteX7" fmla="*/ 494685 w 860359"/>
              <a:gd name="connsiteY7" fmla="*/ 219663 h 229822"/>
              <a:gd name="connsiteX8" fmla="*/ 415310 w 860359"/>
              <a:gd name="connsiteY8" fmla="*/ 137113 h 229822"/>
              <a:gd name="connsiteX9" fmla="*/ 342285 w 860359"/>
              <a:gd name="connsiteY9" fmla="*/ 156163 h 229822"/>
              <a:gd name="connsiteX10" fmla="*/ 259735 w 860359"/>
              <a:gd name="connsiteY10" fmla="*/ 172038 h 229822"/>
              <a:gd name="connsiteX11" fmla="*/ 237510 w 860359"/>
              <a:gd name="connsiteY11" fmla="*/ 121238 h 229822"/>
              <a:gd name="connsiteX12" fmla="*/ 196235 w 860359"/>
              <a:gd name="connsiteY12" fmla="*/ 229188 h 229822"/>
              <a:gd name="connsiteX13" fmla="*/ 205760 w 860359"/>
              <a:gd name="connsiteY13" fmla="*/ 162513 h 229822"/>
              <a:gd name="connsiteX14" fmla="*/ 8910 w 860359"/>
              <a:gd name="connsiteY14" fmla="*/ 92663 h 229822"/>
              <a:gd name="connsiteX15" fmla="*/ 539135 w 860359"/>
              <a:gd name="connsiteY15" fmla="*/ 149813 h 229822"/>
              <a:gd name="connsiteX16" fmla="*/ 307360 w 860359"/>
              <a:gd name="connsiteY16" fmla="*/ 102188 h 229822"/>
              <a:gd name="connsiteX17" fmla="*/ 659785 w 860359"/>
              <a:gd name="connsiteY17" fmla="*/ 108538 h 229822"/>
              <a:gd name="connsiteX18" fmla="*/ 742335 w 860359"/>
              <a:gd name="connsiteY18" fmla="*/ 60913 h 229822"/>
              <a:gd name="connsiteX19" fmla="*/ 615335 w 860359"/>
              <a:gd name="connsiteY19" fmla="*/ 156163 h 229822"/>
              <a:gd name="connsiteX20" fmla="*/ 859810 w 860359"/>
              <a:gd name="connsiteY20" fmla="*/ 588 h 229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60359" h="229822">
                <a:moveTo>
                  <a:pt x="859810" y="588"/>
                </a:moveTo>
                <a:cubicBezTo>
                  <a:pt x="870922" y="-7879"/>
                  <a:pt x="710056" y="77317"/>
                  <a:pt x="682010" y="105363"/>
                </a:cubicBezTo>
                <a:cubicBezTo>
                  <a:pt x="653964" y="133409"/>
                  <a:pt x="685714" y="156692"/>
                  <a:pt x="691535" y="168863"/>
                </a:cubicBezTo>
                <a:cubicBezTo>
                  <a:pt x="697356" y="181034"/>
                  <a:pt x="732281" y="186855"/>
                  <a:pt x="716935" y="178388"/>
                </a:cubicBezTo>
                <a:cubicBezTo>
                  <a:pt x="701589" y="169921"/>
                  <a:pt x="610043" y="112771"/>
                  <a:pt x="599460" y="118063"/>
                </a:cubicBezTo>
                <a:cubicBezTo>
                  <a:pt x="588877" y="123355"/>
                  <a:pt x="671956" y="206963"/>
                  <a:pt x="653435" y="210138"/>
                </a:cubicBezTo>
                <a:cubicBezTo>
                  <a:pt x="634914" y="213313"/>
                  <a:pt x="514793" y="135526"/>
                  <a:pt x="488335" y="137113"/>
                </a:cubicBezTo>
                <a:cubicBezTo>
                  <a:pt x="461877" y="138701"/>
                  <a:pt x="506856" y="219663"/>
                  <a:pt x="494685" y="219663"/>
                </a:cubicBezTo>
                <a:cubicBezTo>
                  <a:pt x="482514" y="219663"/>
                  <a:pt x="440710" y="147696"/>
                  <a:pt x="415310" y="137113"/>
                </a:cubicBezTo>
                <a:cubicBezTo>
                  <a:pt x="389910" y="126530"/>
                  <a:pt x="368214" y="150342"/>
                  <a:pt x="342285" y="156163"/>
                </a:cubicBezTo>
                <a:cubicBezTo>
                  <a:pt x="316356" y="161984"/>
                  <a:pt x="277197" y="177859"/>
                  <a:pt x="259735" y="172038"/>
                </a:cubicBezTo>
                <a:cubicBezTo>
                  <a:pt x="242273" y="166217"/>
                  <a:pt x="248093" y="111713"/>
                  <a:pt x="237510" y="121238"/>
                </a:cubicBezTo>
                <a:cubicBezTo>
                  <a:pt x="226927" y="130763"/>
                  <a:pt x="201527" y="222309"/>
                  <a:pt x="196235" y="229188"/>
                </a:cubicBezTo>
                <a:cubicBezTo>
                  <a:pt x="190943" y="236067"/>
                  <a:pt x="236981" y="185267"/>
                  <a:pt x="205760" y="162513"/>
                </a:cubicBezTo>
                <a:cubicBezTo>
                  <a:pt x="174539" y="139759"/>
                  <a:pt x="-46652" y="94780"/>
                  <a:pt x="8910" y="92663"/>
                </a:cubicBezTo>
                <a:cubicBezTo>
                  <a:pt x="64472" y="90546"/>
                  <a:pt x="489393" y="148226"/>
                  <a:pt x="539135" y="149813"/>
                </a:cubicBezTo>
                <a:cubicBezTo>
                  <a:pt x="588877" y="151401"/>
                  <a:pt x="287252" y="109067"/>
                  <a:pt x="307360" y="102188"/>
                </a:cubicBezTo>
                <a:cubicBezTo>
                  <a:pt x="327468" y="95309"/>
                  <a:pt x="587289" y="115417"/>
                  <a:pt x="659785" y="108538"/>
                </a:cubicBezTo>
                <a:cubicBezTo>
                  <a:pt x="732281" y="101659"/>
                  <a:pt x="749743" y="52976"/>
                  <a:pt x="742335" y="60913"/>
                </a:cubicBezTo>
                <a:cubicBezTo>
                  <a:pt x="734927" y="68851"/>
                  <a:pt x="596285" y="161455"/>
                  <a:pt x="615335" y="156163"/>
                </a:cubicBezTo>
                <a:cubicBezTo>
                  <a:pt x="634385" y="150871"/>
                  <a:pt x="848698" y="9055"/>
                  <a:pt x="859810" y="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15856196-7B32-EEB7-340A-A07E63DED092}"/>
              </a:ext>
            </a:extLst>
          </p:cNvPr>
          <p:cNvSpPr/>
          <p:nvPr/>
        </p:nvSpPr>
        <p:spPr>
          <a:xfrm>
            <a:off x="7261667" y="5213328"/>
            <a:ext cx="602861" cy="304102"/>
          </a:xfrm>
          <a:custGeom>
            <a:avLst/>
            <a:gdLst>
              <a:gd name="connsiteX0" fmla="*/ 602808 w 602861"/>
              <a:gd name="connsiteY0" fmla="*/ 22 h 304102"/>
              <a:gd name="connsiteX1" fmla="*/ 431358 w 602861"/>
              <a:gd name="connsiteY1" fmla="*/ 269897 h 304102"/>
              <a:gd name="connsiteX2" fmla="*/ 529783 w 602861"/>
              <a:gd name="connsiteY2" fmla="*/ 149247 h 304102"/>
              <a:gd name="connsiteX3" fmla="*/ 323408 w 602861"/>
              <a:gd name="connsiteY3" fmla="*/ 292122 h 304102"/>
              <a:gd name="connsiteX4" fmla="*/ 202758 w 602861"/>
              <a:gd name="connsiteY4" fmla="*/ 295297 h 304102"/>
              <a:gd name="connsiteX5" fmla="*/ 2733 w 602861"/>
              <a:gd name="connsiteY5" fmla="*/ 285772 h 304102"/>
              <a:gd name="connsiteX6" fmla="*/ 361508 w 602861"/>
              <a:gd name="connsiteY6" fmla="*/ 279422 h 304102"/>
              <a:gd name="connsiteX7" fmla="*/ 466283 w 602861"/>
              <a:gd name="connsiteY7" fmla="*/ 257197 h 304102"/>
              <a:gd name="connsiteX8" fmla="*/ 539308 w 602861"/>
              <a:gd name="connsiteY8" fmla="*/ 152422 h 304102"/>
              <a:gd name="connsiteX9" fmla="*/ 450408 w 602861"/>
              <a:gd name="connsiteY9" fmla="*/ 254022 h 304102"/>
              <a:gd name="connsiteX10" fmla="*/ 602808 w 602861"/>
              <a:gd name="connsiteY10" fmla="*/ 22 h 304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2861" h="304102">
                <a:moveTo>
                  <a:pt x="602808" y="22"/>
                </a:moveTo>
                <a:cubicBezTo>
                  <a:pt x="599633" y="2668"/>
                  <a:pt x="443529" y="245026"/>
                  <a:pt x="431358" y="269897"/>
                </a:cubicBezTo>
                <a:cubicBezTo>
                  <a:pt x="419187" y="294768"/>
                  <a:pt x="547775" y="145543"/>
                  <a:pt x="529783" y="149247"/>
                </a:cubicBezTo>
                <a:cubicBezTo>
                  <a:pt x="511791" y="152951"/>
                  <a:pt x="377912" y="267780"/>
                  <a:pt x="323408" y="292122"/>
                </a:cubicBezTo>
                <a:cubicBezTo>
                  <a:pt x="268904" y="316464"/>
                  <a:pt x="256204" y="296355"/>
                  <a:pt x="202758" y="295297"/>
                </a:cubicBezTo>
                <a:cubicBezTo>
                  <a:pt x="149312" y="294239"/>
                  <a:pt x="-23725" y="288418"/>
                  <a:pt x="2733" y="285772"/>
                </a:cubicBezTo>
                <a:cubicBezTo>
                  <a:pt x="29191" y="283126"/>
                  <a:pt x="284250" y="284185"/>
                  <a:pt x="361508" y="279422"/>
                </a:cubicBezTo>
                <a:cubicBezTo>
                  <a:pt x="438766" y="274659"/>
                  <a:pt x="436650" y="278364"/>
                  <a:pt x="466283" y="257197"/>
                </a:cubicBezTo>
                <a:cubicBezTo>
                  <a:pt x="495916" y="236030"/>
                  <a:pt x="541954" y="152951"/>
                  <a:pt x="539308" y="152422"/>
                </a:cubicBezTo>
                <a:cubicBezTo>
                  <a:pt x="536662" y="151893"/>
                  <a:pt x="433475" y="282597"/>
                  <a:pt x="450408" y="254022"/>
                </a:cubicBezTo>
                <a:cubicBezTo>
                  <a:pt x="467341" y="225447"/>
                  <a:pt x="605983" y="-2624"/>
                  <a:pt x="602808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CAAEA2FE-4857-634B-0A16-80C0A20DCEF4}"/>
              </a:ext>
            </a:extLst>
          </p:cNvPr>
          <p:cNvSpPr/>
          <p:nvPr/>
        </p:nvSpPr>
        <p:spPr>
          <a:xfrm>
            <a:off x="7732667" y="5126817"/>
            <a:ext cx="203164" cy="380536"/>
          </a:xfrm>
          <a:custGeom>
            <a:avLst/>
            <a:gdLst>
              <a:gd name="connsiteX0" fmla="*/ 201658 w 203164"/>
              <a:gd name="connsiteY0" fmla="*/ 808 h 380536"/>
              <a:gd name="connsiteX1" fmla="*/ 115933 w 203164"/>
              <a:gd name="connsiteY1" fmla="*/ 191308 h 380536"/>
              <a:gd name="connsiteX2" fmla="*/ 1633 w 203164"/>
              <a:gd name="connsiteY2" fmla="*/ 378633 h 380536"/>
              <a:gd name="connsiteX3" fmla="*/ 55608 w 203164"/>
              <a:gd name="connsiteY3" fmla="*/ 277033 h 380536"/>
              <a:gd name="connsiteX4" fmla="*/ 154033 w 203164"/>
              <a:gd name="connsiteY4" fmla="*/ 99233 h 380536"/>
              <a:gd name="connsiteX5" fmla="*/ 42908 w 203164"/>
              <a:gd name="connsiteY5" fmla="*/ 267508 h 380536"/>
              <a:gd name="connsiteX6" fmla="*/ 201658 w 203164"/>
              <a:gd name="connsiteY6" fmla="*/ 808 h 380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164" h="380536">
                <a:moveTo>
                  <a:pt x="201658" y="808"/>
                </a:moveTo>
                <a:cubicBezTo>
                  <a:pt x="213829" y="-11892"/>
                  <a:pt x="149271" y="128337"/>
                  <a:pt x="115933" y="191308"/>
                </a:cubicBezTo>
                <a:cubicBezTo>
                  <a:pt x="82595" y="254279"/>
                  <a:pt x="11687" y="364346"/>
                  <a:pt x="1633" y="378633"/>
                </a:cubicBezTo>
                <a:cubicBezTo>
                  <a:pt x="-8421" y="392920"/>
                  <a:pt x="30208" y="323600"/>
                  <a:pt x="55608" y="277033"/>
                </a:cubicBezTo>
                <a:cubicBezTo>
                  <a:pt x="81008" y="230466"/>
                  <a:pt x="156150" y="100821"/>
                  <a:pt x="154033" y="99233"/>
                </a:cubicBezTo>
                <a:cubicBezTo>
                  <a:pt x="151916" y="97645"/>
                  <a:pt x="38675" y="281795"/>
                  <a:pt x="42908" y="267508"/>
                </a:cubicBezTo>
                <a:cubicBezTo>
                  <a:pt x="47141" y="253221"/>
                  <a:pt x="189487" y="13508"/>
                  <a:pt x="201658" y="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C2120FBD-2A21-525C-5522-B49318F1A7CE}"/>
              </a:ext>
            </a:extLst>
          </p:cNvPr>
          <p:cNvSpPr/>
          <p:nvPr/>
        </p:nvSpPr>
        <p:spPr>
          <a:xfrm>
            <a:off x="7152697" y="5228951"/>
            <a:ext cx="216834" cy="191750"/>
          </a:xfrm>
          <a:custGeom>
            <a:avLst/>
            <a:gdLst>
              <a:gd name="connsiteX0" fmla="*/ 578 w 216834"/>
              <a:gd name="connsiteY0" fmla="*/ 274 h 191750"/>
              <a:gd name="connsiteX1" fmla="*/ 210128 w 216834"/>
              <a:gd name="connsiteY1" fmla="*/ 184424 h 191750"/>
              <a:gd name="connsiteX2" fmla="*/ 149803 w 216834"/>
              <a:gd name="connsiteY2" fmla="*/ 143149 h 191750"/>
              <a:gd name="connsiteX3" fmla="*/ 578 w 216834"/>
              <a:gd name="connsiteY3" fmla="*/ 274 h 19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834" h="191750">
                <a:moveTo>
                  <a:pt x="578" y="274"/>
                </a:moveTo>
                <a:cubicBezTo>
                  <a:pt x="10632" y="7153"/>
                  <a:pt x="185257" y="160612"/>
                  <a:pt x="210128" y="184424"/>
                </a:cubicBezTo>
                <a:cubicBezTo>
                  <a:pt x="234999" y="208236"/>
                  <a:pt x="185257" y="168549"/>
                  <a:pt x="149803" y="143149"/>
                </a:cubicBezTo>
                <a:cubicBezTo>
                  <a:pt x="114349" y="117749"/>
                  <a:pt x="-9476" y="-6605"/>
                  <a:pt x="578" y="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7D5BA181-8D74-67F4-AB8B-829C422C3C49}"/>
              </a:ext>
            </a:extLst>
          </p:cNvPr>
          <p:cNvSpPr/>
          <p:nvPr/>
        </p:nvSpPr>
        <p:spPr>
          <a:xfrm>
            <a:off x="6714555" y="5165022"/>
            <a:ext cx="542042" cy="398369"/>
          </a:xfrm>
          <a:custGeom>
            <a:avLst/>
            <a:gdLst>
              <a:gd name="connsiteX0" fmla="*/ 540320 w 542042"/>
              <a:gd name="connsiteY0" fmla="*/ 703 h 398369"/>
              <a:gd name="connsiteX1" fmla="*/ 29145 w 542042"/>
              <a:gd name="connsiteY1" fmla="*/ 181678 h 398369"/>
              <a:gd name="connsiteX2" fmla="*/ 92645 w 542042"/>
              <a:gd name="connsiteY2" fmla="*/ 184853 h 398369"/>
              <a:gd name="connsiteX3" fmla="*/ 570 w 542042"/>
              <a:gd name="connsiteY3" fmla="*/ 394403 h 398369"/>
              <a:gd name="connsiteX4" fmla="*/ 67245 w 542042"/>
              <a:gd name="connsiteY4" fmla="*/ 311853 h 398369"/>
              <a:gd name="connsiteX5" fmla="*/ 311720 w 542042"/>
              <a:gd name="connsiteY5" fmla="*/ 184853 h 398369"/>
              <a:gd name="connsiteX6" fmla="*/ 200595 w 542042"/>
              <a:gd name="connsiteY6" fmla="*/ 257878 h 398369"/>
              <a:gd name="connsiteX7" fmla="*/ 540320 w 542042"/>
              <a:gd name="connsiteY7" fmla="*/ 703 h 39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42" h="398369">
                <a:moveTo>
                  <a:pt x="540320" y="703"/>
                </a:moveTo>
                <a:cubicBezTo>
                  <a:pt x="511745" y="-11997"/>
                  <a:pt x="103757" y="150986"/>
                  <a:pt x="29145" y="181678"/>
                </a:cubicBezTo>
                <a:cubicBezTo>
                  <a:pt x="-45467" y="212370"/>
                  <a:pt x="97407" y="149399"/>
                  <a:pt x="92645" y="184853"/>
                </a:cubicBezTo>
                <a:cubicBezTo>
                  <a:pt x="87883" y="220307"/>
                  <a:pt x="4803" y="373236"/>
                  <a:pt x="570" y="394403"/>
                </a:cubicBezTo>
                <a:cubicBezTo>
                  <a:pt x="-3663" y="415570"/>
                  <a:pt x="15387" y="346778"/>
                  <a:pt x="67245" y="311853"/>
                </a:cubicBezTo>
                <a:cubicBezTo>
                  <a:pt x="119103" y="276928"/>
                  <a:pt x="289495" y="193849"/>
                  <a:pt x="311720" y="184853"/>
                </a:cubicBezTo>
                <a:cubicBezTo>
                  <a:pt x="333945" y="175857"/>
                  <a:pt x="168316" y="286982"/>
                  <a:pt x="200595" y="257878"/>
                </a:cubicBezTo>
                <a:cubicBezTo>
                  <a:pt x="232874" y="228774"/>
                  <a:pt x="568895" y="13403"/>
                  <a:pt x="540320" y="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16144188-3A4E-1533-2567-2C6B89D41111}"/>
              </a:ext>
            </a:extLst>
          </p:cNvPr>
          <p:cNvSpPr/>
          <p:nvPr/>
        </p:nvSpPr>
        <p:spPr>
          <a:xfrm>
            <a:off x="7406904" y="5184702"/>
            <a:ext cx="429101" cy="257312"/>
          </a:xfrm>
          <a:custGeom>
            <a:avLst/>
            <a:gdLst>
              <a:gd name="connsiteX0" fmla="*/ 428996 w 429101"/>
              <a:gd name="connsiteY0" fmla="*/ 73 h 257312"/>
              <a:gd name="connsiteX1" fmla="*/ 311521 w 429101"/>
              <a:gd name="connsiteY1" fmla="*/ 127073 h 257312"/>
              <a:gd name="connsiteX2" fmla="*/ 121021 w 429101"/>
              <a:gd name="connsiteY2" fmla="*/ 139773 h 257312"/>
              <a:gd name="connsiteX3" fmla="*/ 263896 w 429101"/>
              <a:gd name="connsiteY3" fmla="*/ 120723 h 257312"/>
              <a:gd name="connsiteX4" fmla="*/ 219446 w 429101"/>
              <a:gd name="connsiteY4" fmla="*/ 168348 h 257312"/>
              <a:gd name="connsiteX5" fmla="*/ 371 w 429101"/>
              <a:gd name="connsiteY5" fmla="*/ 257248 h 257312"/>
              <a:gd name="connsiteX6" fmla="*/ 171821 w 429101"/>
              <a:gd name="connsiteY6" fmla="*/ 181048 h 257312"/>
              <a:gd name="connsiteX7" fmla="*/ 349621 w 429101"/>
              <a:gd name="connsiteY7" fmla="*/ 88973 h 257312"/>
              <a:gd name="connsiteX8" fmla="*/ 292471 w 429101"/>
              <a:gd name="connsiteY8" fmla="*/ 108023 h 257312"/>
              <a:gd name="connsiteX9" fmla="*/ 428996 w 429101"/>
              <a:gd name="connsiteY9" fmla="*/ 73 h 25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9101" h="257312">
                <a:moveTo>
                  <a:pt x="428996" y="73"/>
                </a:moveTo>
                <a:cubicBezTo>
                  <a:pt x="432171" y="3248"/>
                  <a:pt x="362850" y="103790"/>
                  <a:pt x="311521" y="127073"/>
                </a:cubicBezTo>
                <a:cubicBezTo>
                  <a:pt x="260192" y="150356"/>
                  <a:pt x="128958" y="140831"/>
                  <a:pt x="121021" y="139773"/>
                </a:cubicBezTo>
                <a:cubicBezTo>
                  <a:pt x="113084" y="138715"/>
                  <a:pt x="247492" y="115960"/>
                  <a:pt x="263896" y="120723"/>
                </a:cubicBezTo>
                <a:cubicBezTo>
                  <a:pt x="280300" y="125486"/>
                  <a:pt x="263367" y="145594"/>
                  <a:pt x="219446" y="168348"/>
                </a:cubicBezTo>
                <a:cubicBezTo>
                  <a:pt x="175525" y="191102"/>
                  <a:pt x="8308" y="255131"/>
                  <a:pt x="371" y="257248"/>
                </a:cubicBezTo>
                <a:cubicBezTo>
                  <a:pt x="-7566" y="259365"/>
                  <a:pt x="113613" y="209094"/>
                  <a:pt x="171821" y="181048"/>
                </a:cubicBezTo>
                <a:cubicBezTo>
                  <a:pt x="230029" y="153002"/>
                  <a:pt x="329513" y="101144"/>
                  <a:pt x="349621" y="88973"/>
                </a:cubicBezTo>
                <a:cubicBezTo>
                  <a:pt x="369729" y="76802"/>
                  <a:pt x="284533" y="119136"/>
                  <a:pt x="292471" y="108023"/>
                </a:cubicBezTo>
                <a:cubicBezTo>
                  <a:pt x="300408" y="96911"/>
                  <a:pt x="425821" y="-3102"/>
                  <a:pt x="428996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F61485DD-AF50-0D24-2712-9F3F515534C0}"/>
              </a:ext>
            </a:extLst>
          </p:cNvPr>
          <p:cNvSpPr/>
          <p:nvPr/>
        </p:nvSpPr>
        <p:spPr>
          <a:xfrm>
            <a:off x="7140475" y="5373742"/>
            <a:ext cx="400233" cy="115857"/>
          </a:xfrm>
          <a:custGeom>
            <a:avLst/>
            <a:gdLst>
              <a:gd name="connsiteX0" fmla="*/ 100 w 400233"/>
              <a:gd name="connsiteY0" fmla="*/ 115833 h 115857"/>
              <a:gd name="connsiteX1" fmla="*/ 244575 w 400233"/>
              <a:gd name="connsiteY1" fmla="*/ 14233 h 115857"/>
              <a:gd name="connsiteX2" fmla="*/ 206475 w 400233"/>
              <a:gd name="connsiteY2" fmla="*/ 42808 h 115857"/>
              <a:gd name="connsiteX3" fmla="*/ 190600 w 400233"/>
              <a:gd name="connsiteY3" fmla="*/ 109483 h 115857"/>
              <a:gd name="connsiteX4" fmla="*/ 238225 w 400233"/>
              <a:gd name="connsiteY4" fmla="*/ 39633 h 115857"/>
              <a:gd name="connsiteX5" fmla="*/ 314425 w 400233"/>
              <a:gd name="connsiteY5" fmla="*/ 99958 h 115857"/>
              <a:gd name="connsiteX6" fmla="*/ 371575 w 400233"/>
              <a:gd name="connsiteY6" fmla="*/ 58683 h 115857"/>
              <a:gd name="connsiteX7" fmla="*/ 393800 w 400233"/>
              <a:gd name="connsiteY7" fmla="*/ 55508 h 115857"/>
              <a:gd name="connsiteX8" fmla="*/ 257275 w 400233"/>
              <a:gd name="connsiteY8" fmla="*/ 7883 h 115857"/>
              <a:gd name="connsiteX9" fmla="*/ 89000 w 400233"/>
              <a:gd name="connsiteY9" fmla="*/ 1533 h 115857"/>
              <a:gd name="connsiteX10" fmla="*/ 212825 w 400233"/>
              <a:gd name="connsiteY10" fmla="*/ 23758 h 115857"/>
              <a:gd name="connsiteX11" fmla="*/ 100 w 400233"/>
              <a:gd name="connsiteY11" fmla="*/ 115833 h 115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0233" h="115857">
                <a:moveTo>
                  <a:pt x="100" y="115833"/>
                </a:moveTo>
                <a:cubicBezTo>
                  <a:pt x="5392" y="114246"/>
                  <a:pt x="210179" y="26404"/>
                  <a:pt x="244575" y="14233"/>
                </a:cubicBezTo>
                <a:cubicBezTo>
                  <a:pt x="278971" y="2062"/>
                  <a:pt x="215471" y="26933"/>
                  <a:pt x="206475" y="42808"/>
                </a:cubicBezTo>
                <a:cubicBezTo>
                  <a:pt x="197479" y="58683"/>
                  <a:pt x="185308" y="110012"/>
                  <a:pt x="190600" y="109483"/>
                </a:cubicBezTo>
                <a:cubicBezTo>
                  <a:pt x="195892" y="108954"/>
                  <a:pt x="217588" y="41220"/>
                  <a:pt x="238225" y="39633"/>
                </a:cubicBezTo>
                <a:cubicBezTo>
                  <a:pt x="258862" y="38046"/>
                  <a:pt x="292200" y="96783"/>
                  <a:pt x="314425" y="99958"/>
                </a:cubicBezTo>
                <a:cubicBezTo>
                  <a:pt x="336650" y="103133"/>
                  <a:pt x="358346" y="66091"/>
                  <a:pt x="371575" y="58683"/>
                </a:cubicBezTo>
                <a:cubicBezTo>
                  <a:pt x="384804" y="51275"/>
                  <a:pt x="412850" y="63975"/>
                  <a:pt x="393800" y="55508"/>
                </a:cubicBezTo>
                <a:cubicBezTo>
                  <a:pt x="374750" y="47041"/>
                  <a:pt x="308075" y="16879"/>
                  <a:pt x="257275" y="7883"/>
                </a:cubicBezTo>
                <a:cubicBezTo>
                  <a:pt x="206475" y="-1113"/>
                  <a:pt x="96408" y="-1113"/>
                  <a:pt x="89000" y="1533"/>
                </a:cubicBezTo>
                <a:cubicBezTo>
                  <a:pt x="81592" y="4179"/>
                  <a:pt x="224467" y="6825"/>
                  <a:pt x="212825" y="23758"/>
                </a:cubicBezTo>
                <a:cubicBezTo>
                  <a:pt x="201183" y="40691"/>
                  <a:pt x="-5192" y="117420"/>
                  <a:pt x="100" y="115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CA5022C7-A351-89A2-9E52-A7B1A837F130}"/>
              </a:ext>
            </a:extLst>
          </p:cNvPr>
          <p:cNvSpPr/>
          <p:nvPr/>
        </p:nvSpPr>
        <p:spPr>
          <a:xfrm>
            <a:off x="6927850" y="4997407"/>
            <a:ext cx="994096" cy="190543"/>
          </a:xfrm>
          <a:custGeom>
            <a:avLst/>
            <a:gdLst>
              <a:gd name="connsiteX0" fmla="*/ 0 w 994096"/>
              <a:gd name="connsiteY0" fmla="*/ 190543 h 190543"/>
              <a:gd name="connsiteX1" fmla="*/ 958850 w 994096"/>
              <a:gd name="connsiteY1" fmla="*/ 9568 h 190543"/>
              <a:gd name="connsiteX2" fmla="*/ 711200 w 994096"/>
              <a:gd name="connsiteY2" fmla="*/ 44493 h 190543"/>
              <a:gd name="connsiteX3" fmla="*/ 0 w 994096"/>
              <a:gd name="connsiteY3" fmla="*/ 190543 h 19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4096" h="190543">
                <a:moveTo>
                  <a:pt x="0" y="190543"/>
                </a:moveTo>
                <a:cubicBezTo>
                  <a:pt x="41275" y="184722"/>
                  <a:pt x="840317" y="33910"/>
                  <a:pt x="958850" y="9568"/>
                </a:cubicBezTo>
                <a:cubicBezTo>
                  <a:pt x="1077383" y="-14774"/>
                  <a:pt x="872067" y="11155"/>
                  <a:pt x="711200" y="44493"/>
                </a:cubicBezTo>
                <a:lnTo>
                  <a:pt x="0" y="19054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A1309DAB-8434-3139-017E-2FCFA29ADC7E}"/>
              </a:ext>
            </a:extLst>
          </p:cNvPr>
          <p:cNvSpPr/>
          <p:nvPr/>
        </p:nvSpPr>
        <p:spPr>
          <a:xfrm>
            <a:off x="7197080" y="5184584"/>
            <a:ext cx="161877" cy="171764"/>
          </a:xfrm>
          <a:custGeom>
            <a:avLst/>
            <a:gdLst>
              <a:gd name="connsiteX0" fmla="*/ 645 w 161877"/>
              <a:gd name="connsiteY0" fmla="*/ 25591 h 171764"/>
              <a:gd name="connsiteX1" fmla="*/ 92720 w 161877"/>
              <a:gd name="connsiteY1" fmla="*/ 70041 h 171764"/>
              <a:gd name="connsiteX2" fmla="*/ 140345 w 161877"/>
              <a:gd name="connsiteY2" fmla="*/ 171641 h 171764"/>
              <a:gd name="connsiteX3" fmla="*/ 159395 w 161877"/>
              <a:gd name="connsiteY3" fmla="*/ 47816 h 171764"/>
              <a:gd name="connsiteX4" fmla="*/ 143520 w 161877"/>
              <a:gd name="connsiteY4" fmla="*/ 191 h 171764"/>
              <a:gd name="connsiteX5" fmla="*/ 645 w 161877"/>
              <a:gd name="connsiteY5" fmla="*/ 25591 h 17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877" h="171764">
                <a:moveTo>
                  <a:pt x="645" y="25591"/>
                </a:moveTo>
                <a:cubicBezTo>
                  <a:pt x="-7822" y="37233"/>
                  <a:pt x="69437" y="45699"/>
                  <a:pt x="92720" y="70041"/>
                </a:cubicBezTo>
                <a:cubicBezTo>
                  <a:pt x="116003" y="94383"/>
                  <a:pt x="129233" y="175345"/>
                  <a:pt x="140345" y="171641"/>
                </a:cubicBezTo>
                <a:cubicBezTo>
                  <a:pt x="151457" y="167937"/>
                  <a:pt x="158866" y="76391"/>
                  <a:pt x="159395" y="47816"/>
                </a:cubicBezTo>
                <a:cubicBezTo>
                  <a:pt x="159924" y="19241"/>
                  <a:pt x="170508" y="2308"/>
                  <a:pt x="143520" y="191"/>
                </a:cubicBezTo>
                <a:cubicBezTo>
                  <a:pt x="116533" y="-1926"/>
                  <a:pt x="9112" y="13949"/>
                  <a:pt x="645" y="25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43D8DA29-0A20-F1FF-C814-BD0692187884}"/>
              </a:ext>
            </a:extLst>
          </p:cNvPr>
          <p:cNvSpPr/>
          <p:nvPr/>
        </p:nvSpPr>
        <p:spPr>
          <a:xfrm>
            <a:off x="5061983" y="5201762"/>
            <a:ext cx="494393" cy="372134"/>
          </a:xfrm>
          <a:custGeom>
            <a:avLst/>
            <a:gdLst>
              <a:gd name="connsiteX0" fmla="*/ 488461 w 494393"/>
              <a:gd name="connsiteY0" fmla="*/ 0 h 372134"/>
              <a:gd name="connsiteX1" fmla="*/ 342584 w 494393"/>
              <a:gd name="connsiteY1" fmla="*/ 81833 h 372134"/>
              <a:gd name="connsiteX2" fmla="*/ 378163 w 494393"/>
              <a:gd name="connsiteY2" fmla="*/ 195689 h 372134"/>
              <a:gd name="connsiteX3" fmla="*/ 335468 w 494393"/>
              <a:gd name="connsiteY3" fmla="*/ 152993 h 372134"/>
              <a:gd name="connsiteX4" fmla="*/ 232286 w 494393"/>
              <a:gd name="connsiteY4" fmla="*/ 170783 h 372134"/>
              <a:gd name="connsiteX5" fmla="*/ 392395 w 494393"/>
              <a:gd name="connsiteY5" fmla="*/ 213478 h 372134"/>
              <a:gd name="connsiteX6" fmla="*/ 178917 w 494393"/>
              <a:gd name="connsiteY6" fmla="*/ 195689 h 372134"/>
              <a:gd name="connsiteX7" fmla="*/ 22366 w 494393"/>
              <a:gd name="connsiteY7" fmla="*/ 370029 h 372134"/>
              <a:gd name="connsiteX8" fmla="*/ 75735 w 494393"/>
              <a:gd name="connsiteY8" fmla="*/ 288196 h 372134"/>
              <a:gd name="connsiteX9" fmla="*/ 79293 w 494393"/>
              <a:gd name="connsiteY9" fmla="*/ 227710 h 372134"/>
              <a:gd name="connsiteX10" fmla="*/ 1018 w 494393"/>
              <a:gd name="connsiteY10" fmla="*/ 117413 h 372134"/>
              <a:gd name="connsiteX11" fmla="*/ 143337 w 494393"/>
              <a:gd name="connsiteY11" fmla="*/ 195689 h 372134"/>
              <a:gd name="connsiteX12" fmla="*/ 189591 w 494393"/>
              <a:gd name="connsiteY12" fmla="*/ 131645 h 372134"/>
              <a:gd name="connsiteX13" fmla="*/ 203822 w 494393"/>
              <a:gd name="connsiteY13" fmla="*/ 117413 h 372134"/>
              <a:gd name="connsiteX14" fmla="*/ 107757 w 494393"/>
              <a:gd name="connsiteY14" fmla="*/ 81833 h 372134"/>
              <a:gd name="connsiteX15" fmla="*/ 488461 w 494393"/>
              <a:gd name="connsiteY15" fmla="*/ 0 h 37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4393" h="372134">
                <a:moveTo>
                  <a:pt x="488461" y="0"/>
                </a:moveTo>
                <a:cubicBezTo>
                  <a:pt x="527599" y="0"/>
                  <a:pt x="360967" y="49218"/>
                  <a:pt x="342584" y="81833"/>
                </a:cubicBezTo>
                <a:cubicBezTo>
                  <a:pt x="324201" y="114448"/>
                  <a:pt x="379349" y="183829"/>
                  <a:pt x="378163" y="195689"/>
                </a:cubicBezTo>
                <a:cubicBezTo>
                  <a:pt x="376977" y="207549"/>
                  <a:pt x="359781" y="157144"/>
                  <a:pt x="335468" y="152993"/>
                </a:cubicBezTo>
                <a:cubicBezTo>
                  <a:pt x="311155" y="148842"/>
                  <a:pt x="222798" y="160702"/>
                  <a:pt x="232286" y="170783"/>
                </a:cubicBezTo>
                <a:cubicBezTo>
                  <a:pt x="241774" y="180864"/>
                  <a:pt x="401290" y="209327"/>
                  <a:pt x="392395" y="213478"/>
                </a:cubicBezTo>
                <a:cubicBezTo>
                  <a:pt x="383500" y="217629"/>
                  <a:pt x="240588" y="169597"/>
                  <a:pt x="178917" y="195689"/>
                </a:cubicBezTo>
                <a:cubicBezTo>
                  <a:pt x="117245" y="221781"/>
                  <a:pt x="39563" y="354611"/>
                  <a:pt x="22366" y="370029"/>
                </a:cubicBezTo>
                <a:cubicBezTo>
                  <a:pt x="5169" y="385447"/>
                  <a:pt x="66247" y="311916"/>
                  <a:pt x="75735" y="288196"/>
                </a:cubicBezTo>
                <a:cubicBezTo>
                  <a:pt x="85223" y="264476"/>
                  <a:pt x="91746" y="256174"/>
                  <a:pt x="79293" y="227710"/>
                </a:cubicBezTo>
                <a:cubicBezTo>
                  <a:pt x="66840" y="199246"/>
                  <a:pt x="-9656" y="122750"/>
                  <a:pt x="1018" y="117413"/>
                </a:cubicBezTo>
                <a:cubicBezTo>
                  <a:pt x="11692" y="112076"/>
                  <a:pt x="111908" y="193317"/>
                  <a:pt x="143337" y="195689"/>
                </a:cubicBezTo>
                <a:cubicBezTo>
                  <a:pt x="174766" y="198061"/>
                  <a:pt x="179510" y="144691"/>
                  <a:pt x="189591" y="131645"/>
                </a:cubicBezTo>
                <a:cubicBezTo>
                  <a:pt x="199672" y="118599"/>
                  <a:pt x="217461" y="125715"/>
                  <a:pt x="203822" y="117413"/>
                </a:cubicBezTo>
                <a:cubicBezTo>
                  <a:pt x="190183" y="109111"/>
                  <a:pt x="63875" y="98437"/>
                  <a:pt x="107757" y="81833"/>
                </a:cubicBezTo>
                <a:cubicBezTo>
                  <a:pt x="151639" y="65229"/>
                  <a:pt x="449323" y="0"/>
                  <a:pt x="48846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B048BF77-716D-FC21-A979-D08585FD1538}"/>
              </a:ext>
            </a:extLst>
          </p:cNvPr>
          <p:cNvSpPr/>
          <p:nvPr/>
        </p:nvSpPr>
        <p:spPr>
          <a:xfrm>
            <a:off x="5364629" y="5201897"/>
            <a:ext cx="783792" cy="92523"/>
          </a:xfrm>
          <a:custGeom>
            <a:avLst/>
            <a:gdLst>
              <a:gd name="connsiteX0" fmla="*/ 15032 w 783792"/>
              <a:gd name="connsiteY0" fmla="*/ 67466 h 92523"/>
              <a:gd name="connsiteX1" fmla="*/ 498917 w 783792"/>
              <a:gd name="connsiteY1" fmla="*/ 31887 h 92523"/>
              <a:gd name="connsiteX2" fmla="*/ 463337 w 783792"/>
              <a:gd name="connsiteY2" fmla="*/ 21213 h 92523"/>
              <a:gd name="connsiteX3" fmla="*/ 779997 w 783792"/>
              <a:gd name="connsiteY3" fmla="*/ 92372 h 92523"/>
              <a:gd name="connsiteX4" fmla="*/ 609214 w 783792"/>
              <a:gd name="connsiteY4" fmla="*/ 39003 h 92523"/>
              <a:gd name="connsiteX5" fmla="*/ 189373 w 783792"/>
              <a:gd name="connsiteY5" fmla="*/ 3423 h 92523"/>
              <a:gd name="connsiteX6" fmla="*/ 281880 w 783792"/>
              <a:gd name="connsiteY6" fmla="*/ 3423 h 92523"/>
              <a:gd name="connsiteX7" fmla="*/ 136003 w 783792"/>
              <a:gd name="connsiteY7" fmla="*/ 21213 h 92523"/>
              <a:gd name="connsiteX8" fmla="*/ 15032 w 783792"/>
              <a:gd name="connsiteY8" fmla="*/ 67466 h 92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3792" h="92523">
                <a:moveTo>
                  <a:pt x="15032" y="67466"/>
                </a:moveTo>
                <a:cubicBezTo>
                  <a:pt x="75518" y="69245"/>
                  <a:pt x="424200" y="39596"/>
                  <a:pt x="498917" y="31887"/>
                </a:cubicBezTo>
                <a:cubicBezTo>
                  <a:pt x="573634" y="24178"/>
                  <a:pt x="463337" y="21213"/>
                  <a:pt x="463337" y="21213"/>
                </a:cubicBezTo>
                <a:lnTo>
                  <a:pt x="779997" y="92372"/>
                </a:lnTo>
                <a:cubicBezTo>
                  <a:pt x="804310" y="95337"/>
                  <a:pt x="707651" y="53828"/>
                  <a:pt x="609214" y="39003"/>
                </a:cubicBezTo>
                <a:cubicBezTo>
                  <a:pt x="510777" y="24178"/>
                  <a:pt x="243929" y="9353"/>
                  <a:pt x="189373" y="3423"/>
                </a:cubicBezTo>
                <a:cubicBezTo>
                  <a:pt x="134817" y="-2507"/>
                  <a:pt x="290775" y="458"/>
                  <a:pt x="281880" y="3423"/>
                </a:cubicBezTo>
                <a:cubicBezTo>
                  <a:pt x="272985" y="6388"/>
                  <a:pt x="178699" y="12318"/>
                  <a:pt x="136003" y="21213"/>
                </a:cubicBezTo>
                <a:cubicBezTo>
                  <a:pt x="93307" y="30108"/>
                  <a:pt x="-45454" y="65687"/>
                  <a:pt x="15032" y="67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E00A0E76-07C7-16A9-A117-8503A5BDD0C6}"/>
              </a:ext>
            </a:extLst>
          </p:cNvPr>
          <p:cNvSpPr/>
          <p:nvPr/>
        </p:nvSpPr>
        <p:spPr>
          <a:xfrm>
            <a:off x="5615691" y="5252193"/>
            <a:ext cx="741459" cy="388532"/>
          </a:xfrm>
          <a:custGeom>
            <a:avLst/>
            <a:gdLst>
              <a:gd name="connsiteX0" fmla="*/ 475565 w 741459"/>
              <a:gd name="connsiteY0" fmla="*/ 2939 h 388532"/>
              <a:gd name="connsiteX1" fmla="*/ 671254 w 741459"/>
              <a:gd name="connsiteY1" fmla="*/ 127468 h 388532"/>
              <a:gd name="connsiteX2" fmla="*/ 667696 w 741459"/>
              <a:gd name="connsiteY2" fmla="*/ 56308 h 388532"/>
              <a:gd name="connsiteX3" fmla="*/ 706834 w 741459"/>
              <a:gd name="connsiteY3" fmla="*/ 152374 h 388532"/>
              <a:gd name="connsiteX4" fmla="*/ 699718 w 741459"/>
              <a:gd name="connsiteY4" fmla="*/ 387200 h 388532"/>
              <a:gd name="connsiteX5" fmla="*/ 735297 w 741459"/>
              <a:gd name="connsiteY5" fmla="*/ 244881 h 388532"/>
              <a:gd name="connsiteX6" fmla="*/ 553841 w 741459"/>
              <a:gd name="connsiteY6" fmla="*/ 177279 h 388532"/>
              <a:gd name="connsiteX7" fmla="*/ 450659 w 741459"/>
              <a:gd name="connsiteY7" fmla="*/ 177279 h 388532"/>
              <a:gd name="connsiteX8" fmla="*/ 322572 w 741459"/>
              <a:gd name="connsiteY8" fmla="*/ 248439 h 388532"/>
              <a:gd name="connsiteX9" fmla="*/ 336804 w 741459"/>
              <a:gd name="connsiteY9" fmla="*/ 170163 h 388532"/>
              <a:gd name="connsiteX10" fmla="*/ 329688 w 741459"/>
              <a:gd name="connsiteY10" fmla="*/ 70540 h 388532"/>
              <a:gd name="connsiteX11" fmla="*/ 276318 w 741459"/>
              <a:gd name="connsiteY11" fmla="*/ 2939 h 388532"/>
              <a:gd name="connsiteX12" fmla="*/ 2354 w 741459"/>
              <a:gd name="connsiteY12" fmla="*/ 34960 h 388532"/>
              <a:gd name="connsiteX13" fmla="*/ 475565 w 741459"/>
              <a:gd name="connsiteY13" fmla="*/ 2939 h 38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41459" h="388532">
                <a:moveTo>
                  <a:pt x="475565" y="2939"/>
                </a:moveTo>
                <a:cubicBezTo>
                  <a:pt x="587048" y="18357"/>
                  <a:pt x="639232" y="118573"/>
                  <a:pt x="671254" y="127468"/>
                </a:cubicBezTo>
                <a:cubicBezTo>
                  <a:pt x="703276" y="136363"/>
                  <a:pt x="661766" y="52157"/>
                  <a:pt x="667696" y="56308"/>
                </a:cubicBezTo>
                <a:cubicBezTo>
                  <a:pt x="673626" y="60459"/>
                  <a:pt x="701497" y="97225"/>
                  <a:pt x="706834" y="152374"/>
                </a:cubicBezTo>
                <a:cubicBezTo>
                  <a:pt x="712171" y="207523"/>
                  <a:pt x="694974" y="371782"/>
                  <a:pt x="699718" y="387200"/>
                </a:cubicBezTo>
                <a:cubicBezTo>
                  <a:pt x="704462" y="402618"/>
                  <a:pt x="759610" y="279868"/>
                  <a:pt x="735297" y="244881"/>
                </a:cubicBezTo>
                <a:cubicBezTo>
                  <a:pt x="710984" y="209894"/>
                  <a:pt x="601281" y="188546"/>
                  <a:pt x="553841" y="177279"/>
                </a:cubicBezTo>
                <a:cubicBezTo>
                  <a:pt x="506401" y="166012"/>
                  <a:pt x="489204" y="165419"/>
                  <a:pt x="450659" y="177279"/>
                </a:cubicBezTo>
                <a:cubicBezTo>
                  <a:pt x="412114" y="189139"/>
                  <a:pt x="341548" y="249625"/>
                  <a:pt x="322572" y="248439"/>
                </a:cubicBezTo>
                <a:cubicBezTo>
                  <a:pt x="303596" y="247253"/>
                  <a:pt x="335618" y="199813"/>
                  <a:pt x="336804" y="170163"/>
                </a:cubicBezTo>
                <a:cubicBezTo>
                  <a:pt x="337990" y="140513"/>
                  <a:pt x="339769" y="98411"/>
                  <a:pt x="329688" y="70540"/>
                </a:cubicBezTo>
                <a:cubicBezTo>
                  <a:pt x="319607" y="42669"/>
                  <a:pt x="330874" y="8869"/>
                  <a:pt x="276318" y="2939"/>
                </a:cubicBezTo>
                <a:cubicBezTo>
                  <a:pt x="221762" y="-2991"/>
                  <a:pt x="-26703" y="31995"/>
                  <a:pt x="2354" y="34960"/>
                </a:cubicBezTo>
                <a:cubicBezTo>
                  <a:pt x="31411" y="37925"/>
                  <a:pt x="364082" y="-12479"/>
                  <a:pt x="475565" y="2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8375CBEB-ADEC-EDE5-E1CA-A2E3FCE99F67}"/>
              </a:ext>
            </a:extLst>
          </p:cNvPr>
          <p:cNvSpPr/>
          <p:nvPr/>
        </p:nvSpPr>
        <p:spPr>
          <a:xfrm>
            <a:off x="5681111" y="5244455"/>
            <a:ext cx="353024" cy="264332"/>
          </a:xfrm>
          <a:custGeom>
            <a:avLst/>
            <a:gdLst>
              <a:gd name="connsiteX0" fmla="*/ 978 w 353024"/>
              <a:gd name="connsiteY0" fmla="*/ 3 h 264332"/>
              <a:gd name="connsiteX1" fmla="*/ 232246 w 353024"/>
              <a:gd name="connsiteY1" fmla="*/ 106742 h 264332"/>
              <a:gd name="connsiteX2" fmla="*/ 203782 w 353024"/>
              <a:gd name="connsiteY2" fmla="*/ 195691 h 264332"/>
              <a:gd name="connsiteX3" fmla="*/ 43673 w 353024"/>
              <a:gd name="connsiteY3" fmla="*/ 263293 h 264332"/>
              <a:gd name="connsiteX4" fmla="*/ 271384 w 353024"/>
              <a:gd name="connsiteY4" fmla="*/ 142322 h 264332"/>
              <a:gd name="connsiteX5" fmla="*/ 335428 w 353024"/>
              <a:gd name="connsiteY5" fmla="*/ 110300 h 264332"/>
              <a:gd name="connsiteX6" fmla="*/ 978 w 353024"/>
              <a:gd name="connsiteY6" fmla="*/ 3 h 26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024" h="264332">
                <a:moveTo>
                  <a:pt x="978" y="3"/>
                </a:moveTo>
                <a:cubicBezTo>
                  <a:pt x="-16219" y="-590"/>
                  <a:pt x="198445" y="74127"/>
                  <a:pt x="232246" y="106742"/>
                </a:cubicBezTo>
                <a:cubicBezTo>
                  <a:pt x="266047" y="139357"/>
                  <a:pt x="235211" y="169599"/>
                  <a:pt x="203782" y="195691"/>
                </a:cubicBezTo>
                <a:cubicBezTo>
                  <a:pt x="172353" y="221783"/>
                  <a:pt x="32406" y="272188"/>
                  <a:pt x="43673" y="263293"/>
                </a:cubicBezTo>
                <a:cubicBezTo>
                  <a:pt x="54940" y="254398"/>
                  <a:pt x="222758" y="167821"/>
                  <a:pt x="271384" y="142322"/>
                </a:cubicBezTo>
                <a:cubicBezTo>
                  <a:pt x="320010" y="116823"/>
                  <a:pt x="384647" y="137578"/>
                  <a:pt x="335428" y="110300"/>
                </a:cubicBezTo>
                <a:cubicBezTo>
                  <a:pt x="286209" y="83022"/>
                  <a:pt x="18175" y="596"/>
                  <a:pt x="97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72B00ADB-6949-8772-36CA-BF7AB2539193}"/>
              </a:ext>
            </a:extLst>
          </p:cNvPr>
          <p:cNvSpPr/>
          <p:nvPr/>
        </p:nvSpPr>
        <p:spPr>
          <a:xfrm>
            <a:off x="5340521" y="5229889"/>
            <a:ext cx="577805" cy="257186"/>
          </a:xfrm>
          <a:custGeom>
            <a:avLst/>
            <a:gdLst>
              <a:gd name="connsiteX0" fmla="*/ 2 w 577805"/>
              <a:gd name="connsiteY0" fmla="*/ 67938 h 257186"/>
              <a:gd name="connsiteX1" fmla="*/ 142321 w 577805"/>
              <a:gd name="connsiteY1" fmla="*/ 78612 h 257186"/>
              <a:gd name="connsiteX2" fmla="*/ 142321 w 577805"/>
              <a:gd name="connsiteY2" fmla="*/ 128424 h 257186"/>
              <a:gd name="connsiteX3" fmla="*/ 284640 w 577805"/>
              <a:gd name="connsiteY3" fmla="*/ 252953 h 257186"/>
              <a:gd name="connsiteX4" fmla="*/ 295314 w 577805"/>
              <a:gd name="connsiteY4" fmla="*/ 224489 h 257186"/>
              <a:gd name="connsiteX5" fmla="*/ 483887 w 577805"/>
              <a:gd name="connsiteY5" fmla="*/ 188909 h 257186"/>
              <a:gd name="connsiteX6" fmla="*/ 572836 w 577805"/>
              <a:gd name="connsiteY6" fmla="*/ 60822 h 257186"/>
              <a:gd name="connsiteX7" fmla="*/ 341568 w 577805"/>
              <a:gd name="connsiteY7" fmla="*/ 32358 h 257186"/>
              <a:gd name="connsiteX8" fmla="*/ 145879 w 577805"/>
              <a:gd name="connsiteY8" fmla="*/ 337 h 257186"/>
              <a:gd name="connsiteX9" fmla="*/ 2 w 577805"/>
              <a:gd name="connsiteY9" fmla="*/ 67938 h 25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7805" h="257186">
                <a:moveTo>
                  <a:pt x="2" y="67938"/>
                </a:moveTo>
                <a:cubicBezTo>
                  <a:pt x="-591" y="80984"/>
                  <a:pt x="118601" y="68531"/>
                  <a:pt x="142321" y="78612"/>
                </a:cubicBezTo>
                <a:cubicBezTo>
                  <a:pt x="166041" y="88693"/>
                  <a:pt x="118601" y="99367"/>
                  <a:pt x="142321" y="128424"/>
                </a:cubicBezTo>
                <a:cubicBezTo>
                  <a:pt x="166041" y="157481"/>
                  <a:pt x="259141" y="236942"/>
                  <a:pt x="284640" y="252953"/>
                </a:cubicBezTo>
                <a:cubicBezTo>
                  <a:pt x="310139" y="268964"/>
                  <a:pt x="262106" y="235163"/>
                  <a:pt x="295314" y="224489"/>
                </a:cubicBezTo>
                <a:cubicBezTo>
                  <a:pt x="328522" y="213815"/>
                  <a:pt x="437633" y="216187"/>
                  <a:pt x="483887" y="188909"/>
                </a:cubicBezTo>
                <a:cubicBezTo>
                  <a:pt x="530141" y="161631"/>
                  <a:pt x="596556" y="86914"/>
                  <a:pt x="572836" y="60822"/>
                </a:cubicBezTo>
                <a:cubicBezTo>
                  <a:pt x="549116" y="34730"/>
                  <a:pt x="412728" y="42439"/>
                  <a:pt x="341568" y="32358"/>
                </a:cubicBezTo>
                <a:cubicBezTo>
                  <a:pt x="270408" y="22277"/>
                  <a:pt x="195691" y="-3221"/>
                  <a:pt x="145879" y="337"/>
                </a:cubicBezTo>
                <a:cubicBezTo>
                  <a:pt x="96067" y="3895"/>
                  <a:pt x="595" y="54892"/>
                  <a:pt x="2" y="679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7D665484-E30E-B328-2263-B0657A43CDF2}"/>
              </a:ext>
            </a:extLst>
          </p:cNvPr>
          <p:cNvSpPr/>
          <p:nvPr/>
        </p:nvSpPr>
        <p:spPr>
          <a:xfrm>
            <a:off x="5258058" y="5397288"/>
            <a:ext cx="834273" cy="202991"/>
          </a:xfrm>
          <a:custGeom>
            <a:avLst/>
            <a:gdLst>
              <a:gd name="connsiteX0" fmla="*/ 631 w 834273"/>
              <a:gd name="connsiteY0" fmla="*/ 163 h 202991"/>
              <a:gd name="connsiteX1" fmla="*/ 160740 w 834273"/>
              <a:gd name="connsiteY1" fmla="*/ 128250 h 202991"/>
              <a:gd name="connsiteX2" fmla="*/ 171414 w 834273"/>
              <a:gd name="connsiteY2" fmla="*/ 202967 h 202991"/>
              <a:gd name="connsiteX3" fmla="*/ 182088 w 834273"/>
              <a:gd name="connsiteY3" fmla="*/ 121134 h 202991"/>
              <a:gd name="connsiteX4" fmla="*/ 239016 w 834273"/>
              <a:gd name="connsiteY4" fmla="*/ 149598 h 202991"/>
              <a:gd name="connsiteX5" fmla="*/ 267480 w 834273"/>
              <a:gd name="connsiteY5" fmla="*/ 138924 h 202991"/>
              <a:gd name="connsiteX6" fmla="*/ 313733 w 834273"/>
              <a:gd name="connsiteY6" fmla="*/ 156714 h 202991"/>
              <a:gd name="connsiteX7" fmla="*/ 356429 w 834273"/>
              <a:gd name="connsiteY7" fmla="*/ 121134 h 202991"/>
              <a:gd name="connsiteX8" fmla="*/ 402683 w 834273"/>
              <a:gd name="connsiteY8" fmla="*/ 135366 h 202991"/>
              <a:gd name="connsiteX9" fmla="*/ 480958 w 834273"/>
              <a:gd name="connsiteY9" fmla="*/ 117576 h 202991"/>
              <a:gd name="connsiteX10" fmla="*/ 520096 w 834273"/>
              <a:gd name="connsiteY10" fmla="*/ 135366 h 202991"/>
              <a:gd name="connsiteX11" fmla="*/ 619719 w 834273"/>
              <a:gd name="connsiteY11" fmla="*/ 103344 h 202991"/>
              <a:gd name="connsiteX12" fmla="*/ 826082 w 834273"/>
              <a:gd name="connsiteY12" fmla="*/ 67764 h 202991"/>
              <a:gd name="connsiteX13" fmla="*/ 310175 w 834273"/>
              <a:gd name="connsiteY13" fmla="*/ 138924 h 202991"/>
              <a:gd name="connsiteX14" fmla="*/ 167856 w 834273"/>
              <a:gd name="connsiteY14" fmla="*/ 60648 h 202991"/>
              <a:gd name="connsiteX15" fmla="*/ 228342 w 834273"/>
              <a:gd name="connsiteY15" fmla="*/ 99786 h 202991"/>
              <a:gd name="connsiteX16" fmla="*/ 631 w 834273"/>
              <a:gd name="connsiteY16" fmla="*/ 163 h 202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34273" h="202991">
                <a:moveTo>
                  <a:pt x="631" y="163"/>
                </a:moveTo>
                <a:cubicBezTo>
                  <a:pt x="-10636" y="4907"/>
                  <a:pt x="132276" y="94449"/>
                  <a:pt x="160740" y="128250"/>
                </a:cubicBezTo>
                <a:cubicBezTo>
                  <a:pt x="189204" y="162051"/>
                  <a:pt x="167856" y="204153"/>
                  <a:pt x="171414" y="202967"/>
                </a:cubicBezTo>
                <a:cubicBezTo>
                  <a:pt x="174972" y="201781"/>
                  <a:pt x="170821" y="130029"/>
                  <a:pt x="182088" y="121134"/>
                </a:cubicBezTo>
                <a:cubicBezTo>
                  <a:pt x="193355" y="112239"/>
                  <a:pt x="224784" y="146633"/>
                  <a:pt x="239016" y="149598"/>
                </a:cubicBezTo>
                <a:cubicBezTo>
                  <a:pt x="253248" y="152563"/>
                  <a:pt x="255027" y="137738"/>
                  <a:pt x="267480" y="138924"/>
                </a:cubicBezTo>
                <a:cubicBezTo>
                  <a:pt x="279933" y="140110"/>
                  <a:pt x="298908" y="159679"/>
                  <a:pt x="313733" y="156714"/>
                </a:cubicBezTo>
                <a:cubicBezTo>
                  <a:pt x="328558" y="153749"/>
                  <a:pt x="341604" y="124692"/>
                  <a:pt x="356429" y="121134"/>
                </a:cubicBezTo>
                <a:cubicBezTo>
                  <a:pt x="371254" y="117576"/>
                  <a:pt x="381928" y="135959"/>
                  <a:pt x="402683" y="135366"/>
                </a:cubicBezTo>
                <a:cubicBezTo>
                  <a:pt x="423438" y="134773"/>
                  <a:pt x="461389" y="117576"/>
                  <a:pt x="480958" y="117576"/>
                </a:cubicBezTo>
                <a:cubicBezTo>
                  <a:pt x="500527" y="117576"/>
                  <a:pt x="496969" y="137738"/>
                  <a:pt x="520096" y="135366"/>
                </a:cubicBezTo>
                <a:cubicBezTo>
                  <a:pt x="543223" y="132994"/>
                  <a:pt x="568721" y="114611"/>
                  <a:pt x="619719" y="103344"/>
                </a:cubicBezTo>
                <a:cubicBezTo>
                  <a:pt x="670717" y="92077"/>
                  <a:pt x="877673" y="61834"/>
                  <a:pt x="826082" y="67764"/>
                </a:cubicBezTo>
                <a:cubicBezTo>
                  <a:pt x="774491" y="73694"/>
                  <a:pt x="419879" y="140110"/>
                  <a:pt x="310175" y="138924"/>
                </a:cubicBezTo>
                <a:cubicBezTo>
                  <a:pt x="200471" y="137738"/>
                  <a:pt x="181495" y="67171"/>
                  <a:pt x="167856" y="60648"/>
                </a:cubicBezTo>
                <a:cubicBezTo>
                  <a:pt x="154217" y="54125"/>
                  <a:pt x="251469" y="103937"/>
                  <a:pt x="228342" y="99786"/>
                </a:cubicBezTo>
                <a:cubicBezTo>
                  <a:pt x="205215" y="95635"/>
                  <a:pt x="11898" y="-4581"/>
                  <a:pt x="631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495F405F-58FC-1FED-EAF3-4FB4EBEB426D}"/>
              </a:ext>
            </a:extLst>
          </p:cNvPr>
          <p:cNvSpPr/>
          <p:nvPr/>
        </p:nvSpPr>
        <p:spPr>
          <a:xfrm>
            <a:off x="5183771" y="5275226"/>
            <a:ext cx="606107" cy="193758"/>
          </a:xfrm>
          <a:custGeom>
            <a:avLst/>
            <a:gdLst>
              <a:gd name="connsiteX0" fmla="*/ 201 w 606107"/>
              <a:gd name="connsiteY0" fmla="*/ 125783 h 193758"/>
              <a:gd name="connsiteX1" fmla="*/ 270607 w 606107"/>
              <a:gd name="connsiteY1" fmla="*/ 40391 h 193758"/>
              <a:gd name="connsiteX2" fmla="*/ 291955 w 606107"/>
              <a:gd name="connsiteY2" fmla="*/ 100877 h 193758"/>
              <a:gd name="connsiteX3" fmla="*/ 405810 w 606107"/>
              <a:gd name="connsiteY3" fmla="*/ 186268 h 193758"/>
              <a:gd name="connsiteX4" fmla="*/ 331093 w 606107"/>
              <a:gd name="connsiteY4" fmla="*/ 189826 h 193758"/>
              <a:gd name="connsiteX5" fmla="*/ 597941 w 606107"/>
              <a:gd name="connsiteY5" fmla="*/ 189826 h 193758"/>
              <a:gd name="connsiteX6" fmla="*/ 519666 w 606107"/>
              <a:gd name="connsiteY6" fmla="*/ 143572 h 193758"/>
              <a:gd name="connsiteX7" fmla="*/ 338209 w 606107"/>
              <a:gd name="connsiteY7" fmla="*/ 11927 h 193758"/>
              <a:gd name="connsiteX8" fmla="*/ 227911 w 606107"/>
              <a:gd name="connsiteY8" fmla="*/ 19043 h 193758"/>
              <a:gd name="connsiteX9" fmla="*/ 201 w 606107"/>
              <a:gd name="connsiteY9" fmla="*/ 125783 h 19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6107" h="193758">
                <a:moveTo>
                  <a:pt x="201" y="125783"/>
                </a:moveTo>
                <a:cubicBezTo>
                  <a:pt x="7317" y="129341"/>
                  <a:pt x="221981" y="44542"/>
                  <a:pt x="270607" y="40391"/>
                </a:cubicBezTo>
                <a:cubicBezTo>
                  <a:pt x="319233" y="36240"/>
                  <a:pt x="269421" y="76564"/>
                  <a:pt x="291955" y="100877"/>
                </a:cubicBezTo>
                <a:cubicBezTo>
                  <a:pt x="314489" y="125190"/>
                  <a:pt x="399287" y="171443"/>
                  <a:pt x="405810" y="186268"/>
                </a:cubicBezTo>
                <a:cubicBezTo>
                  <a:pt x="412333" y="201093"/>
                  <a:pt x="299071" y="189233"/>
                  <a:pt x="331093" y="189826"/>
                </a:cubicBezTo>
                <a:cubicBezTo>
                  <a:pt x="363115" y="190419"/>
                  <a:pt x="566512" y="197535"/>
                  <a:pt x="597941" y="189826"/>
                </a:cubicBezTo>
                <a:cubicBezTo>
                  <a:pt x="629370" y="182117"/>
                  <a:pt x="562955" y="173222"/>
                  <a:pt x="519666" y="143572"/>
                </a:cubicBezTo>
                <a:cubicBezTo>
                  <a:pt x="476377" y="113922"/>
                  <a:pt x="386835" y="32682"/>
                  <a:pt x="338209" y="11927"/>
                </a:cubicBezTo>
                <a:cubicBezTo>
                  <a:pt x="289583" y="-8828"/>
                  <a:pt x="278909" y="67"/>
                  <a:pt x="227911" y="19043"/>
                </a:cubicBezTo>
                <a:cubicBezTo>
                  <a:pt x="176913" y="38019"/>
                  <a:pt x="-6915" y="122225"/>
                  <a:pt x="201" y="125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A6B5B820-9228-1612-26FF-3539F3DD4F83}"/>
              </a:ext>
            </a:extLst>
          </p:cNvPr>
          <p:cNvSpPr/>
          <p:nvPr/>
        </p:nvSpPr>
        <p:spPr>
          <a:xfrm>
            <a:off x="4831549" y="5014584"/>
            <a:ext cx="839867" cy="188410"/>
          </a:xfrm>
          <a:custGeom>
            <a:avLst/>
            <a:gdLst>
              <a:gd name="connsiteX0" fmla="*/ 74901 w 839867"/>
              <a:gd name="connsiteY0" fmla="*/ 187178 h 188410"/>
              <a:gd name="connsiteX1" fmla="*/ 462720 w 839867"/>
              <a:gd name="connsiteY1" fmla="*/ 2163 h 188410"/>
              <a:gd name="connsiteX2" fmla="*/ 345307 w 839867"/>
              <a:gd name="connsiteY2" fmla="*/ 83997 h 188410"/>
              <a:gd name="connsiteX3" fmla="*/ 494742 w 839867"/>
              <a:gd name="connsiteY3" fmla="*/ 51975 h 188410"/>
              <a:gd name="connsiteX4" fmla="*/ 839866 w 839867"/>
              <a:gd name="connsiteY4" fmla="*/ 158714 h 188410"/>
              <a:gd name="connsiteX5" fmla="*/ 498300 w 839867"/>
              <a:gd name="connsiteY5" fmla="*/ 73323 h 188410"/>
              <a:gd name="connsiteX6" fmla="*/ 359539 w 839867"/>
              <a:gd name="connsiteY6" fmla="*/ 87555 h 188410"/>
              <a:gd name="connsiteX7" fmla="*/ 590807 w 839867"/>
              <a:gd name="connsiteY7" fmla="*/ 151598 h 188410"/>
              <a:gd name="connsiteX8" fmla="*/ 327517 w 839867"/>
              <a:gd name="connsiteY8" fmla="*/ 94670 h 188410"/>
              <a:gd name="connsiteX9" fmla="*/ 183 w 839867"/>
              <a:gd name="connsiteY9" fmla="*/ 27069 h 188410"/>
              <a:gd name="connsiteX10" fmla="*/ 373771 w 839867"/>
              <a:gd name="connsiteY10" fmla="*/ 80439 h 188410"/>
              <a:gd name="connsiteX11" fmla="*/ 74901 w 839867"/>
              <a:gd name="connsiteY11" fmla="*/ 187178 h 18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9867" h="188410">
                <a:moveTo>
                  <a:pt x="74901" y="187178"/>
                </a:moveTo>
                <a:cubicBezTo>
                  <a:pt x="89726" y="174132"/>
                  <a:pt x="417652" y="19360"/>
                  <a:pt x="462720" y="2163"/>
                </a:cubicBezTo>
                <a:cubicBezTo>
                  <a:pt x="507788" y="-15034"/>
                  <a:pt x="339970" y="75695"/>
                  <a:pt x="345307" y="83997"/>
                </a:cubicBezTo>
                <a:cubicBezTo>
                  <a:pt x="350644" y="92299"/>
                  <a:pt x="412315" y="39522"/>
                  <a:pt x="494742" y="51975"/>
                </a:cubicBezTo>
                <a:cubicBezTo>
                  <a:pt x="577169" y="64428"/>
                  <a:pt x="839273" y="155156"/>
                  <a:pt x="839866" y="158714"/>
                </a:cubicBezTo>
                <a:cubicBezTo>
                  <a:pt x="840459" y="162272"/>
                  <a:pt x="578355" y="85183"/>
                  <a:pt x="498300" y="73323"/>
                </a:cubicBezTo>
                <a:cubicBezTo>
                  <a:pt x="418246" y="61463"/>
                  <a:pt x="344121" y="74509"/>
                  <a:pt x="359539" y="87555"/>
                </a:cubicBezTo>
                <a:cubicBezTo>
                  <a:pt x="374957" y="100601"/>
                  <a:pt x="590807" y="151598"/>
                  <a:pt x="590807" y="151598"/>
                </a:cubicBezTo>
                <a:lnTo>
                  <a:pt x="327517" y="94670"/>
                </a:lnTo>
                <a:cubicBezTo>
                  <a:pt x="229080" y="73915"/>
                  <a:pt x="-7526" y="29441"/>
                  <a:pt x="183" y="27069"/>
                </a:cubicBezTo>
                <a:cubicBezTo>
                  <a:pt x="7892" y="24697"/>
                  <a:pt x="355388" y="54940"/>
                  <a:pt x="373771" y="80439"/>
                </a:cubicBezTo>
                <a:cubicBezTo>
                  <a:pt x="392154" y="105938"/>
                  <a:pt x="60076" y="200224"/>
                  <a:pt x="74901" y="187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AAE6F88B-1184-15FA-680D-A2277C45655E}"/>
              </a:ext>
            </a:extLst>
          </p:cNvPr>
          <p:cNvSpPr/>
          <p:nvPr/>
        </p:nvSpPr>
        <p:spPr>
          <a:xfrm>
            <a:off x="5088591" y="4997513"/>
            <a:ext cx="1081322" cy="246950"/>
          </a:xfrm>
          <a:custGeom>
            <a:avLst/>
            <a:gdLst>
              <a:gd name="connsiteX0" fmla="*/ 6432 w 1081322"/>
              <a:gd name="connsiteY0" fmla="*/ 76162 h 246950"/>
              <a:gd name="connsiteX1" fmla="*/ 148751 w 1081322"/>
              <a:gd name="connsiteY1" fmla="*/ 54814 h 246950"/>
              <a:gd name="connsiteX2" fmla="*/ 561476 w 1081322"/>
              <a:gd name="connsiteY2" fmla="*/ 1444 h 246950"/>
              <a:gd name="connsiteX3" fmla="*/ 796302 w 1081322"/>
              <a:gd name="connsiteY3" fmla="*/ 118857 h 246950"/>
              <a:gd name="connsiteX4" fmla="*/ 746491 w 1081322"/>
              <a:gd name="connsiteY4" fmla="*/ 40582 h 246950"/>
              <a:gd name="connsiteX5" fmla="*/ 1080941 w 1081322"/>
              <a:gd name="connsiteY5" fmla="*/ 246945 h 246950"/>
              <a:gd name="connsiteX6" fmla="*/ 817650 w 1081322"/>
              <a:gd name="connsiteY6" fmla="*/ 47698 h 246950"/>
              <a:gd name="connsiteX7" fmla="*/ 1041803 w 1081322"/>
              <a:gd name="connsiteY7" fmla="*/ 232713 h 246950"/>
              <a:gd name="connsiteX8" fmla="*/ 607730 w 1081322"/>
              <a:gd name="connsiteY8" fmla="*/ 37024 h 246950"/>
              <a:gd name="connsiteX9" fmla="*/ 376461 w 1081322"/>
              <a:gd name="connsiteY9" fmla="*/ 29908 h 246950"/>
              <a:gd name="connsiteX10" fmla="*/ 56243 w 1081322"/>
              <a:gd name="connsiteY10" fmla="*/ 58372 h 246950"/>
              <a:gd name="connsiteX11" fmla="*/ 6432 w 1081322"/>
              <a:gd name="connsiteY11" fmla="*/ 76162 h 24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1322" h="246950">
                <a:moveTo>
                  <a:pt x="6432" y="76162"/>
                </a:moveTo>
                <a:cubicBezTo>
                  <a:pt x="21850" y="75569"/>
                  <a:pt x="148751" y="54814"/>
                  <a:pt x="148751" y="54814"/>
                </a:cubicBezTo>
                <a:cubicBezTo>
                  <a:pt x="241258" y="42361"/>
                  <a:pt x="453551" y="-9230"/>
                  <a:pt x="561476" y="1444"/>
                </a:cubicBezTo>
                <a:cubicBezTo>
                  <a:pt x="669401" y="12118"/>
                  <a:pt x="765466" y="112334"/>
                  <a:pt x="796302" y="118857"/>
                </a:cubicBezTo>
                <a:cubicBezTo>
                  <a:pt x="827138" y="125380"/>
                  <a:pt x="699051" y="19234"/>
                  <a:pt x="746491" y="40582"/>
                </a:cubicBezTo>
                <a:cubicBezTo>
                  <a:pt x="793931" y="61930"/>
                  <a:pt x="1069081" y="245759"/>
                  <a:pt x="1080941" y="246945"/>
                </a:cubicBezTo>
                <a:cubicBezTo>
                  <a:pt x="1092801" y="248131"/>
                  <a:pt x="824173" y="50070"/>
                  <a:pt x="817650" y="47698"/>
                </a:cubicBezTo>
                <a:cubicBezTo>
                  <a:pt x="811127" y="45326"/>
                  <a:pt x="1076790" y="234492"/>
                  <a:pt x="1041803" y="232713"/>
                </a:cubicBezTo>
                <a:cubicBezTo>
                  <a:pt x="1006816" y="230934"/>
                  <a:pt x="718620" y="70825"/>
                  <a:pt x="607730" y="37024"/>
                </a:cubicBezTo>
                <a:cubicBezTo>
                  <a:pt x="496840" y="3223"/>
                  <a:pt x="468375" y="26350"/>
                  <a:pt x="376461" y="29908"/>
                </a:cubicBezTo>
                <a:cubicBezTo>
                  <a:pt x="284547" y="33466"/>
                  <a:pt x="110799" y="52442"/>
                  <a:pt x="56243" y="58372"/>
                </a:cubicBezTo>
                <a:cubicBezTo>
                  <a:pt x="1687" y="64302"/>
                  <a:pt x="-8986" y="76755"/>
                  <a:pt x="6432" y="76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BF3B646E-48B9-2563-A6AA-A85A28C55237}"/>
              </a:ext>
            </a:extLst>
          </p:cNvPr>
          <p:cNvSpPr/>
          <p:nvPr/>
        </p:nvSpPr>
        <p:spPr>
          <a:xfrm>
            <a:off x="5867195" y="5006571"/>
            <a:ext cx="536582" cy="423415"/>
          </a:xfrm>
          <a:custGeom>
            <a:avLst/>
            <a:gdLst>
              <a:gd name="connsiteX0" fmla="*/ 3466 w 536582"/>
              <a:gd name="connsiteY0" fmla="*/ 6618 h 423415"/>
              <a:gd name="connsiteX1" fmla="*/ 42604 w 536582"/>
              <a:gd name="connsiteY1" fmla="*/ 38640 h 423415"/>
              <a:gd name="connsiteX2" fmla="*/ 216945 w 536582"/>
              <a:gd name="connsiteY2" fmla="*/ 220097 h 423415"/>
              <a:gd name="connsiteX3" fmla="*/ 192039 w 536582"/>
              <a:gd name="connsiteY3" fmla="*/ 116915 h 423415"/>
              <a:gd name="connsiteX4" fmla="*/ 466003 w 536582"/>
              <a:gd name="connsiteY4" fmla="*/ 351742 h 423415"/>
              <a:gd name="connsiteX5" fmla="*/ 373496 w 536582"/>
              <a:gd name="connsiteY5" fmla="*/ 245003 h 423415"/>
              <a:gd name="connsiteX6" fmla="*/ 533605 w 536582"/>
              <a:gd name="connsiteY6" fmla="*/ 422901 h 423415"/>
              <a:gd name="connsiteX7" fmla="*/ 206271 w 536582"/>
              <a:gd name="connsiteY7" fmla="*/ 177401 h 423415"/>
              <a:gd name="connsiteX8" fmla="*/ 106648 w 536582"/>
              <a:gd name="connsiteY8" fmla="*/ 131147 h 423415"/>
              <a:gd name="connsiteX9" fmla="*/ 3466 w 536582"/>
              <a:gd name="connsiteY9" fmla="*/ 6618 h 423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582" h="423415">
                <a:moveTo>
                  <a:pt x="3466" y="6618"/>
                </a:moveTo>
                <a:cubicBezTo>
                  <a:pt x="-7208" y="-8800"/>
                  <a:pt x="7024" y="3060"/>
                  <a:pt x="42604" y="38640"/>
                </a:cubicBezTo>
                <a:cubicBezTo>
                  <a:pt x="78184" y="74220"/>
                  <a:pt x="192039" y="207051"/>
                  <a:pt x="216945" y="220097"/>
                </a:cubicBezTo>
                <a:cubicBezTo>
                  <a:pt x="241851" y="233143"/>
                  <a:pt x="150529" y="94974"/>
                  <a:pt x="192039" y="116915"/>
                </a:cubicBezTo>
                <a:cubicBezTo>
                  <a:pt x="233549" y="138856"/>
                  <a:pt x="435760" y="330394"/>
                  <a:pt x="466003" y="351742"/>
                </a:cubicBezTo>
                <a:cubicBezTo>
                  <a:pt x="496246" y="373090"/>
                  <a:pt x="362229" y="233143"/>
                  <a:pt x="373496" y="245003"/>
                </a:cubicBezTo>
                <a:cubicBezTo>
                  <a:pt x="384763" y="256863"/>
                  <a:pt x="561476" y="434168"/>
                  <a:pt x="533605" y="422901"/>
                </a:cubicBezTo>
                <a:cubicBezTo>
                  <a:pt x="505734" y="411634"/>
                  <a:pt x="277431" y="226027"/>
                  <a:pt x="206271" y="177401"/>
                </a:cubicBezTo>
                <a:cubicBezTo>
                  <a:pt x="135112" y="128775"/>
                  <a:pt x="136891" y="153681"/>
                  <a:pt x="106648" y="131147"/>
                </a:cubicBezTo>
                <a:cubicBezTo>
                  <a:pt x="76405" y="108613"/>
                  <a:pt x="14140" y="22036"/>
                  <a:pt x="3466" y="6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1ED0F904-F571-A5D8-1BAE-01C2D99BA137}"/>
              </a:ext>
            </a:extLst>
          </p:cNvPr>
          <p:cNvSpPr/>
          <p:nvPr/>
        </p:nvSpPr>
        <p:spPr>
          <a:xfrm>
            <a:off x="5287899" y="4956238"/>
            <a:ext cx="896498" cy="306335"/>
          </a:xfrm>
          <a:custGeom>
            <a:avLst/>
            <a:gdLst>
              <a:gd name="connsiteX0" fmla="*/ 20602 w 896498"/>
              <a:gd name="connsiteY0" fmla="*/ 74741 h 306335"/>
              <a:gd name="connsiteX1" fmla="*/ 689502 w 896498"/>
              <a:gd name="connsiteY1" fmla="*/ 249082 h 306335"/>
              <a:gd name="connsiteX2" fmla="*/ 408422 w 896498"/>
              <a:gd name="connsiteY2" fmla="*/ 192154 h 306335"/>
              <a:gd name="connsiteX3" fmla="*/ 895864 w 896498"/>
              <a:gd name="connsiteY3" fmla="*/ 306009 h 306335"/>
              <a:gd name="connsiteX4" fmla="*/ 504487 w 896498"/>
              <a:gd name="connsiteY4" fmla="*/ 149458 h 306335"/>
              <a:gd name="connsiteX5" fmla="*/ 198501 w 896498"/>
              <a:gd name="connsiteY5" fmla="*/ 23 h 306335"/>
              <a:gd name="connsiteX6" fmla="*/ 451117 w 896498"/>
              <a:gd name="connsiteY6" fmla="*/ 160132 h 306335"/>
              <a:gd name="connsiteX7" fmla="*/ 198501 w 896498"/>
              <a:gd name="connsiteY7" fmla="*/ 128111 h 306335"/>
              <a:gd name="connsiteX8" fmla="*/ 20602 w 896498"/>
              <a:gd name="connsiteY8" fmla="*/ 74741 h 306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6498" h="306335">
                <a:moveTo>
                  <a:pt x="20602" y="74741"/>
                </a:moveTo>
                <a:cubicBezTo>
                  <a:pt x="102435" y="94903"/>
                  <a:pt x="624865" y="229513"/>
                  <a:pt x="689502" y="249082"/>
                </a:cubicBezTo>
                <a:cubicBezTo>
                  <a:pt x="754139" y="268651"/>
                  <a:pt x="374028" y="182666"/>
                  <a:pt x="408422" y="192154"/>
                </a:cubicBezTo>
                <a:cubicBezTo>
                  <a:pt x="442816" y="201642"/>
                  <a:pt x="879853" y="313125"/>
                  <a:pt x="895864" y="306009"/>
                </a:cubicBezTo>
                <a:cubicBezTo>
                  <a:pt x="911875" y="298893"/>
                  <a:pt x="620714" y="200456"/>
                  <a:pt x="504487" y="149458"/>
                </a:cubicBezTo>
                <a:cubicBezTo>
                  <a:pt x="388260" y="98460"/>
                  <a:pt x="207396" y="-1756"/>
                  <a:pt x="198501" y="23"/>
                </a:cubicBezTo>
                <a:cubicBezTo>
                  <a:pt x="189606" y="1802"/>
                  <a:pt x="451117" y="138784"/>
                  <a:pt x="451117" y="160132"/>
                </a:cubicBezTo>
                <a:cubicBezTo>
                  <a:pt x="451117" y="181480"/>
                  <a:pt x="274998" y="141157"/>
                  <a:pt x="198501" y="128111"/>
                </a:cubicBezTo>
                <a:cubicBezTo>
                  <a:pt x="122004" y="115065"/>
                  <a:pt x="-61231" y="54579"/>
                  <a:pt x="20602" y="74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月 34">
            <a:extLst>
              <a:ext uri="{FF2B5EF4-FFF2-40B4-BE49-F238E27FC236}">
                <a16:creationId xmlns:a16="http://schemas.microsoft.com/office/drawing/2014/main" id="{F8862C79-DE94-7131-97CB-4680F4BA1EEC}"/>
              </a:ext>
            </a:extLst>
          </p:cNvPr>
          <p:cNvSpPr/>
          <p:nvPr/>
        </p:nvSpPr>
        <p:spPr>
          <a:xfrm rot="13307363">
            <a:off x="5765575" y="5308189"/>
            <a:ext cx="62309" cy="124618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A70899B2-1B40-2465-C066-F33E256F6DBE}"/>
              </a:ext>
            </a:extLst>
          </p:cNvPr>
          <p:cNvSpPr/>
          <p:nvPr/>
        </p:nvSpPr>
        <p:spPr>
          <a:xfrm>
            <a:off x="4807471" y="5152482"/>
            <a:ext cx="916456" cy="86701"/>
          </a:xfrm>
          <a:custGeom>
            <a:avLst/>
            <a:gdLst>
              <a:gd name="connsiteX0" fmla="*/ 3921 w 916456"/>
              <a:gd name="connsiteY0" fmla="*/ 86677 h 86701"/>
              <a:gd name="connsiteX1" fmla="*/ 565120 w 916456"/>
              <a:gd name="connsiteY1" fmla="*/ 70979 h 86701"/>
              <a:gd name="connsiteX2" fmla="*/ 459159 w 916456"/>
              <a:gd name="connsiteY2" fmla="*/ 63130 h 86701"/>
              <a:gd name="connsiteX3" fmla="*/ 914397 w 916456"/>
              <a:gd name="connsiteY3" fmla="*/ 8188 h 86701"/>
              <a:gd name="connsiteX4" fmla="*/ 612213 w 916456"/>
              <a:gd name="connsiteY4" fmla="*/ 27810 h 86701"/>
              <a:gd name="connsiteX5" fmla="*/ 255087 w 916456"/>
              <a:gd name="connsiteY5" fmla="*/ 4263 h 86701"/>
              <a:gd name="connsiteX6" fmla="*/ 419914 w 916456"/>
              <a:gd name="connsiteY6" fmla="*/ 39583 h 86701"/>
              <a:gd name="connsiteX7" fmla="*/ 286483 w 916456"/>
              <a:gd name="connsiteY7" fmla="*/ 339 h 86701"/>
              <a:gd name="connsiteX8" fmla="*/ 313954 w 916456"/>
              <a:gd name="connsiteY8" fmla="*/ 67054 h 86701"/>
              <a:gd name="connsiteX9" fmla="*/ 3921 w 916456"/>
              <a:gd name="connsiteY9" fmla="*/ 86677 h 86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6456" h="86701">
                <a:moveTo>
                  <a:pt x="3921" y="86677"/>
                </a:moveTo>
                <a:cubicBezTo>
                  <a:pt x="45782" y="87331"/>
                  <a:pt x="489247" y="74903"/>
                  <a:pt x="565120" y="70979"/>
                </a:cubicBezTo>
                <a:cubicBezTo>
                  <a:pt x="640993" y="67055"/>
                  <a:pt x="400946" y="73595"/>
                  <a:pt x="459159" y="63130"/>
                </a:cubicBezTo>
                <a:cubicBezTo>
                  <a:pt x="517372" y="52665"/>
                  <a:pt x="888888" y="14075"/>
                  <a:pt x="914397" y="8188"/>
                </a:cubicBezTo>
                <a:cubicBezTo>
                  <a:pt x="939906" y="2301"/>
                  <a:pt x="722098" y="28464"/>
                  <a:pt x="612213" y="27810"/>
                </a:cubicBezTo>
                <a:cubicBezTo>
                  <a:pt x="502328" y="27156"/>
                  <a:pt x="287137" y="2301"/>
                  <a:pt x="255087" y="4263"/>
                </a:cubicBezTo>
                <a:cubicBezTo>
                  <a:pt x="223037" y="6225"/>
                  <a:pt x="414681" y="40237"/>
                  <a:pt x="419914" y="39583"/>
                </a:cubicBezTo>
                <a:cubicBezTo>
                  <a:pt x="425147" y="38929"/>
                  <a:pt x="304143" y="-4239"/>
                  <a:pt x="286483" y="339"/>
                </a:cubicBezTo>
                <a:cubicBezTo>
                  <a:pt x="268823" y="4917"/>
                  <a:pt x="359739" y="53319"/>
                  <a:pt x="313954" y="67054"/>
                </a:cubicBezTo>
                <a:cubicBezTo>
                  <a:pt x="268169" y="80789"/>
                  <a:pt x="-37940" y="86023"/>
                  <a:pt x="3921" y="86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63690FB3-D2A6-46C9-3FF4-245ECF406629}"/>
              </a:ext>
            </a:extLst>
          </p:cNvPr>
          <p:cNvSpPr/>
          <p:nvPr/>
        </p:nvSpPr>
        <p:spPr>
          <a:xfrm>
            <a:off x="6337490" y="5273192"/>
            <a:ext cx="194643" cy="1221822"/>
          </a:xfrm>
          <a:custGeom>
            <a:avLst/>
            <a:gdLst>
              <a:gd name="connsiteX0" fmla="*/ 149648 w 194643"/>
              <a:gd name="connsiteY0" fmla="*/ 16985 h 1221822"/>
              <a:gd name="connsiteX1" fmla="*/ 169271 w 194643"/>
              <a:gd name="connsiteY1" fmla="*/ 1147230 h 1221822"/>
              <a:gd name="connsiteX2" fmla="*/ 133950 w 194643"/>
              <a:gd name="connsiteY2" fmla="*/ 1021647 h 1221822"/>
              <a:gd name="connsiteX3" fmla="*/ 519 w 194643"/>
              <a:gd name="connsiteY3" fmla="*/ 268150 h 1221822"/>
              <a:gd name="connsiteX4" fmla="*/ 188893 w 194643"/>
              <a:gd name="connsiteY4" fmla="*/ 962781 h 1221822"/>
              <a:gd name="connsiteX5" fmla="*/ 145724 w 194643"/>
              <a:gd name="connsiteY5" fmla="*/ 499694 h 1221822"/>
              <a:gd name="connsiteX6" fmla="*/ 149648 w 194643"/>
              <a:gd name="connsiteY6" fmla="*/ 16985 h 122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643" h="1221822">
                <a:moveTo>
                  <a:pt x="149648" y="16985"/>
                </a:moveTo>
                <a:cubicBezTo>
                  <a:pt x="153573" y="124908"/>
                  <a:pt x="171887" y="979786"/>
                  <a:pt x="169271" y="1147230"/>
                </a:cubicBezTo>
                <a:cubicBezTo>
                  <a:pt x="166655" y="1314674"/>
                  <a:pt x="162075" y="1168160"/>
                  <a:pt x="133950" y="1021647"/>
                </a:cubicBezTo>
                <a:cubicBezTo>
                  <a:pt x="105825" y="875134"/>
                  <a:pt x="-8638" y="277961"/>
                  <a:pt x="519" y="268150"/>
                </a:cubicBezTo>
                <a:cubicBezTo>
                  <a:pt x="9676" y="258339"/>
                  <a:pt x="164692" y="924190"/>
                  <a:pt x="188893" y="962781"/>
                </a:cubicBezTo>
                <a:cubicBezTo>
                  <a:pt x="213094" y="1001372"/>
                  <a:pt x="153573" y="654710"/>
                  <a:pt x="145724" y="499694"/>
                </a:cubicBezTo>
                <a:cubicBezTo>
                  <a:pt x="137875" y="344678"/>
                  <a:pt x="145723" y="-90938"/>
                  <a:pt x="149648" y="16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82C44EA3-E374-7C61-C3B3-B4562DCFA8AF}"/>
              </a:ext>
            </a:extLst>
          </p:cNvPr>
          <p:cNvSpPr/>
          <p:nvPr/>
        </p:nvSpPr>
        <p:spPr>
          <a:xfrm>
            <a:off x="6419922" y="5113831"/>
            <a:ext cx="66246" cy="805456"/>
          </a:xfrm>
          <a:custGeom>
            <a:avLst/>
            <a:gdLst>
              <a:gd name="connsiteX0" fmla="*/ 500 w 66246"/>
              <a:gd name="connsiteY0" fmla="*/ 3669 h 805456"/>
              <a:gd name="connsiteX1" fmla="*/ 31896 w 66246"/>
              <a:gd name="connsiteY1" fmla="*/ 772864 h 805456"/>
              <a:gd name="connsiteX2" fmla="*/ 47594 w 66246"/>
              <a:gd name="connsiteY2" fmla="*/ 631584 h 805456"/>
              <a:gd name="connsiteX3" fmla="*/ 63292 w 66246"/>
              <a:gd name="connsiteY3" fmla="*/ 345098 h 805456"/>
              <a:gd name="connsiteX4" fmla="*/ 59367 w 66246"/>
              <a:gd name="connsiteY4" fmla="*/ 474605 h 805456"/>
              <a:gd name="connsiteX5" fmla="*/ 500 w 66246"/>
              <a:gd name="connsiteY5" fmla="*/ 3669 h 80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246" h="805456">
                <a:moveTo>
                  <a:pt x="500" y="3669"/>
                </a:moveTo>
                <a:cubicBezTo>
                  <a:pt x="-4079" y="53379"/>
                  <a:pt x="24047" y="668212"/>
                  <a:pt x="31896" y="772864"/>
                </a:cubicBezTo>
                <a:cubicBezTo>
                  <a:pt x="39745" y="877516"/>
                  <a:pt x="42361" y="702878"/>
                  <a:pt x="47594" y="631584"/>
                </a:cubicBezTo>
                <a:cubicBezTo>
                  <a:pt x="52827" y="560290"/>
                  <a:pt x="61330" y="371261"/>
                  <a:pt x="63292" y="345098"/>
                </a:cubicBezTo>
                <a:cubicBezTo>
                  <a:pt x="65254" y="318935"/>
                  <a:pt x="70486" y="524315"/>
                  <a:pt x="59367" y="474605"/>
                </a:cubicBezTo>
                <a:cubicBezTo>
                  <a:pt x="48248" y="424895"/>
                  <a:pt x="5079" y="-46041"/>
                  <a:pt x="500" y="3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CFF48B63-B938-F3D0-D3E1-2113A3E02922}"/>
              </a:ext>
            </a:extLst>
          </p:cNvPr>
          <p:cNvSpPr/>
          <p:nvPr/>
        </p:nvSpPr>
        <p:spPr>
          <a:xfrm>
            <a:off x="6267365" y="5894019"/>
            <a:ext cx="191892" cy="750319"/>
          </a:xfrm>
          <a:custGeom>
            <a:avLst/>
            <a:gdLst>
              <a:gd name="connsiteX0" fmla="*/ 102039 w 191892"/>
              <a:gd name="connsiteY0" fmla="*/ 114335 h 750319"/>
              <a:gd name="connsiteX1" fmla="*/ 188377 w 191892"/>
              <a:gd name="connsiteY1" fmla="*/ 718702 h 750319"/>
              <a:gd name="connsiteX2" fmla="*/ 168755 w 191892"/>
              <a:gd name="connsiteY2" fmla="*/ 651986 h 750319"/>
              <a:gd name="connsiteX3" fmla="*/ 109888 w 191892"/>
              <a:gd name="connsiteY3" fmla="*/ 538177 h 750319"/>
              <a:gd name="connsiteX4" fmla="*/ 3 w 191892"/>
              <a:gd name="connsiteY4" fmla="*/ 514630 h 750319"/>
              <a:gd name="connsiteX5" fmla="*/ 113813 w 191892"/>
              <a:gd name="connsiteY5" fmla="*/ 553875 h 750319"/>
              <a:gd name="connsiteX6" fmla="*/ 98115 w 191892"/>
              <a:gd name="connsiteY6" fmla="*/ 318407 h 750319"/>
              <a:gd name="connsiteX7" fmla="*/ 51021 w 191892"/>
              <a:gd name="connsiteY7" fmla="*/ 16223 h 750319"/>
              <a:gd name="connsiteX8" fmla="*/ 102039 w 191892"/>
              <a:gd name="connsiteY8" fmla="*/ 114335 h 750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892" h="750319">
                <a:moveTo>
                  <a:pt x="102039" y="114335"/>
                </a:moveTo>
                <a:cubicBezTo>
                  <a:pt x="124932" y="231415"/>
                  <a:pt x="177258" y="629094"/>
                  <a:pt x="188377" y="718702"/>
                </a:cubicBezTo>
                <a:cubicBezTo>
                  <a:pt x="199496" y="808310"/>
                  <a:pt x="181836" y="682073"/>
                  <a:pt x="168755" y="651986"/>
                </a:cubicBezTo>
                <a:cubicBezTo>
                  <a:pt x="155674" y="621899"/>
                  <a:pt x="138013" y="561070"/>
                  <a:pt x="109888" y="538177"/>
                </a:cubicBezTo>
                <a:cubicBezTo>
                  <a:pt x="81763" y="515284"/>
                  <a:pt x="-651" y="512014"/>
                  <a:pt x="3" y="514630"/>
                </a:cubicBezTo>
                <a:cubicBezTo>
                  <a:pt x="657" y="517246"/>
                  <a:pt x="97461" y="586579"/>
                  <a:pt x="113813" y="553875"/>
                </a:cubicBezTo>
                <a:cubicBezTo>
                  <a:pt x="130165" y="521171"/>
                  <a:pt x="108580" y="408016"/>
                  <a:pt x="98115" y="318407"/>
                </a:cubicBezTo>
                <a:cubicBezTo>
                  <a:pt x="87650" y="228798"/>
                  <a:pt x="52329" y="50889"/>
                  <a:pt x="51021" y="16223"/>
                </a:cubicBezTo>
                <a:cubicBezTo>
                  <a:pt x="49713" y="-18443"/>
                  <a:pt x="79146" y="-2745"/>
                  <a:pt x="102039" y="114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427BE74B-8C79-A7E4-D62F-138370630E30}"/>
              </a:ext>
            </a:extLst>
          </p:cNvPr>
          <p:cNvSpPr/>
          <p:nvPr/>
        </p:nvSpPr>
        <p:spPr>
          <a:xfrm>
            <a:off x="6137857" y="6263379"/>
            <a:ext cx="452503" cy="502968"/>
          </a:xfrm>
          <a:custGeom>
            <a:avLst/>
            <a:gdLst>
              <a:gd name="connsiteX0" fmla="*/ 160907 w 452503"/>
              <a:gd name="connsiteY0" fmla="*/ 43234 h 502968"/>
              <a:gd name="connsiteX1" fmla="*/ 133436 w 452503"/>
              <a:gd name="connsiteY1" fmla="*/ 227684 h 502968"/>
              <a:gd name="connsiteX2" fmla="*/ 286490 w 452503"/>
              <a:gd name="connsiteY2" fmla="*/ 333644 h 502968"/>
              <a:gd name="connsiteX3" fmla="*/ 208001 w 452503"/>
              <a:gd name="connsiteY3" fmla="*/ 286551 h 502968"/>
              <a:gd name="connsiteX4" fmla="*/ 447393 w 452503"/>
              <a:gd name="connsiteY4" fmla="*/ 498472 h 502968"/>
              <a:gd name="connsiteX5" fmla="*/ 349281 w 452503"/>
              <a:gd name="connsiteY5" fmla="*/ 416058 h 502968"/>
              <a:gd name="connsiteX6" fmla="*/ 90267 w 452503"/>
              <a:gd name="connsiteY6" fmla="*/ 239457 h 502968"/>
              <a:gd name="connsiteX7" fmla="*/ 4 w 452503"/>
              <a:gd name="connsiteY7" fmla="*/ 247306 h 502968"/>
              <a:gd name="connsiteX8" fmla="*/ 86342 w 452503"/>
              <a:gd name="connsiteY8" fmla="*/ 211986 h 502968"/>
              <a:gd name="connsiteX9" fmla="*/ 70644 w 452503"/>
              <a:gd name="connsiteY9" fmla="*/ 65 h 502968"/>
              <a:gd name="connsiteX10" fmla="*/ 98116 w 452503"/>
              <a:gd name="connsiteY10" fmla="*/ 235533 h 502968"/>
              <a:gd name="connsiteX11" fmla="*/ 160907 w 452503"/>
              <a:gd name="connsiteY11" fmla="*/ 43234 h 50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2503" h="502968">
                <a:moveTo>
                  <a:pt x="160907" y="43234"/>
                </a:moveTo>
                <a:cubicBezTo>
                  <a:pt x="166794" y="41926"/>
                  <a:pt x="112506" y="179282"/>
                  <a:pt x="133436" y="227684"/>
                </a:cubicBezTo>
                <a:cubicBezTo>
                  <a:pt x="154366" y="276086"/>
                  <a:pt x="274063" y="323833"/>
                  <a:pt x="286490" y="333644"/>
                </a:cubicBezTo>
                <a:cubicBezTo>
                  <a:pt x="298917" y="343455"/>
                  <a:pt x="181184" y="259080"/>
                  <a:pt x="208001" y="286551"/>
                </a:cubicBezTo>
                <a:cubicBezTo>
                  <a:pt x="234818" y="314022"/>
                  <a:pt x="423846" y="476888"/>
                  <a:pt x="447393" y="498472"/>
                </a:cubicBezTo>
                <a:cubicBezTo>
                  <a:pt x="470940" y="520056"/>
                  <a:pt x="408802" y="459227"/>
                  <a:pt x="349281" y="416058"/>
                </a:cubicBezTo>
                <a:cubicBezTo>
                  <a:pt x="289760" y="372889"/>
                  <a:pt x="148480" y="267582"/>
                  <a:pt x="90267" y="239457"/>
                </a:cubicBezTo>
                <a:cubicBezTo>
                  <a:pt x="32054" y="211332"/>
                  <a:pt x="658" y="251884"/>
                  <a:pt x="4" y="247306"/>
                </a:cubicBezTo>
                <a:cubicBezTo>
                  <a:pt x="-650" y="242728"/>
                  <a:pt x="74569" y="253193"/>
                  <a:pt x="86342" y="211986"/>
                </a:cubicBezTo>
                <a:cubicBezTo>
                  <a:pt x="98115" y="170779"/>
                  <a:pt x="68682" y="-3859"/>
                  <a:pt x="70644" y="65"/>
                </a:cubicBezTo>
                <a:cubicBezTo>
                  <a:pt x="72606" y="3989"/>
                  <a:pt x="88959" y="223106"/>
                  <a:pt x="98116" y="235533"/>
                </a:cubicBezTo>
                <a:cubicBezTo>
                  <a:pt x="107273" y="247960"/>
                  <a:pt x="155020" y="44542"/>
                  <a:pt x="160907" y="43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6B32E04A-12CE-5180-7430-180F6521D280}"/>
              </a:ext>
            </a:extLst>
          </p:cNvPr>
          <p:cNvSpPr/>
          <p:nvPr/>
        </p:nvSpPr>
        <p:spPr>
          <a:xfrm>
            <a:off x="6470832" y="5205411"/>
            <a:ext cx="95081" cy="1154126"/>
          </a:xfrm>
          <a:custGeom>
            <a:avLst/>
            <a:gdLst>
              <a:gd name="connsiteX0" fmla="*/ 94795 w 95081"/>
              <a:gd name="connsiteY0" fmla="*/ 6277 h 1154126"/>
              <a:gd name="connsiteX1" fmla="*/ 39853 w 95081"/>
              <a:gd name="connsiteY1" fmla="*/ 1097277 h 1154126"/>
              <a:gd name="connsiteX2" fmla="*/ 47702 w 95081"/>
              <a:gd name="connsiteY2" fmla="*/ 916752 h 1154126"/>
              <a:gd name="connsiteX3" fmla="*/ 4533 w 95081"/>
              <a:gd name="connsiteY3" fmla="*/ 206424 h 1154126"/>
              <a:gd name="connsiteX4" fmla="*/ 12382 w 95081"/>
              <a:gd name="connsiteY4" fmla="*/ 630266 h 1154126"/>
              <a:gd name="connsiteX5" fmla="*/ 94795 w 95081"/>
              <a:gd name="connsiteY5" fmla="*/ 6277 h 1154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081" h="1154126">
                <a:moveTo>
                  <a:pt x="94795" y="6277"/>
                </a:moveTo>
                <a:cubicBezTo>
                  <a:pt x="99373" y="84112"/>
                  <a:pt x="47702" y="945531"/>
                  <a:pt x="39853" y="1097277"/>
                </a:cubicBezTo>
                <a:cubicBezTo>
                  <a:pt x="32004" y="1249023"/>
                  <a:pt x="53589" y="1065227"/>
                  <a:pt x="47702" y="916752"/>
                </a:cubicBezTo>
                <a:cubicBezTo>
                  <a:pt x="41815" y="768277"/>
                  <a:pt x="10420" y="254172"/>
                  <a:pt x="4533" y="206424"/>
                </a:cubicBezTo>
                <a:cubicBezTo>
                  <a:pt x="-1354" y="158676"/>
                  <a:pt x="-3970" y="661007"/>
                  <a:pt x="12382" y="630266"/>
                </a:cubicBezTo>
                <a:cubicBezTo>
                  <a:pt x="28734" y="599525"/>
                  <a:pt x="90217" y="-71558"/>
                  <a:pt x="94795" y="6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5764DEA6-BED6-A3B0-9DED-BE6E46EDE5EA}"/>
              </a:ext>
            </a:extLst>
          </p:cNvPr>
          <p:cNvSpPr/>
          <p:nvPr/>
        </p:nvSpPr>
        <p:spPr>
          <a:xfrm>
            <a:off x="6451646" y="5406328"/>
            <a:ext cx="237831" cy="1121722"/>
          </a:xfrm>
          <a:custGeom>
            <a:avLst/>
            <a:gdLst>
              <a:gd name="connsiteX0" fmla="*/ 113981 w 237831"/>
              <a:gd name="connsiteY0" fmla="*/ 5507 h 1121722"/>
              <a:gd name="connsiteX1" fmla="*/ 176773 w 237831"/>
              <a:gd name="connsiteY1" fmla="*/ 982699 h 1121722"/>
              <a:gd name="connsiteX2" fmla="*/ 137528 w 237831"/>
              <a:gd name="connsiteY2" fmla="*/ 833569 h 1121722"/>
              <a:gd name="connsiteX3" fmla="*/ 235640 w 237831"/>
              <a:gd name="connsiteY3" fmla="*/ 1112206 h 1121722"/>
              <a:gd name="connsiteX4" fmla="*/ 188546 w 237831"/>
              <a:gd name="connsiteY4" fmla="*/ 1061188 h 1121722"/>
              <a:gd name="connsiteX5" fmla="*/ 172 w 237831"/>
              <a:gd name="connsiteY5" fmla="*/ 1104357 h 1121722"/>
              <a:gd name="connsiteX6" fmla="*/ 153226 w 237831"/>
              <a:gd name="connsiteY6" fmla="*/ 1053339 h 1121722"/>
              <a:gd name="connsiteX7" fmla="*/ 74737 w 237831"/>
              <a:gd name="connsiteY7" fmla="*/ 743306 h 1121722"/>
              <a:gd name="connsiteX8" fmla="*/ 188546 w 237831"/>
              <a:gd name="connsiteY8" fmla="*/ 955227 h 1121722"/>
              <a:gd name="connsiteX9" fmla="*/ 149302 w 237831"/>
              <a:gd name="connsiteY9" fmla="*/ 433274 h 1121722"/>
              <a:gd name="connsiteX10" fmla="*/ 141453 w 237831"/>
              <a:gd name="connsiteY10" fmla="*/ 578479 h 1121722"/>
              <a:gd name="connsiteX11" fmla="*/ 113981 w 237831"/>
              <a:gd name="connsiteY11" fmla="*/ 5507 h 112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7831" h="1121722">
                <a:moveTo>
                  <a:pt x="113981" y="5507"/>
                </a:moveTo>
                <a:cubicBezTo>
                  <a:pt x="119868" y="72877"/>
                  <a:pt x="172849" y="844689"/>
                  <a:pt x="176773" y="982699"/>
                </a:cubicBezTo>
                <a:cubicBezTo>
                  <a:pt x="180697" y="1120709"/>
                  <a:pt x="127717" y="811985"/>
                  <a:pt x="137528" y="833569"/>
                </a:cubicBezTo>
                <a:cubicBezTo>
                  <a:pt x="147339" y="855154"/>
                  <a:pt x="227137" y="1074270"/>
                  <a:pt x="235640" y="1112206"/>
                </a:cubicBezTo>
                <a:cubicBezTo>
                  <a:pt x="244143" y="1150142"/>
                  <a:pt x="227791" y="1062496"/>
                  <a:pt x="188546" y="1061188"/>
                </a:cubicBezTo>
                <a:cubicBezTo>
                  <a:pt x="149301" y="1059880"/>
                  <a:pt x="6059" y="1105665"/>
                  <a:pt x="172" y="1104357"/>
                </a:cubicBezTo>
                <a:cubicBezTo>
                  <a:pt x="-5715" y="1103049"/>
                  <a:pt x="140799" y="1113514"/>
                  <a:pt x="153226" y="1053339"/>
                </a:cubicBezTo>
                <a:cubicBezTo>
                  <a:pt x="165654" y="993164"/>
                  <a:pt x="68850" y="759658"/>
                  <a:pt x="74737" y="743306"/>
                </a:cubicBezTo>
                <a:cubicBezTo>
                  <a:pt x="80624" y="726954"/>
                  <a:pt x="176119" y="1006899"/>
                  <a:pt x="188546" y="955227"/>
                </a:cubicBezTo>
                <a:cubicBezTo>
                  <a:pt x="200974" y="903555"/>
                  <a:pt x="157151" y="496065"/>
                  <a:pt x="149302" y="433274"/>
                </a:cubicBezTo>
                <a:cubicBezTo>
                  <a:pt x="141453" y="370483"/>
                  <a:pt x="144723" y="647157"/>
                  <a:pt x="141453" y="578479"/>
                </a:cubicBezTo>
                <a:cubicBezTo>
                  <a:pt x="138183" y="509801"/>
                  <a:pt x="108094" y="-61863"/>
                  <a:pt x="113981" y="5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CE8EFD73-2405-79A5-EFF6-48611BF5ED37}"/>
              </a:ext>
            </a:extLst>
          </p:cNvPr>
          <p:cNvSpPr/>
          <p:nvPr/>
        </p:nvSpPr>
        <p:spPr>
          <a:xfrm>
            <a:off x="6349782" y="5313228"/>
            <a:ext cx="493704" cy="1410318"/>
          </a:xfrm>
          <a:custGeom>
            <a:avLst/>
            <a:gdLst>
              <a:gd name="connsiteX0" fmla="*/ 321806 w 493704"/>
              <a:gd name="connsiteY0" fmla="*/ 496 h 1410318"/>
              <a:gd name="connsiteX1" fmla="*/ 262939 w 493704"/>
              <a:gd name="connsiteY1" fmla="*/ 589165 h 1410318"/>
              <a:gd name="connsiteX2" fmla="*/ 215845 w 493704"/>
              <a:gd name="connsiteY2" fmla="*/ 895273 h 1410318"/>
              <a:gd name="connsiteX3" fmla="*/ 227619 w 493704"/>
              <a:gd name="connsiteY3" fmla="*/ 753993 h 1410318"/>
              <a:gd name="connsiteX4" fmla="*/ 361051 w 493704"/>
              <a:gd name="connsiteY4" fmla="*/ 1016932 h 1410318"/>
              <a:gd name="connsiteX5" fmla="*/ 361051 w 493704"/>
              <a:gd name="connsiteY5" fmla="*/ 997309 h 1410318"/>
              <a:gd name="connsiteX6" fmla="*/ 415993 w 493704"/>
              <a:gd name="connsiteY6" fmla="*/ 1126817 h 1410318"/>
              <a:gd name="connsiteX7" fmla="*/ 321806 w 493704"/>
              <a:gd name="connsiteY7" fmla="*/ 1197457 h 1410318"/>
              <a:gd name="connsiteX8" fmla="*/ 0 w 493704"/>
              <a:gd name="connsiteY8" fmla="*/ 1232777 h 1410318"/>
              <a:gd name="connsiteX9" fmla="*/ 482709 w 493704"/>
              <a:gd name="connsiteY9" fmla="*/ 1181759 h 1410318"/>
              <a:gd name="connsiteX10" fmla="*/ 321806 w 493704"/>
              <a:gd name="connsiteY10" fmla="*/ 1244551 h 1410318"/>
              <a:gd name="connsiteX11" fmla="*/ 137356 w 493704"/>
              <a:gd name="connsiteY11" fmla="*/ 1409378 h 1410318"/>
              <a:gd name="connsiteX12" fmla="*/ 455238 w 493704"/>
              <a:gd name="connsiteY12" fmla="*/ 1162137 h 1410318"/>
              <a:gd name="connsiteX13" fmla="*/ 156979 w 493704"/>
              <a:gd name="connsiteY13" fmla="*/ 1024781 h 1410318"/>
              <a:gd name="connsiteX14" fmla="*/ 384597 w 493704"/>
              <a:gd name="connsiteY14" fmla="*/ 1091496 h 1410318"/>
              <a:gd name="connsiteX15" fmla="*/ 227619 w 493704"/>
              <a:gd name="connsiteY15" fmla="*/ 926669 h 1410318"/>
              <a:gd name="connsiteX16" fmla="*/ 231543 w 493704"/>
              <a:gd name="connsiteY16" fmla="*/ 518525 h 1410318"/>
              <a:gd name="connsiteX17" fmla="*/ 215845 w 493704"/>
              <a:gd name="connsiteY17" fmla="*/ 275208 h 1410318"/>
              <a:gd name="connsiteX18" fmla="*/ 235468 w 493704"/>
              <a:gd name="connsiteY18" fmla="*/ 483205 h 1410318"/>
              <a:gd name="connsiteX19" fmla="*/ 321806 w 493704"/>
              <a:gd name="connsiteY19" fmla="*/ 496 h 1410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93704" h="1410318">
                <a:moveTo>
                  <a:pt x="321806" y="496"/>
                </a:moveTo>
                <a:cubicBezTo>
                  <a:pt x="326384" y="18156"/>
                  <a:pt x="280599" y="440035"/>
                  <a:pt x="262939" y="589165"/>
                </a:cubicBezTo>
                <a:cubicBezTo>
                  <a:pt x="245279" y="738295"/>
                  <a:pt x="221732" y="867802"/>
                  <a:pt x="215845" y="895273"/>
                </a:cubicBezTo>
                <a:cubicBezTo>
                  <a:pt x="209958" y="922744"/>
                  <a:pt x="203418" y="733717"/>
                  <a:pt x="227619" y="753993"/>
                </a:cubicBezTo>
                <a:cubicBezTo>
                  <a:pt x="251820" y="774269"/>
                  <a:pt x="338812" y="976379"/>
                  <a:pt x="361051" y="1016932"/>
                </a:cubicBezTo>
                <a:cubicBezTo>
                  <a:pt x="383290" y="1057485"/>
                  <a:pt x="351894" y="978995"/>
                  <a:pt x="361051" y="997309"/>
                </a:cubicBezTo>
                <a:cubicBezTo>
                  <a:pt x="370208" y="1015623"/>
                  <a:pt x="422534" y="1093459"/>
                  <a:pt x="415993" y="1126817"/>
                </a:cubicBezTo>
                <a:cubicBezTo>
                  <a:pt x="409452" y="1160175"/>
                  <a:pt x="391138" y="1179797"/>
                  <a:pt x="321806" y="1197457"/>
                </a:cubicBezTo>
                <a:cubicBezTo>
                  <a:pt x="252474" y="1215117"/>
                  <a:pt x="0" y="1232777"/>
                  <a:pt x="0" y="1232777"/>
                </a:cubicBezTo>
                <a:cubicBezTo>
                  <a:pt x="26817" y="1230161"/>
                  <a:pt x="429075" y="1179797"/>
                  <a:pt x="482709" y="1181759"/>
                </a:cubicBezTo>
                <a:cubicBezTo>
                  <a:pt x="536343" y="1183721"/>
                  <a:pt x="379365" y="1206614"/>
                  <a:pt x="321806" y="1244551"/>
                </a:cubicBezTo>
                <a:cubicBezTo>
                  <a:pt x="264247" y="1282488"/>
                  <a:pt x="115117" y="1423114"/>
                  <a:pt x="137356" y="1409378"/>
                </a:cubicBezTo>
                <a:cubicBezTo>
                  <a:pt x="159595" y="1395642"/>
                  <a:pt x="451968" y="1226237"/>
                  <a:pt x="455238" y="1162137"/>
                </a:cubicBezTo>
                <a:cubicBezTo>
                  <a:pt x="458509" y="1098038"/>
                  <a:pt x="168752" y="1036554"/>
                  <a:pt x="156979" y="1024781"/>
                </a:cubicBezTo>
                <a:cubicBezTo>
                  <a:pt x="145206" y="1013008"/>
                  <a:pt x="372824" y="1107848"/>
                  <a:pt x="384597" y="1091496"/>
                </a:cubicBezTo>
                <a:cubicBezTo>
                  <a:pt x="396370" y="1075144"/>
                  <a:pt x="253128" y="1022164"/>
                  <a:pt x="227619" y="926669"/>
                </a:cubicBezTo>
                <a:cubicBezTo>
                  <a:pt x="202110" y="831174"/>
                  <a:pt x="233505" y="627102"/>
                  <a:pt x="231543" y="518525"/>
                </a:cubicBezTo>
                <a:cubicBezTo>
                  <a:pt x="229581" y="409948"/>
                  <a:pt x="215191" y="281095"/>
                  <a:pt x="215845" y="275208"/>
                </a:cubicBezTo>
                <a:cubicBezTo>
                  <a:pt x="216499" y="269321"/>
                  <a:pt x="214537" y="524412"/>
                  <a:pt x="235468" y="483205"/>
                </a:cubicBezTo>
                <a:cubicBezTo>
                  <a:pt x="256398" y="441998"/>
                  <a:pt x="317228" y="-17164"/>
                  <a:pt x="321806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CE1EC37A-D572-04BB-D4CF-2E481621AAB1}"/>
              </a:ext>
            </a:extLst>
          </p:cNvPr>
          <p:cNvSpPr/>
          <p:nvPr/>
        </p:nvSpPr>
        <p:spPr>
          <a:xfrm>
            <a:off x="6079285" y="6035834"/>
            <a:ext cx="207193" cy="664044"/>
          </a:xfrm>
          <a:custGeom>
            <a:avLst/>
            <a:gdLst>
              <a:gd name="connsiteX0" fmla="*/ 144914 w 207193"/>
              <a:gd name="connsiteY0" fmla="*/ 58858 h 664044"/>
              <a:gd name="connsiteX1" fmla="*/ 78198 w 207193"/>
              <a:gd name="connsiteY1" fmla="*/ 306099 h 664044"/>
              <a:gd name="connsiteX2" fmla="*/ 54651 w 207193"/>
              <a:gd name="connsiteY2" fmla="*/ 439531 h 664044"/>
              <a:gd name="connsiteX3" fmla="*/ 3633 w 207193"/>
              <a:gd name="connsiteY3" fmla="*/ 408135 h 664044"/>
              <a:gd name="connsiteX4" fmla="*/ 7558 w 207193"/>
              <a:gd name="connsiteY4" fmla="*/ 486624 h 664044"/>
              <a:gd name="connsiteX5" fmla="*/ 35029 w 207193"/>
              <a:gd name="connsiteY5" fmla="*/ 663225 h 664044"/>
              <a:gd name="connsiteX6" fmla="*/ 7558 w 207193"/>
              <a:gd name="connsiteY6" fmla="*/ 408135 h 664044"/>
              <a:gd name="connsiteX7" fmla="*/ 58576 w 207193"/>
              <a:gd name="connsiteY7" fmla="*/ 333570 h 664044"/>
              <a:gd name="connsiteX8" fmla="*/ 74274 w 207193"/>
              <a:gd name="connsiteY8" fmla="*/ 376739 h 664044"/>
              <a:gd name="connsiteX9" fmla="*/ 50727 w 207193"/>
              <a:gd name="connsiteY9" fmla="*/ 251157 h 664044"/>
              <a:gd name="connsiteX10" fmla="*/ 203781 w 207193"/>
              <a:gd name="connsiteY10" fmla="*/ 15689 h 664044"/>
              <a:gd name="connsiteX11" fmla="*/ 144914 w 207193"/>
              <a:gd name="connsiteY11" fmla="*/ 58858 h 66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7193" h="664044">
                <a:moveTo>
                  <a:pt x="144914" y="58858"/>
                </a:moveTo>
                <a:cubicBezTo>
                  <a:pt x="123984" y="107260"/>
                  <a:pt x="93242" y="242653"/>
                  <a:pt x="78198" y="306099"/>
                </a:cubicBezTo>
                <a:cubicBezTo>
                  <a:pt x="63154" y="369545"/>
                  <a:pt x="67078" y="422525"/>
                  <a:pt x="54651" y="439531"/>
                </a:cubicBezTo>
                <a:cubicBezTo>
                  <a:pt x="42224" y="456537"/>
                  <a:pt x="11482" y="400286"/>
                  <a:pt x="3633" y="408135"/>
                </a:cubicBezTo>
                <a:cubicBezTo>
                  <a:pt x="-4216" y="415984"/>
                  <a:pt x="2325" y="444109"/>
                  <a:pt x="7558" y="486624"/>
                </a:cubicBezTo>
                <a:cubicBezTo>
                  <a:pt x="12791" y="529139"/>
                  <a:pt x="35029" y="676306"/>
                  <a:pt x="35029" y="663225"/>
                </a:cubicBezTo>
                <a:cubicBezTo>
                  <a:pt x="35029" y="650144"/>
                  <a:pt x="3634" y="463077"/>
                  <a:pt x="7558" y="408135"/>
                </a:cubicBezTo>
                <a:cubicBezTo>
                  <a:pt x="11482" y="353193"/>
                  <a:pt x="47457" y="338803"/>
                  <a:pt x="58576" y="333570"/>
                </a:cubicBezTo>
                <a:cubicBezTo>
                  <a:pt x="69695" y="328337"/>
                  <a:pt x="75582" y="390475"/>
                  <a:pt x="74274" y="376739"/>
                </a:cubicBezTo>
                <a:cubicBezTo>
                  <a:pt x="72966" y="363003"/>
                  <a:pt x="29143" y="311332"/>
                  <a:pt x="50727" y="251157"/>
                </a:cubicBezTo>
                <a:cubicBezTo>
                  <a:pt x="72311" y="190982"/>
                  <a:pt x="186121" y="51663"/>
                  <a:pt x="203781" y="15689"/>
                </a:cubicBezTo>
                <a:cubicBezTo>
                  <a:pt x="221441" y="-20285"/>
                  <a:pt x="165844" y="10456"/>
                  <a:pt x="144914" y="588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413FC08F-780B-CF62-29E3-1F44A8E3FC20}"/>
              </a:ext>
            </a:extLst>
          </p:cNvPr>
          <p:cNvSpPr/>
          <p:nvPr/>
        </p:nvSpPr>
        <p:spPr>
          <a:xfrm>
            <a:off x="6612265" y="5163425"/>
            <a:ext cx="114463" cy="1180477"/>
          </a:xfrm>
          <a:custGeom>
            <a:avLst/>
            <a:gdLst>
              <a:gd name="connsiteX0" fmla="*/ 114265 w 114463"/>
              <a:gd name="connsiteY0" fmla="*/ 12942 h 1180477"/>
              <a:gd name="connsiteX1" fmla="*/ 27927 w 114463"/>
              <a:gd name="connsiteY1" fmla="*/ 1119641 h 1180477"/>
              <a:gd name="connsiteX2" fmla="*/ 24003 w 114463"/>
              <a:gd name="connsiteY2" fmla="*/ 950889 h 1180477"/>
              <a:gd name="connsiteX3" fmla="*/ 51474 w 114463"/>
              <a:gd name="connsiteY3" fmla="*/ 232712 h 1180477"/>
              <a:gd name="connsiteX4" fmla="*/ 456 w 114463"/>
              <a:gd name="connsiteY4" fmla="*/ 495651 h 1180477"/>
              <a:gd name="connsiteX5" fmla="*/ 114265 w 114463"/>
              <a:gd name="connsiteY5" fmla="*/ 12942 h 1180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463" h="1180477">
                <a:moveTo>
                  <a:pt x="114265" y="12942"/>
                </a:moveTo>
                <a:cubicBezTo>
                  <a:pt x="118844" y="116940"/>
                  <a:pt x="42971" y="963317"/>
                  <a:pt x="27927" y="1119641"/>
                </a:cubicBezTo>
                <a:cubicBezTo>
                  <a:pt x="12883" y="1275965"/>
                  <a:pt x="20079" y="1098710"/>
                  <a:pt x="24003" y="950889"/>
                </a:cubicBezTo>
                <a:cubicBezTo>
                  <a:pt x="27927" y="803068"/>
                  <a:pt x="55398" y="308585"/>
                  <a:pt x="51474" y="232712"/>
                </a:cubicBezTo>
                <a:cubicBezTo>
                  <a:pt x="47550" y="156839"/>
                  <a:pt x="-5431" y="526393"/>
                  <a:pt x="456" y="495651"/>
                </a:cubicBezTo>
                <a:cubicBezTo>
                  <a:pt x="6343" y="464909"/>
                  <a:pt x="109686" y="-91056"/>
                  <a:pt x="114265" y="12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6656DC5E-FA9F-0E4E-7509-5CB6BA247411}"/>
              </a:ext>
            </a:extLst>
          </p:cNvPr>
          <p:cNvSpPr/>
          <p:nvPr/>
        </p:nvSpPr>
        <p:spPr>
          <a:xfrm>
            <a:off x="6278751" y="6333362"/>
            <a:ext cx="633166" cy="173391"/>
          </a:xfrm>
          <a:custGeom>
            <a:avLst/>
            <a:gdLst>
              <a:gd name="connsiteX0" fmla="*/ 391 w 633166"/>
              <a:gd name="connsiteY0" fmla="*/ 722 h 173391"/>
              <a:gd name="connsiteX1" fmla="*/ 596909 w 633166"/>
              <a:gd name="connsiteY1" fmla="*/ 169474 h 173391"/>
              <a:gd name="connsiteX2" fmla="*/ 506646 w 633166"/>
              <a:gd name="connsiteY2" fmla="*/ 110607 h 173391"/>
              <a:gd name="connsiteX3" fmla="*/ 391 w 633166"/>
              <a:gd name="connsiteY3" fmla="*/ 722 h 17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3166" h="173391">
                <a:moveTo>
                  <a:pt x="391" y="722"/>
                </a:moveTo>
                <a:cubicBezTo>
                  <a:pt x="15435" y="10533"/>
                  <a:pt x="512533" y="151160"/>
                  <a:pt x="596909" y="169474"/>
                </a:cubicBezTo>
                <a:cubicBezTo>
                  <a:pt x="681285" y="187788"/>
                  <a:pt x="604758" y="137424"/>
                  <a:pt x="506646" y="110607"/>
                </a:cubicBezTo>
                <a:cubicBezTo>
                  <a:pt x="408535" y="83790"/>
                  <a:pt x="-14653" y="-9089"/>
                  <a:pt x="391" y="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DF8F489C-243D-4337-A386-3FAC7C529BFB}"/>
              </a:ext>
            </a:extLst>
          </p:cNvPr>
          <p:cNvSpPr/>
          <p:nvPr/>
        </p:nvSpPr>
        <p:spPr>
          <a:xfrm>
            <a:off x="6419033" y="6255047"/>
            <a:ext cx="387050" cy="418655"/>
          </a:xfrm>
          <a:custGeom>
            <a:avLst/>
            <a:gdLst>
              <a:gd name="connsiteX0" fmla="*/ 5314 w 387050"/>
              <a:gd name="connsiteY0" fmla="*/ 338052 h 418655"/>
              <a:gd name="connsiteX1" fmla="*/ 382062 w 387050"/>
              <a:gd name="connsiteY1" fmla="*/ 236016 h 418655"/>
              <a:gd name="connsiteX2" fmla="*/ 213310 w 387050"/>
              <a:gd name="connsiteY2" fmla="*/ 275260 h 418655"/>
              <a:gd name="connsiteX3" fmla="*/ 95576 w 387050"/>
              <a:gd name="connsiteY3" fmla="*/ 416541 h 418655"/>
              <a:gd name="connsiteX4" fmla="*/ 170141 w 387050"/>
              <a:gd name="connsiteY4" fmla="*/ 153602 h 418655"/>
              <a:gd name="connsiteX5" fmla="*/ 40634 w 387050"/>
              <a:gd name="connsiteY5" fmla="*/ 548 h 418655"/>
              <a:gd name="connsiteX6" fmla="*/ 154443 w 387050"/>
              <a:gd name="connsiteY6" fmla="*/ 204620 h 418655"/>
              <a:gd name="connsiteX7" fmla="*/ 5314 w 387050"/>
              <a:gd name="connsiteY7" fmla="*/ 338052 h 41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050" h="418655">
                <a:moveTo>
                  <a:pt x="5314" y="338052"/>
                </a:moveTo>
                <a:cubicBezTo>
                  <a:pt x="43250" y="343285"/>
                  <a:pt x="347396" y="246481"/>
                  <a:pt x="382062" y="236016"/>
                </a:cubicBezTo>
                <a:cubicBezTo>
                  <a:pt x="416728" y="225551"/>
                  <a:pt x="261058" y="245173"/>
                  <a:pt x="213310" y="275260"/>
                </a:cubicBezTo>
                <a:cubicBezTo>
                  <a:pt x="165562" y="305347"/>
                  <a:pt x="102771" y="436817"/>
                  <a:pt x="95576" y="416541"/>
                </a:cubicBezTo>
                <a:cubicBezTo>
                  <a:pt x="88381" y="396265"/>
                  <a:pt x="179298" y="222934"/>
                  <a:pt x="170141" y="153602"/>
                </a:cubicBezTo>
                <a:cubicBezTo>
                  <a:pt x="160984" y="84270"/>
                  <a:pt x="43250" y="-7955"/>
                  <a:pt x="40634" y="548"/>
                </a:cubicBezTo>
                <a:cubicBezTo>
                  <a:pt x="38018" y="9051"/>
                  <a:pt x="164254" y="153602"/>
                  <a:pt x="154443" y="204620"/>
                </a:cubicBezTo>
                <a:cubicBezTo>
                  <a:pt x="144632" y="255638"/>
                  <a:pt x="-32622" y="332819"/>
                  <a:pt x="5314" y="338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6A5C07F9-8363-9712-376C-6F89F8B32DBB}"/>
              </a:ext>
            </a:extLst>
          </p:cNvPr>
          <p:cNvSpPr/>
          <p:nvPr/>
        </p:nvSpPr>
        <p:spPr>
          <a:xfrm>
            <a:off x="6621367" y="5352535"/>
            <a:ext cx="188807" cy="1052791"/>
          </a:xfrm>
          <a:custGeom>
            <a:avLst/>
            <a:gdLst>
              <a:gd name="connsiteX0" fmla="*/ 97315 w 188807"/>
              <a:gd name="connsiteY0" fmla="*/ 608725 h 1052791"/>
              <a:gd name="connsiteX1" fmla="*/ 77692 w 188807"/>
              <a:gd name="connsiteY1" fmla="*/ 848117 h 1052791"/>
              <a:gd name="connsiteX2" fmla="*/ 187577 w 188807"/>
              <a:gd name="connsiteY2" fmla="*/ 1048265 h 1052791"/>
              <a:gd name="connsiteX3" fmla="*/ 128710 w 188807"/>
              <a:gd name="connsiteY3" fmla="*/ 973700 h 1052791"/>
              <a:gd name="connsiteX4" fmla="*/ 7052 w 188807"/>
              <a:gd name="connsiteY4" fmla="*/ 812797 h 1052791"/>
              <a:gd name="connsiteX5" fmla="*/ 18825 w 188807"/>
              <a:gd name="connsiteY5" fmla="*/ 726459 h 1052791"/>
              <a:gd name="connsiteX6" fmla="*/ 54145 w 188807"/>
              <a:gd name="connsiteY6" fmla="*/ 433 h 1052791"/>
              <a:gd name="connsiteX7" fmla="*/ 34523 w 188807"/>
              <a:gd name="connsiteY7" fmla="*/ 840268 h 1052791"/>
              <a:gd name="connsiteX8" fmla="*/ 97315 w 188807"/>
              <a:gd name="connsiteY8" fmla="*/ 608725 h 1052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807" h="1052791">
                <a:moveTo>
                  <a:pt x="97315" y="608725"/>
                </a:moveTo>
                <a:cubicBezTo>
                  <a:pt x="104510" y="610033"/>
                  <a:pt x="62648" y="774860"/>
                  <a:pt x="77692" y="848117"/>
                </a:cubicBezTo>
                <a:cubicBezTo>
                  <a:pt x="92736" y="921374"/>
                  <a:pt x="179074" y="1027335"/>
                  <a:pt x="187577" y="1048265"/>
                </a:cubicBezTo>
                <a:cubicBezTo>
                  <a:pt x="196080" y="1069195"/>
                  <a:pt x="158797" y="1012945"/>
                  <a:pt x="128710" y="973700"/>
                </a:cubicBezTo>
                <a:cubicBezTo>
                  <a:pt x="98623" y="934455"/>
                  <a:pt x="25366" y="854004"/>
                  <a:pt x="7052" y="812797"/>
                </a:cubicBezTo>
                <a:cubicBezTo>
                  <a:pt x="-11262" y="771590"/>
                  <a:pt x="10976" y="861853"/>
                  <a:pt x="18825" y="726459"/>
                </a:cubicBezTo>
                <a:cubicBezTo>
                  <a:pt x="26674" y="591065"/>
                  <a:pt x="51529" y="-18535"/>
                  <a:pt x="54145" y="433"/>
                </a:cubicBezTo>
                <a:cubicBezTo>
                  <a:pt x="56761" y="19401"/>
                  <a:pt x="29290" y="736270"/>
                  <a:pt x="34523" y="840268"/>
                </a:cubicBezTo>
                <a:cubicBezTo>
                  <a:pt x="39756" y="944266"/>
                  <a:pt x="90120" y="607417"/>
                  <a:pt x="97315" y="608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FD0C47C0-BC2F-1913-9632-F7FEFF6746AE}"/>
              </a:ext>
            </a:extLst>
          </p:cNvPr>
          <p:cNvSpPr/>
          <p:nvPr/>
        </p:nvSpPr>
        <p:spPr>
          <a:xfrm>
            <a:off x="6494985" y="6259492"/>
            <a:ext cx="432024" cy="486991"/>
          </a:xfrm>
          <a:custGeom>
            <a:avLst/>
            <a:gdLst>
              <a:gd name="connsiteX0" fmla="*/ 247243 w 432024"/>
              <a:gd name="connsiteY0" fmla="*/ 27 h 486991"/>
              <a:gd name="connsiteX1" fmla="*/ 376751 w 432024"/>
              <a:gd name="connsiteY1" fmla="*/ 145232 h 486991"/>
              <a:gd name="connsiteX2" fmla="*/ 321808 w 432024"/>
              <a:gd name="connsiteY2" fmla="*/ 251193 h 486991"/>
              <a:gd name="connsiteX3" fmla="*/ 180527 w 432024"/>
              <a:gd name="connsiteY3" fmla="*/ 408172 h 486991"/>
              <a:gd name="connsiteX4" fmla="*/ 2 w 432024"/>
              <a:gd name="connsiteY4" fmla="*/ 486661 h 486991"/>
              <a:gd name="connsiteX5" fmla="*/ 184452 w 432024"/>
              <a:gd name="connsiteY5" fmla="*/ 380700 h 486991"/>
              <a:gd name="connsiteX6" fmla="*/ 306110 w 432024"/>
              <a:gd name="connsiteY6" fmla="*/ 255117 h 486991"/>
              <a:gd name="connsiteX7" fmla="*/ 176603 w 432024"/>
              <a:gd name="connsiteY7" fmla="*/ 302211 h 486991"/>
              <a:gd name="connsiteX8" fmla="*/ 361053 w 432024"/>
              <a:gd name="connsiteY8" fmla="*/ 200175 h 486991"/>
              <a:gd name="connsiteX9" fmla="*/ 270790 w 432024"/>
              <a:gd name="connsiteY9" fmla="*/ 121686 h 486991"/>
              <a:gd name="connsiteX10" fmla="*/ 431693 w 432024"/>
              <a:gd name="connsiteY10" fmla="*/ 157006 h 486991"/>
              <a:gd name="connsiteX11" fmla="*/ 247243 w 432024"/>
              <a:gd name="connsiteY11" fmla="*/ 27 h 48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2024" h="486991">
                <a:moveTo>
                  <a:pt x="247243" y="27"/>
                </a:moveTo>
                <a:cubicBezTo>
                  <a:pt x="238086" y="-1935"/>
                  <a:pt x="364324" y="103371"/>
                  <a:pt x="376751" y="145232"/>
                </a:cubicBezTo>
                <a:cubicBezTo>
                  <a:pt x="389178" y="187093"/>
                  <a:pt x="354512" y="207370"/>
                  <a:pt x="321808" y="251193"/>
                </a:cubicBezTo>
                <a:cubicBezTo>
                  <a:pt x="289104" y="295016"/>
                  <a:pt x="234161" y="368927"/>
                  <a:pt x="180527" y="408172"/>
                </a:cubicBezTo>
                <a:cubicBezTo>
                  <a:pt x="126893" y="447417"/>
                  <a:pt x="-652" y="491240"/>
                  <a:pt x="2" y="486661"/>
                </a:cubicBezTo>
                <a:cubicBezTo>
                  <a:pt x="656" y="482082"/>
                  <a:pt x="133434" y="419291"/>
                  <a:pt x="184452" y="380700"/>
                </a:cubicBezTo>
                <a:cubicBezTo>
                  <a:pt x="235470" y="342109"/>
                  <a:pt x="307418" y="268199"/>
                  <a:pt x="306110" y="255117"/>
                </a:cubicBezTo>
                <a:cubicBezTo>
                  <a:pt x="304802" y="242036"/>
                  <a:pt x="167446" y="311368"/>
                  <a:pt x="176603" y="302211"/>
                </a:cubicBezTo>
                <a:cubicBezTo>
                  <a:pt x="185760" y="293054"/>
                  <a:pt x="345355" y="230262"/>
                  <a:pt x="361053" y="200175"/>
                </a:cubicBezTo>
                <a:cubicBezTo>
                  <a:pt x="376751" y="170088"/>
                  <a:pt x="259017" y="128881"/>
                  <a:pt x="270790" y="121686"/>
                </a:cubicBezTo>
                <a:cubicBezTo>
                  <a:pt x="282563" y="114491"/>
                  <a:pt x="440196" y="173358"/>
                  <a:pt x="431693" y="157006"/>
                </a:cubicBezTo>
                <a:cubicBezTo>
                  <a:pt x="423190" y="140654"/>
                  <a:pt x="256400" y="1989"/>
                  <a:pt x="247243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DD24E3A4-87EC-BC59-4B5D-CD8886624BFE}"/>
              </a:ext>
            </a:extLst>
          </p:cNvPr>
          <p:cNvSpPr/>
          <p:nvPr/>
        </p:nvSpPr>
        <p:spPr>
          <a:xfrm>
            <a:off x="6615542" y="6043639"/>
            <a:ext cx="476087" cy="668695"/>
          </a:xfrm>
          <a:custGeom>
            <a:avLst/>
            <a:gdLst>
              <a:gd name="connsiteX0" fmla="*/ 350381 w 476087"/>
              <a:gd name="connsiteY0" fmla="*/ 227654 h 668695"/>
              <a:gd name="connsiteX1" fmla="*/ 275816 w 476087"/>
              <a:gd name="connsiteY1" fmla="*/ 376783 h 668695"/>
              <a:gd name="connsiteX2" fmla="*/ 326834 w 476087"/>
              <a:gd name="connsiteY2" fmla="*/ 439575 h 668695"/>
              <a:gd name="connsiteX3" fmla="*/ 122762 w 476087"/>
              <a:gd name="connsiteY3" fmla="*/ 580855 h 668695"/>
              <a:gd name="connsiteX4" fmla="*/ 5028 w 476087"/>
              <a:gd name="connsiteY4" fmla="*/ 667194 h 668695"/>
              <a:gd name="connsiteX5" fmla="*/ 287589 w 476087"/>
              <a:gd name="connsiteY5" fmla="*/ 510215 h 668695"/>
              <a:gd name="connsiteX6" fmla="*/ 389625 w 476087"/>
              <a:gd name="connsiteY6" fmla="*/ 455273 h 668695"/>
              <a:gd name="connsiteX7" fmla="*/ 475964 w 476087"/>
              <a:gd name="connsiteY7" fmla="*/ 474895 h 668695"/>
              <a:gd name="connsiteX8" fmla="*/ 409248 w 476087"/>
              <a:gd name="connsiteY8" fmla="*/ 419952 h 668695"/>
              <a:gd name="connsiteX9" fmla="*/ 432794 w 476087"/>
              <a:gd name="connsiteY9" fmla="*/ 290445 h 668695"/>
              <a:gd name="connsiteX10" fmla="*/ 393550 w 476087"/>
              <a:gd name="connsiteY10" fmla="*/ 431726 h 668695"/>
              <a:gd name="connsiteX11" fmla="*/ 267967 w 476087"/>
              <a:gd name="connsiteY11" fmla="*/ 388557 h 668695"/>
              <a:gd name="connsiteX12" fmla="*/ 260118 w 476087"/>
              <a:gd name="connsiteY12" fmla="*/ 286521 h 668695"/>
              <a:gd name="connsiteX13" fmla="*/ 95291 w 476087"/>
              <a:gd name="connsiteY13" fmla="*/ 35 h 668695"/>
              <a:gd name="connsiteX14" fmla="*/ 173780 w 476087"/>
              <a:gd name="connsiteY14" fmla="*/ 266898 h 668695"/>
              <a:gd name="connsiteX15" fmla="*/ 350381 w 476087"/>
              <a:gd name="connsiteY15" fmla="*/ 227654 h 668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6087" h="668695">
                <a:moveTo>
                  <a:pt x="350381" y="227654"/>
                </a:moveTo>
                <a:cubicBezTo>
                  <a:pt x="367387" y="245968"/>
                  <a:pt x="279740" y="341463"/>
                  <a:pt x="275816" y="376783"/>
                </a:cubicBezTo>
                <a:cubicBezTo>
                  <a:pt x="271891" y="412103"/>
                  <a:pt x="352343" y="405563"/>
                  <a:pt x="326834" y="439575"/>
                </a:cubicBezTo>
                <a:cubicBezTo>
                  <a:pt x="301325" y="473587"/>
                  <a:pt x="176396" y="542919"/>
                  <a:pt x="122762" y="580855"/>
                </a:cubicBezTo>
                <a:cubicBezTo>
                  <a:pt x="69128" y="618792"/>
                  <a:pt x="-22443" y="678967"/>
                  <a:pt x="5028" y="667194"/>
                </a:cubicBezTo>
                <a:cubicBezTo>
                  <a:pt x="32499" y="655421"/>
                  <a:pt x="223490" y="545535"/>
                  <a:pt x="287589" y="510215"/>
                </a:cubicBezTo>
                <a:cubicBezTo>
                  <a:pt x="351688" y="474895"/>
                  <a:pt x="358229" y="461160"/>
                  <a:pt x="389625" y="455273"/>
                </a:cubicBezTo>
                <a:cubicBezTo>
                  <a:pt x="421021" y="449386"/>
                  <a:pt x="472694" y="480782"/>
                  <a:pt x="475964" y="474895"/>
                </a:cubicBezTo>
                <a:cubicBezTo>
                  <a:pt x="479234" y="469008"/>
                  <a:pt x="416443" y="450694"/>
                  <a:pt x="409248" y="419952"/>
                </a:cubicBezTo>
                <a:cubicBezTo>
                  <a:pt x="402053" y="389210"/>
                  <a:pt x="435410" y="288483"/>
                  <a:pt x="432794" y="290445"/>
                </a:cubicBezTo>
                <a:cubicBezTo>
                  <a:pt x="430178" y="292407"/>
                  <a:pt x="421021" y="415374"/>
                  <a:pt x="393550" y="431726"/>
                </a:cubicBezTo>
                <a:cubicBezTo>
                  <a:pt x="366079" y="448078"/>
                  <a:pt x="290206" y="412758"/>
                  <a:pt x="267967" y="388557"/>
                </a:cubicBezTo>
                <a:cubicBezTo>
                  <a:pt x="245728" y="364356"/>
                  <a:pt x="288897" y="351275"/>
                  <a:pt x="260118" y="286521"/>
                </a:cubicBezTo>
                <a:cubicBezTo>
                  <a:pt x="231339" y="221767"/>
                  <a:pt x="109681" y="3306"/>
                  <a:pt x="95291" y="35"/>
                </a:cubicBezTo>
                <a:cubicBezTo>
                  <a:pt x="80901" y="-3236"/>
                  <a:pt x="131919" y="223075"/>
                  <a:pt x="173780" y="266898"/>
                </a:cubicBezTo>
                <a:cubicBezTo>
                  <a:pt x="215641" y="310721"/>
                  <a:pt x="333375" y="209340"/>
                  <a:pt x="350381" y="227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389A4010-091E-5A1C-3C6D-D421AB80B0FF}"/>
              </a:ext>
            </a:extLst>
          </p:cNvPr>
          <p:cNvSpPr/>
          <p:nvPr/>
        </p:nvSpPr>
        <p:spPr>
          <a:xfrm>
            <a:off x="6048591" y="6296935"/>
            <a:ext cx="136445" cy="390695"/>
          </a:xfrm>
          <a:custGeom>
            <a:avLst/>
            <a:gdLst>
              <a:gd name="connsiteX0" fmla="*/ 136364 w 136445"/>
              <a:gd name="connsiteY0" fmla="*/ 1829 h 390695"/>
              <a:gd name="connsiteX1" fmla="*/ 2932 w 136445"/>
              <a:gd name="connsiteY1" fmla="*/ 225523 h 390695"/>
              <a:gd name="connsiteX2" fmla="*/ 42176 w 136445"/>
              <a:gd name="connsiteY2" fmla="*/ 390351 h 390695"/>
              <a:gd name="connsiteX3" fmla="*/ 18630 w 136445"/>
              <a:gd name="connsiteY3" fmla="*/ 264768 h 390695"/>
              <a:gd name="connsiteX4" fmla="*/ 22554 w 136445"/>
              <a:gd name="connsiteY4" fmla="*/ 127412 h 390695"/>
              <a:gd name="connsiteX5" fmla="*/ 136364 w 136445"/>
              <a:gd name="connsiteY5" fmla="*/ 1829 h 390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45" h="390695">
                <a:moveTo>
                  <a:pt x="136364" y="1829"/>
                </a:moveTo>
                <a:cubicBezTo>
                  <a:pt x="133094" y="18181"/>
                  <a:pt x="18630" y="160769"/>
                  <a:pt x="2932" y="225523"/>
                </a:cubicBezTo>
                <a:cubicBezTo>
                  <a:pt x="-12766" y="290277"/>
                  <a:pt x="39560" y="383810"/>
                  <a:pt x="42176" y="390351"/>
                </a:cubicBezTo>
                <a:cubicBezTo>
                  <a:pt x="44792" y="396892"/>
                  <a:pt x="21900" y="308591"/>
                  <a:pt x="18630" y="264768"/>
                </a:cubicBezTo>
                <a:cubicBezTo>
                  <a:pt x="15360" y="220945"/>
                  <a:pt x="1624" y="171889"/>
                  <a:pt x="22554" y="127412"/>
                </a:cubicBezTo>
                <a:cubicBezTo>
                  <a:pt x="43484" y="82935"/>
                  <a:pt x="139634" y="-14523"/>
                  <a:pt x="136364" y="1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737A3678-6CEA-D92B-2263-23AAC40886F1}"/>
              </a:ext>
            </a:extLst>
          </p:cNvPr>
          <p:cNvSpPr/>
          <p:nvPr/>
        </p:nvSpPr>
        <p:spPr>
          <a:xfrm>
            <a:off x="6693881" y="5617668"/>
            <a:ext cx="442862" cy="940245"/>
          </a:xfrm>
          <a:custGeom>
            <a:avLst/>
            <a:gdLst>
              <a:gd name="connsiteX0" fmla="*/ 173930 w 442862"/>
              <a:gd name="connsiteY0" fmla="*/ 386761 h 940245"/>
              <a:gd name="connsiteX1" fmla="*/ 197477 w 442862"/>
              <a:gd name="connsiteY1" fmla="*/ 649700 h 940245"/>
              <a:gd name="connsiteX2" fmla="*/ 283815 w 442862"/>
              <a:gd name="connsiteY2" fmla="*/ 708567 h 940245"/>
              <a:gd name="connsiteX3" fmla="*/ 272042 w 442862"/>
              <a:gd name="connsiteY3" fmla="*/ 940111 h 940245"/>
              <a:gd name="connsiteX4" fmla="*/ 283815 w 442862"/>
              <a:gd name="connsiteY4" fmla="*/ 673247 h 940245"/>
              <a:gd name="connsiteX5" fmla="*/ 370153 w 442862"/>
              <a:gd name="connsiteY5" fmla="*/ 708567 h 940245"/>
              <a:gd name="connsiteX6" fmla="*/ 440794 w 442862"/>
              <a:gd name="connsiteY6" fmla="*/ 783132 h 940245"/>
              <a:gd name="connsiteX7" fmla="*/ 287740 w 442862"/>
              <a:gd name="connsiteY7" fmla="*/ 645776 h 940245"/>
              <a:gd name="connsiteX8" fmla="*/ 173930 w 442862"/>
              <a:gd name="connsiteY8" fmla="*/ 634002 h 940245"/>
              <a:gd name="connsiteX9" fmla="*/ 99365 w 442862"/>
              <a:gd name="connsiteY9" fmla="*/ 484873 h 940245"/>
              <a:gd name="connsiteX10" fmla="*/ 64045 w 442862"/>
              <a:gd name="connsiteY10" fmla="*/ 347517 h 940245"/>
              <a:gd name="connsiteX11" fmla="*/ 9103 w 442862"/>
              <a:gd name="connsiteY11" fmla="*/ 135596 h 940245"/>
              <a:gd name="connsiteX12" fmla="*/ 16952 w 442862"/>
              <a:gd name="connsiteY12" fmla="*/ 21786 h 940245"/>
              <a:gd name="connsiteX13" fmla="*/ 170006 w 442862"/>
              <a:gd name="connsiteY13" fmla="*/ 579060 h 940245"/>
              <a:gd name="connsiteX14" fmla="*/ 173930 w 442862"/>
              <a:gd name="connsiteY14" fmla="*/ 386761 h 940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2862" h="940245">
                <a:moveTo>
                  <a:pt x="173930" y="386761"/>
                </a:moveTo>
                <a:cubicBezTo>
                  <a:pt x="178508" y="398534"/>
                  <a:pt x="179163" y="596066"/>
                  <a:pt x="197477" y="649700"/>
                </a:cubicBezTo>
                <a:cubicBezTo>
                  <a:pt x="215791" y="703334"/>
                  <a:pt x="271388" y="660165"/>
                  <a:pt x="283815" y="708567"/>
                </a:cubicBezTo>
                <a:cubicBezTo>
                  <a:pt x="296242" y="756969"/>
                  <a:pt x="272042" y="945998"/>
                  <a:pt x="272042" y="940111"/>
                </a:cubicBezTo>
                <a:cubicBezTo>
                  <a:pt x="272042" y="934224"/>
                  <a:pt x="267463" y="711838"/>
                  <a:pt x="283815" y="673247"/>
                </a:cubicBezTo>
                <a:cubicBezTo>
                  <a:pt x="300167" y="634656"/>
                  <a:pt x="343990" y="690253"/>
                  <a:pt x="370153" y="708567"/>
                </a:cubicBezTo>
                <a:cubicBezTo>
                  <a:pt x="396316" y="726881"/>
                  <a:pt x="454530" y="793597"/>
                  <a:pt x="440794" y="783132"/>
                </a:cubicBezTo>
                <a:cubicBezTo>
                  <a:pt x="427059" y="772667"/>
                  <a:pt x="332217" y="670631"/>
                  <a:pt x="287740" y="645776"/>
                </a:cubicBezTo>
                <a:cubicBezTo>
                  <a:pt x="243263" y="620921"/>
                  <a:pt x="205326" y="660819"/>
                  <a:pt x="173930" y="634002"/>
                </a:cubicBezTo>
                <a:cubicBezTo>
                  <a:pt x="142534" y="607185"/>
                  <a:pt x="117679" y="532621"/>
                  <a:pt x="99365" y="484873"/>
                </a:cubicBezTo>
                <a:cubicBezTo>
                  <a:pt x="81051" y="437126"/>
                  <a:pt x="79089" y="405730"/>
                  <a:pt x="64045" y="347517"/>
                </a:cubicBezTo>
                <a:cubicBezTo>
                  <a:pt x="49001" y="289304"/>
                  <a:pt x="16952" y="189884"/>
                  <a:pt x="9103" y="135596"/>
                </a:cubicBezTo>
                <a:cubicBezTo>
                  <a:pt x="1254" y="81308"/>
                  <a:pt x="-9865" y="-52125"/>
                  <a:pt x="16952" y="21786"/>
                </a:cubicBezTo>
                <a:cubicBezTo>
                  <a:pt x="43769" y="95697"/>
                  <a:pt x="148421" y="514306"/>
                  <a:pt x="170006" y="579060"/>
                </a:cubicBezTo>
                <a:cubicBezTo>
                  <a:pt x="191591" y="643814"/>
                  <a:pt x="169352" y="374988"/>
                  <a:pt x="173930" y="386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EC1E6458-0F0B-5153-287F-4431566AE1C4}"/>
              </a:ext>
            </a:extLst>
          </p:cNvPr>
          <p:cNvSpPr/>
          <p:nvPr/>
        </p:nvSpPr>
        <p:spPr>
          <a:xfrm>
            <a:off x="5161670" y="5285267"/>
            <a:ext cx="1056437" cy="541329"/>
          </a:xfrm>
          <a:custGeom>
            <a:avLst/>
            <a:gdLst>
              <a:gd name="connsiteX0" fmla="*/ 1026405 w 1056437"/>
              <a:gd name="connsiteY0" fmla="*/ 229708 h 541329"/>
              <a:gd name="connsiteX1" fmla="*/ 600955 w 1056437"/>
              <a:gd name="connsiteY1" fmla="*/ 236058 h 541329"/>
              <a:gd name="connsiteX2" fmla="*/ 321555 w 1056437"/>
              <a:gd name="connsiteY2" fmla="*/ 169383 h 541329"/>
              <a:gd name="connsiteX3" fmla="*/ 381880 w 1056437"/>
              <a:gd name="connsiteY3" fmla="*/ 182083 h 541329"/>
              <a:gd name="connsiteX4" fmla="*/ 251705 w 1056437"/>
              <a:gd name="connsiteY4" fmla="*/ 118583 h 541329"/>
              <a:gd name="connsiteX5" fmla="*/ 880 w 1056437"/>
              <a:gd name="connsiteY5" fmla="*/ 1108 h 541329"/>
              <a:gd name="connsiteX6" fmla="*/ 346955 w 1056437"/>
              <a:gd name="connsiteY6" fmla="*/ 194783 h 541329"/>
              <a:gd name="connsiteX7" fmla="*/ 645405 w 1056437"/>
              <a:gd name="connsiteY7" fmla="*/ 280508 h 541329"/>
              <a:gd name="connsiteX8" fmla="*/ 759705 w 1056437"/>
              <a:gd name="connsiteY8" fmla="*/ 137633 h 541329"/>
              <a:gd name="connsiteX9" fmla="*/ 820030 w 1056437"/>
              <a:gd name="connsiteY9" fmla="*/ 86833 h 541329"/>
              <a:gd name="connsiteX10" fmla="*/ 788280 w 1056437"/>
              <a:gd name="connsiteY10" fmla="*/ 175733 h 541329"/>
              <a:gd name="connsiteX11" fmla="*/ 886705 w 1056437"/>
              <a:gd name="connsiteY11" fmla="*/ 175733 h 541329"/>
              <a:gd name="connsiteX12" fmla="*/ 1013705 w 1056437"/>
              <a:gd name="connsiteY12" fmla="*/ 302733 h 541329"/>
              <a:gd name="connsiteX13" fmla="*/ 1023230 w 1056437"/>
              <a:gd name="connsiteY13" fmla="*/ 540858 h 541329"/>
              <a:gd name="connsiteX14" fmla="*/ 1026405 w 1056437"/>
              <a:gd name="connsiteY14" fmla="*/ 229708 h 54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56437" h="541329">
                <a:moveTo>
                  <a:pt x="1026405" y="229708"/>
                </a:moveTo>
                <a:cubicBezTo>
                  <a:pt x="956026" y="178908"/>
                  <a:pt x="718430" y="246112"/>
                  <a:pt x="600955" y="236058"/>
                </a:cubicBezTo>
                <a:cubicBezTo>
                  <a:pt x="483480" y="226004"/>
                  <a:pt x="358067" y="178379"/>
                  <a:pt x="321555" y="169383"/>
                </a:cubicBezTo>
                <a:cubicBezTo>
                  <a:pt x="285043" y="160387"/>
                  <a:pt x="393522" y="190550"/>
                  <a:pt x="381880" y="182083"/>
                </a:cubicBezTo>
                <a:cubicBezTo>
                  <a:pt x="370238" y="173616"/>
                  <a:pt x="251705" y="118583"/>
                  <a:pt x="251705" y="118583"/>
                </a:cubicBezTo>
                <a:cubicBezTo>
                  <a:pt x="188205" y="88421"/>
                  <a:pt x="-14995" y="-11592"/>
                  <a:pt x="880" y="1108"/>
                </a:cubicBezTo>
                <a:cubicBezTo>
                  <a:pt x="16755" y="13808"/>
                  <a:pt x="239534" y="148216"/>
                  <a:pt x="346955" y="194783"/>
                </a:cubicBezTo>
                <a:cubicBezTo>
                  <a:pt x="454376" y="241350"/>
                  <a:pt x="576613" y="290033"/>
                  <a:pt x="645405" y="280508"/>
                </a:cubicBezTo>
                <a:cubicBezTo>
                  <a:pt x="714197" y="270983"/>
                  <a:pt x="730601" y="169912"/>
                  <a:pt x="759705" y="137633"/>
                </a:cubicBezTo>
                <a:cubicBezTo>
                  <a:pt x="788809" y="105354"/>
                  <a:pt x="815268" y="80483"/>
                  <a:pt x="820030" y="86833"/>
                </a:cubicBezTo>
                <a:cubicBezTo>
                  <a:pt x="824792" y="93183"/>
                  <a:pt x="777168" y="160917"/>
                  <a:pt x="788280" y="175733"/>
                </a:cubicBezTo>
                <a:cubicBezTo>
                  <a:pt x="799392" y="190549"/>
                  <a:pt x="849134" y="154566"/>
                  <a:pt x="886705" y="175733"/>
                </a:cubicBezTo>
                <a:cubicBezTo>
                  <a:pt x="924276" y="196900"/>
                  <a:pt x="990951" y="241879"/>
                  <a:pt x="1013705" y="302733"/>
                </a:cubicBezTo>
                <a:cubicBezTo>
                  <a:pt x="1036459" y="363587"/>
                  <a:pt x="1025347" y="551970"/>
                  <a:pt x="1023230" y="540858"/>
                </a:cubicBezTo>
                <a:cubicBezTo>
                  <a:pt x="1021113" y="529746"/>
                  <a:pt x="1096784" y="280508"/>
                  <a:pt x="1026405" y="229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D6A46F55-767C-3F2E-C79B-E24697A21990}"/>
              </a:ext>
            </a:extLst>
          </p:cNvPr>
          <p:cNvSpPr/>
          <p:nvPr/>
        </p:nvSpPr>
        <p:spPr>
          <a:xfrm>
            <a:off x="5953064" y="5265608"/>
            <a:ext cx="433299" cy="496266"/>
          </a:xfrm>
          <a:custGeom>
            <a:avLst/>
            <a:gdLst>
              <a:gd name="connsiteX0" fmla="*/ 61 w 433299"/>
              <a:gd name="connsiteY0" fmla="*/ 20767 h 496266"/>
              <a:gd name="connsiteX1" fmla="*/ 263586 w 433299"/>
              <a:gd name="connsiteY1" fmla="*/ 227142 h 496266"/>
              <a:gd name="connsiteX2" fmla="*/ 304861 w 433299"/>
              <a:gd name="connsiteY2" fmla="*/ 411292 h 496266"/>
              <a:gd name="connsiteX3" fmla="*/ 311211 w 433299"/>
              <a:gd name="connsiteY3" fmla="*/ 300167 h 496266"/>
              <a:gd name="connsiteX4" fmla="*/ 342961 w 433299"/>
              <a:gd name="connsiteY4" fmla="*/ 493842 h 496266"/>
              <a:gd name="connsiteX5" fmla="*/ 415986 w 433299"/>
              <a:gd name="connsiteY5" fmla="*/ 138242 h 496266"/>
              <a:gd name="connsiteX6" fmla="*/ 412811 w 433299"/>
              <a:gd name="connsiteY6" fmla="*/ 204917 h 496266"/>
              <a:gd name="connsiteX7" fmla="*/ 193736 w 433299"/>
              <a:gd name="connsiteY7" fmla="*/ 1717 h 496266"/>
              <a:gd name="connsiteX8" fmla="*/ 238186 w 433299"/>
              <a:gd name="connsiteY8" fmla="*/ 103317 h 496266"/>
              <a:gd name="connsiteX9" fmla="*/ 61 w 433299"/>
              <a:gd name="connsiteY9" fmla="*/ 20767 h 49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3299" h="496266">
                <a:moveTo>
                  <a:pt x="61" y="20767"/>
                </a:moveTo>
                <a:cubicBezTo>
                  <a:pt x="4294" y="41404"/>
                  <a:pt x="212786" y="162055"/>
                  <a:pt x="263586" y="227142"/>
                </a:cubicBezTo>
                <a:cubicBezTo>
                  <a:pt x="314386" y="292230"/>
                  <a:pt x="296924" y="399121"/>
                  <a:pt x="304861" y="411292"/>
                </a:cubicBezTo>
                <a:cubicBezTo>
                  <a:pt x="312798" y="423463"/>
                  <a:pt x="304861" y="286409"/>
                  <a:pt x="311211" y="300167"/>
                </a:cubicBezTo>
                <a:cubicBezTo>
                  <a:pt x="317561" y="313925"/>
                  <a:pt x="325498" y="520830"/>
                  <a:pt x="342961" y="493842"/>
                </a:cubicBezTo>
                <a:cubicBezTo>
                  <a:pt x="360424" y="466854"/>
                  <a:pt x="404344" y="186396"/>
                  <a:pt x="415986" y="138242"/>
                </a:cubicBezTo>
                <a:cubicBezTo>
                  <a:pt x="427628" y="90088"/>
                  <a:pt x="449853" y="227671"/>
                  <a:pt x="412811" y="204917"/>
                </a:cubicBezTo>
                <a:cubicBezTo>
                  <a:pt x="375769" y="182163"/>
                  <a:pt x="222840" y="18650"/>
                  <a:pt x="193736" y="1717"/>
                </a:cubicBezTo>
                <a:cubicBezTo>
                  <a:pt x="164632" y="-15216"/>
                  <a:pt x="264115" y="98555"/>
                  <a:pt x="238186" y="103317"/>
                </a:cubicBezTo>
                <a:cubicBezTo>
                  <a:pt x="212257" y="108079"/>
                  <a:pt x="-4172" y="130"/>
                  <a:pt x="61" y="20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725B2BBB-5F07-3D11-64F8-E40377E07787}"/>
              </a:ext>
            </a:extLst>
          </p:cNvPr>
          <p:cNvSpPr/>
          <p:nvPr/>
        </p:nvSpPr>
        <p:spPr>
          <a:xfrm>
            <a:off x="5038669" y="5346646"/>
            <a:ext cx="1198141" cy="382363"/>
          </a:xfrm>
          <a:custGeom>
            <a:avLst/>
            <a:gdLst>
              <a:gd name="connsiteX0" fmla="*/ 971606 w 1198141"/>
              <a:gd name="connsiteY0" fmla="*/ 330254 h 382363"/>
              <a:gd name="connsiteX1" fmla="*/ 1070031 w 1198141"/>
              <a:gd name="connsiteY1" fmla="*/ 200079 h 382363"/>
              <a:gd name="connsiteX2" fmla="*/ 955731 w 1198141"/>
              <a:gd name="connsiteY2" fmla="*/ 181029 h 382363"/>
              <a:gd name="connsiteX3" fmla="*/ 828731 w 1198141"/>
              <a:gd name="connsiteY3" fmla="*/ 358829 h 382363"/>
              <a:gd name="connsiteX4" fmla="*/ 866831 w 1198141"/>
              <a:gd name="connsiteY4" fmla="*/ 273104 h 382363"/>
              <a:gd name="connsiteX5" fmla="*/ 847781 w 1198141"/>
              <a:gd name="connsiteY5" fmla="*/ 222304 h 382363"/>
              <a:gd name="connsiteX6" fmla="*/ 714431 w 1198141"/>
              <a:gd name="connsiteY6" fmla="*/ 381054 h 382363"/>
              <a:gd name="connsiteX7" fmla="*/ 711256 w 1198141"/>
              <a:gd name="connsiteY7" fmla="*/ 298504 h 382363"/>
              <a:gd name="connsiteX8" fmla="*/ 476306 w 1198141"/>
              <a:gd name="connsiteY8" fmla="*/ 311204 h 382363"/>
              <a:gd name="connsiteX9" fmla="*/ 292156 w 1198141"/>
              <a:gd name="connsiteY9" fmla="*/ 231829 h 382363"/>
              <a:gd name="connsiteX10" fmla="*/ 473131 w 1198141"/>
              <a:gd name="connsiteY10" fmla="*/ 349304 h 382363"/>
              <a:gd name="connsiteX11" fmla="*/ 276281 w 1198141"/>
              <a:gd name="connsiteY11" fmla="*/ 215954 h 382363"/>
              <a:gd name="connsiteX12" fmla="*/ 101656 w 1198141"/>
              <a:gd name="connsiteY12" fmla="*/ 19104 h 382363"/>
              <a:gd name="connsiteX13" fmla="*/ 56 w 1198141"/>
              <a:gd name="connsiteY13" fmla="*/ 184204 h 382363"/>
              <a:gd name="connsiteX14" fmla="*/ 114356 w 1198141"/>
              <a:gd name="connsiteY14" fmla="*/ 54 h 382363"/>
              <a:gd name="connsiteX15" fmla="*/ 285806 w 1198141"/>
              <a:gd name="connsiteY15" fmla="*/ 206429 h 382363"/>
              <a:gd name="connsiteX16" fmla="*/ 304856 w 1198141"/>
              <a:gd name="connsiteY16" fmla="*/ 165154 h 382363"/>
              <a:gd name="connsiteX17" fmla="*/ 489006 w 1198141"/>
              <a:gd name="connsiteY17" fmla="*/ 317554 h 382363"/>
              <a:gd name="connsiteX18" fmla="*/ 514406 w 1198141"/>
              <a:gd name="connsiteY18" fmla="*/ 247704 h 382363"/>
              <a:gd name="connsiteX19" fmla="*/ 650931 w 1198141"/>
              <a:gd name="connsiteY19" fmla="*/ 298504 h 382363"/>
              <a:gd name="connsiteX20" fmla="*/ 733481 w 1198141"/>
              <a:gd name="connsiteY20" fmla="*/ 235004 h 382363"/>
              <a:gd name="connsiteX21" fmla="*/ 904931 w 1198141"/>
              <a:gd name="connsiteY21" fmla="*/ 193729 h 382363"/>
              <a:gd name="connsiteX22" fmla="*/ 895406 w 1198141"/>
              <a:gd name="connsiteY22" fmla="*/ 241354 h 382363"/>
              <a:gd name="connsiteX23" fmla="*/ 939856 w 1198141"/>
              <a:gd name="connsiteY23" fmla="*/ 161979 h 382363"/>
              <a:gd name="connsiteX24" fmla="*/ 1197031 w 1198141"/>
              <a:gd name="connsiteY24" fmla="*/ 174679 h 382363"/>
              <a:gd name="connsiteX25" fmla="*/ 1031931 w 1198141"/>
              <a:gd name="connsiteY25" fmla="*/ 219129 h 382363"/>
              <a:gd name="connsiteX26" fmla="*/ 971606 w 1198141"/>
              <a:gd name="connsiteY26" fmla="*/ 330254 h 38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198141" h="382363">
                <a:moveTo>
                  <a:pt x="971606" y="330254"/>
                </a:moveTo>
                <a:cubicBezTo>
                  <a:pt x="977956" y="327079"/>
                  <a:pt x="1072677" y="224950"/>
                  <a:pt x="1070031" y="200079"/>
                </a:cubicBezTo>
                <a:cubicBezTo>
                  <a:pt x="1067385" y="175208"/>
                  <a:pt x="995948" y="154571"/>
                  <a:pt x="955731" y="181029"/>
                </a:cubicBezTo>
                <a:cubicBezTo>
                  <a:pt x="915514" y="207487"/>
                  <a:pt x="843548" y="343483"/>
                  <a:pt x="828731" y="358829"/>
                </a:cubicBezTo>
                <a:cubicBezTo>
                  <a:pt x="813914" y="374175"/>
                  <a:pt x="863656" y="295858"/>
                  <a:pt x="866831" y="273104"/>
                </a:cubicBezTo>
                <a:cubicBezTo>
                  <a:pt x="870006" y="250350"/>
                  <a:pt x="873181" y="204312"/>
                  <a:pt x="847781" y="222304"/>
                </a:cubicBezTo>
                <a:cubicBezTo>
                  <a:pt x="822381" y="240296"/>
                  <a:pt x="737185" y="368354"/>
                  <a:pt x="714431" y="381054"/>
                </a:cubicBezTo>
                <a:cubicBezTo>
                  <a:pt x="691677" y="393754"/>
                  <a:pt x="750943" y="310146"/>
                  <a:pt x="711256" y="298504"/>
                </a:cubicBezTo>
                <a:cubicBezTo>
                  <a:pt x="671568" y="286862"/>
                  <a:pt x="546156" y="322316"/>
                  <a:pt x="476306" y="311204"/>
                </a:cubicBezTo>
                <a:cubicBezTo>
                  <a:pt x="406456" y="300092"/>
                  <a:pt x="292685" y="225479"/>
                  <a:pt x="292156" y="231829"/>
                </a:cubicBezTo>
                <a:cubicBezTo>
                  <a:pt x="291627" y="238179"/>
                  <a:pt x="475777" y="351950"/>
                  <a:pt x="473131" y="349304"/>
                </a:cubicBezTo>
                <a:cubicBezTo>
                  <a:pt x="470485" y="346658"/>
                  <a:pt x="338193" y="270987"/>
                  <a:pt x="276281" y="215954"/>
                </a:cubicBezTo>
                <a:cubicBezTo>
                  <a:pt x="214369" y="160921"/>
                  <a:pt x="147693" y="24396"/>
                  <a:pt x="101656" y="19104"/>
                </a:cubicBezTo>
                <a:cubicBezTo>
                  <a:pt x="55618" y="13812"/>
                  <a:pt x="-2061" y="187379"/>
                  <a:pt x="56" y="184204"/>
                </a:cubicBezTo>
                <a:cubicBezTo>
                  <a:pt x="2173" y="181029"/>
                  <a:pt x="66731" y="-3650"/>
                  <a:pt x="114356" y="54"/>
                </a:cubicBezTo>
                <a:cubicBezTo>
                  <a:pt x="161981" y="3758"/>
                  <a:pt x="254056" y="178912"/>
                  <a:pt x="285806" y="206429"/>
                </a:cubicBezTo>
                <a:cubicBezTo>
                  <a:pt x="317556" y="233946"/>
                  <a:pt x="270989" y="146633"/>
                  <a:pt x="304856" y="165154"/>
                </a:cubicBezTo>
                <a:cubicBezTo>
                  <a:pt x="338723" y="183675"/>
                  <a:pt x="454081" y="303796"/>
                  <a:pt x="489006" y="317554"/>
                </a:cubicBezTo>
                <a:cubicBezTo>
                  <a:pt x="523931" y="331312"/>
                  <a:pt x="487418" y="250879"/>
                  <a:pt x="514406" y="247704"/>
                </a:cubicBezTo>
                <a:cubicBezTo>
                  <a:pt x="541394" y="244529"/>
                  <a:pt x="614419" y="300621"/>
                  <a:pt x="650931" y="298504"/>
                </a:cubicBezTo>
                <a:cubicBezTo>
                  <a:pt x="687443" y="296387"/>
                  <a:pt x="691148" y="252466"/>
                  <a:pt x="733481" y="235004"/>
                </a:cubicBezTo>
                <a:cubicBezTo>
                  <a:pt x="775814" y="217542"/>
                  <a:pt x="877944" y="192671"/>
                  <a:pt x="904931" y="193729"/>
                </a:cubicBezTo>
                <a:cubicBezTo>
                  <a:pt x="931918" y="194787"/>
                  <a:pt x="889585" y="246646"/>
                  <a:pt x="895406" y="241354"/>
                </a:cubicBezTo>
                <a:cubicBezTo>
                  <a:pt x="901227" y="236062"/>
                  <a:pt x="889585" y="173091"/>
                  <a:pt x="939856" y="161979"/>
                </a:cubicBezTo>
                <a:cubicBezTo>
                  <a:pt x="990127" y="150867"/>
                  <a:pt x="1181685" y="165154"/>
                  <a:pt x="1197031" y="174679"/>
                </a:cubicBezTo>
                <a:cubicBezTo>
                  <a:pt x="1212377" y="184204"/>
                  <a:pt x="1064210" y="187908"/>
                  <a:pt x="1031931" y="219129"/>
                </a:cubicBezTo>
                <a:cubicBezTo>
                  <a:pt x="999652" y="250350"/>
                  <a:pt x="965256" y="333429"/>
                  <a:pt x="971606" y="330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A83022E2-849C-7907-BAD9-7B746E1BE8DB}"/>
              </a:ext>
            </a:extLst>
          </p:cNvPr>
          <p:cNvSpPr/>
          <p:nvPr/>
        </p:nvSpPr>
        <p:spPr>
          <a:xfrm>
            <a:off x="6869622" y="5089277"/>
            <a:ext cx="1299011" cy="226462"/>
          </a:xfrm>
          <a:custGeom>
            <a:avLst/>
            <a:gdLst>
              <a:gd name="connsiteX0" fmla="*/ 1078 w 1299011"/>
              <a:gd name="connsiteY0" fmla="*/ 219323 h 226462"/>
              <a:gd name="connsiteX1" fmla="*/ 690053 w 1299011"/>
              <a:gd name="connsiteY1" fmla="*/ 89148 h 226462"/>
              <a:gd name="connsiteX2" fmla="*/ 778953 w 1299011"/>
              <a:gd name="connsiteY2" fmla="*/ 168523 h 226462"/>
              <a:gd name="connsiteX3" fmla="*/ 848803 w 1299011"/>
              <a:gd name="connsiteY3" fmla="*/ 139948 h 226462"/>
              <a:gd name="connsiteX4" fmla="*/ 991678 w 1299011"/>
              <a:gd name="connsiteY4" fmla="*/ 225673 h 226462"/>
              <a:gd name="connsiteX5" fmla="*/ 988503 w 1299011"/>
              <a:gd name="connsiteY5" fmla="*/ 184398 h 226462"/>
              <a:gd name="connsiteX6" fmla="*/ 871028 w 1299011"/>
              <a:gd name="connsiteY6" fmla="*/ 216148 h 226462"/>
              <a:gd name="connsiteX7" fmla="*/ 1121853 w 1299011"/>
              <a:gd name="connsiteY7" fmla="*/ 171698 h 226462"/>
              <a:gd name="connsiteX8" fmla="*/ 1290128 w 1299011"/>
              <a:gd name="connsiteY8" fmla="*/ 178048 h 226462"/>
              <a:gd name="connsiteX9" fmla="*/ 845628 w 1299011"/>
              <a:gd name="connsiteY9" fmla="*/ 31998 h 226462"/>
              <a:gd name="connsiteX10" fmla="*/ 442403 w 1299011"/>
              <a:gd name="connsiteY10" fmla="*/ 3423 h 226462"/>
              <a:gd name="connsiteX11" fmla="*/ 274128 w 1299011"/>
              <a:gd name="connsiteY11" fmla="*/ 85973 h 226462"/>
              <a:gd name="connsiteX12" fmla="*/ 255078 w 1299011"/>
              <a:gd name="connsiteY12" fmla="*/ 89148 h 226462"/>
              <a:gd name="connsiteX13" fmla="*/ 524953 w 1299011"/>
              <a:gd name="connsiteY13" fmla="*/ 70098 h 226462"/>
              <a:gd name="connsiteX14" fmla="*/ 1078 w 1299011"/>
              <a:gd name="connsiteY14" fmla="*/ 219323 h 226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99011" h="226462">
                <a:moveTo>
                  <a:pt x="1078" y="219323"/>
                </a:moveTo>
                <a:cubicBezTo>
                  <a:pt x="28595" y="222498"/>
                  <a:pt x="560407" y="97615"/>
                  <a:pt x="690053" y="89148"/>
                </a:cubicBezTo>
                <a:cubicBezTo>
                  <a:pt x="819699" y="80681"/>
                  <a:pt x="752495" y="160056"/>
                  <a:pt x="778953" y="168523"/>
                </a:cubicBezTo>
                <a:cubicBezTo>
                  <a:pt x="805411" y="176990"/>
                  <a:pt x="813349" y="130423"/>
                  <a:pt x="848803" y="139948"/>
                </a:cubicBezTo>
                <a:cubicBezTo>
                  <a:pt x="884257" y="149473"/>
                  <a:pt x="968395" y="218265"/>
                  <a:pt x="991678" y="225673"/>
                </a:cubicBezTo>
                <a:cubicBezTo>
                  <a:pt x="1014961" y="233081"/>
                  <a:pt x="1008611" y="185985"/>
                  <a:pt x="988503" y="184398"/>
                </a:cubicBezTo>
                <a:cubicBezTo>
                  <a:pt x="968395" y="182810"/>
                  <a:pt x="848803" y="218265"/>
                  <a:pt x="871028" y="216148"/>
                </a:cubicBezTo>
                <a:cubicBezTo>
                  <a:pt x="893253" y="214031"/>
                  <a:pt x="1052003" y="178048"/>
                  <a:pt x="1121853" y="171698"/>
                </a:cubicBezTo>
                <a:cubicBezTo>
                  <a:pt x="1191703" y="165348"/>
                  <a:pt x="1336166" y="201331"/>
                  <a:pt x="1290128" y="178048"/>
                </a:cubicBezTo>
                <a:cubicBezTo>
                  <a:pt x="1244091" y="154765"/>
                  <a:pt x="986915" y="61102"/>
                  <a:pt x="845628" y="31998"/>
                </a:cubicBezTo>
                <a:cubicBezTo>
                  <a:pt x="704341" y="2894"/>
                  <a:pt x="537653" y="-5573"/>
                  <a:pt x="442403" y="3423"/>
                </a:cubicBezTo>
                <a:cubicBezTo>
                  <a:pt x="347153" y="12419"/>
                  <a:pt x="305349" y="71685"/>
                  <a:pt x="274128" y="85973"/>
                </a:cubicBezTo>
                <a:cubicBezTo>
                  <a:pt x="242907" y="100260"/>
                  <a:pt x="255078" y="89148"/>
                  <a:pt x="255078" y="89148"/>
                </a:cubicBezTo>
                <a:cubicBezTo>
                  <a:pt x="296882" y="86502"/>
                  <a:pt x="568345" y="49990"/>
                  <a:pt x="524953" y="70098"/>
                </a:cubicBezTo>
                <a:cubicBezTo>
                  <a:pt x="481561" y="90206"/>
                  <a:pt x="-26439" y="216148"/>
                  <a:pt x="1078" y="219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6F064E64-E8DD-BC34-E351-55E4B8392533}"/>
              </a:ext>
            </a:extLst>
          </p:cNvPr>
          <p:cNvSpPr/>
          <p:nvPr/>
        </p:nvSpPr>
        <p:spPr>
          <a:xfrm>
            <a:off x="6981512" y="5310653"/>
            <a:ext cx="940831" cy="373740"/>
          </a:xfrm>
          <a:custGeom>
            <a:avLst/>
            <a:gdLst>
              <a:gd name="connsiteX0" fmla="*/ 313 w 940831"/>
              <a:gd name="connsiteY0" fmla="*/ 1122 h 373740"/>
              <a:gd name="connsiteX1" fmla="*/ 140013 w 940831"/>
              <a:gd name="connsiteY1" fmla="*/ 150347 h 373740"/>
              <a:gd name="connsiteX2" fmla="*/ 95563 w 940831"/>
              <a:gd name="connsiteY2" fmla="*/ 328147 h 373740"/>
              <a:gd name="connsiteX3" fmla="*/ 171763 w 940831"/>
              <a:gd name="connsiteY3" fmla="*/ 197972 h 373740"/>
              <a:gd name="connsiteX4" fmla="*/ 216213 w 940831"/>
              <a:gd name="connsiteY4" fmla="*/ 201147 h 373740"/>
              <a:gd name="connsiteX5" fmla="*/ 254313 w 940831"/>
              <a:gd name="connsiteY5" fmla="*/ 315447 h 373740"/>
              <a:gd name="connsiteX6" fmla="*/ 295588 w 940831"/>
              <a:gd name="connsiteY6" fmla="*/ 204322 h 373740"/>
              <a:gd name="connsiteX7" fmla="*/ 416238 w 940831"/>
              <a:gd name="connsiteY7" fmla="*/ 372597 h 373740"/>
              <a:gd name="connsiteX8" fmla="*/ 422588 w 940831"/>
              <a:gd name="connsiteY8" fmla="*/ 274172 h 373740"/>
              <a:gd name="connsiteX9" fmla="*/ 600388 w 940831"/>
              <a:gd name="connsiteY9" fmla="*/ 194797 h 373740"/>
              <a:gd name="connsiteX10" fmla="*/ 940113 w 940831"/>
              <a:gd name="connsiteY10" fmla="*/ 42397 h 373740"/>
              <a:gd name="connsiteX11" fmla="*/ 679763 w 940831"/>
              <a:gd name="connsiteY11" fmla="*/ 166222 h 373740"/>
              <a:gd name="connsiteX12" fmla="*/ 333688 w 940831"/>
              <a:gd name="connsiteY12" fmla="*/ 163047 h 373740"/>
              <a:gd name="connsiteX13" fmla="*/ 486088 w 940831"/>
              <a:gd name="connsiteY13" fmla="*/ 83672 h 373740"/>
              <a:gd name="connsiteX14" fmla="*/ 219388 w 940831"/>
              <a:gd name="connsiteY14" fmla="*/ 131297 h 373740"/>
              <a:gd name="connsiteX15" fmla="*/ 105088 w 940831"/>
              <a:gd name="connsiteY15" fmla="*/ 83672 h 373740"/>
              <a:gd name="connsiteX16" fmla="*/ 313 w 940831"/>
              <a:gd name="connsiteY16" fmla="*/ 1122 h 373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40831" h="373740">
                <a:moveTo>
                  <a:pt x="313" y="1122"/>
                </a:moveTo>
                <a:cubicBezTo>
                  <a:pt x="6134" y="12234"/>
                  <a:pt x="124138" y="95843"/>
                  <a:pt x="140013" y="150347"/>
                </a:cubicBezTo>
                <a:cubicBezTo>
                  <a:pt x="155888" y="204851"/>
                  <a:pt x="90271" y="320210"/>
                  <a:pt x="95563" y="328147"/>
                </a:cubicBezTo>
                <a:cubicBezTo>
                  <a:pt x="100855" y="336084"/>
                  <a:pt x="151655" y="219139"/>
                  <a:pt x="171763" y="197972"/>
                </a:cubicBezTo>
                <a:cubicBezTo>
                  <a:pt x="191871" y="176805"/>
                  <a:pt x="202455" y="181568"/>
                  <a:pt x="216213" y="201147"/>
                </a:cubicBezTo>
                <a:cubicBezTo>
                  <a:pt x="229971" y="220726"/>
                  <a:pt x="241084" y="314918"/>
                  <a:pt x="254313" y="315447"/>
                </a:cubicBezTo>
                <a:cubicBezTo>
                  <a:pt x="267542" y="315976"/>
                  <a:pt x="268601" y="194797"/>
                  <a:pt x="295588" y="204322"/>
                </a:cubicBezTo>
                <a:cubicBezTo>
                  <a:pt x="322575" y="213847"/>
                  <a:pt x="395071" y="360955"/>
                  <a:pt x="416238" y="372597"/>
                </a:cubicBezTo>
                <a:cubicBezTo>
                  <a:pt x="437405" y="384239"/>
                  <a:pt x="391896" y="303805"/>
                  <a:pt x="422588" y="274172"/>
                </a:cubicBezTo>
                <a:cubicBezTo>
                  <a:pt x="453280" y="244539"/>
                  <a:pt x="600388" y="194797"/>
                  <a:pt x="600388" y="194797"/>
                </a:cubicBezTo>
                <a:lnTo>
                  <a:pt x="940113" y="42397"/>
                </a:lnTo>
                <a:cubicBezTo>
                  <a:pt x="953342" y="37635"/>
                  <a:pt x="780834" y="146114"/>
                  <a:pt x="679763" y="166222"/>
                </a:cubicBezTo>
                <a:cubicBezTo>
                  <a:pt x="578692" y="186330"/>
                  <a:pt x="365967" y="176805"/>
                  <a:pt x="333688" y="163047"/>
                </a:cubicBezTo>
                <a:cubicBezTo>
                  <a:pt x="301409" y="149289"/>
                  <a:pt x="505138" y="88964"/>
                  <a:pt x="486088" y="83672"/>
                </a:cubicBezTo>
                <a:cubicBezTo>
                  <a:pt x="467038" y="78380"/>
                  <a:pt x="282888" y="131297"/>
                  <a:pt x="219388" y="131297"/>
                </a:cubicBezTo>
                <a:cubicBezTo>
                  <a:pt x="155888" y="131297"/>
                  <a:pt x="138955" y="102722"/>
                  <a:pt x="105088" y="83672"/>
                </a:cubicBezTo>
                <a:cubicBezTo>
                  <a:pt x="71221" y="64622"/>
                  <a:pt x="-5508" y="-9990"/>
                  <a:pt x="313" y="1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44BB4AD-426E-A775-A261-9143F0C6C00F}"/>
              </a:ext>
            </a:extLst>
          </p:cNvPr>
          <p:cNvSpPr/>
          <p:nvPr/>
        </p:nvSpPr>
        <p:spPr>
          <a:xfrm>
            <a:off x="6254549" y="6784699"/>
            <a:ext cx="415165" cy="378119"/>
          </a:xfrm>
          <a:custGeom>
            <a:avLst/>
            <a:gdLst>
              <a:gd name="connsiteX0" fmla="*/ 201 w 415165"/>
              <a:gd name="connsiteY0" fmla="*/ 276 h 378119"/>
              <a:gd name="connsiteX1" fmla="*/ 301826 w 415165"/>
              <a:gd name="connsiteY1" fmla="*/ 225701 h 378119"/>
              <a:gd name="connsiteX2" fmla="*/ 292301 w 415165"/>
              <a:gd name="connsiteY2" fmla="*/ 378101 h 378119"/>
              <a:gd name="connsiteX3" fmla="*/ 314526 w 415165"/>
              <a:gd name="connsiteY3" fmla="*/ 235226 h 378119"/>
              <a:gd name="connsiteX4" fmla="*/ 412951 w 415165"/>
              <a:gd name="connsiteY4" fmla="*/ 114576 h 378119"/>
              <a:gd name="connsiteX5" fmla="*/ 352626 w 415165"/>
              <a:gd name="connsiteY5" fmla="*/ 178076 h 378119"/>
              <a:gd name="connsiteX6" fmla="*/ 201 w 415165"/>
              <a:gd name="connsiteY6" fmla="*/ 276 h 37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165" h="378119">
                <a:moveTo>
                  <a:pt x="201" y="276"/>
                </a:moveTo>
                <a:cubicBezTo>
                  <a:pt x="-8266" y="8214"/>
                  <a:pt x="253143" y="162730"/>
                  <a:pt x="301826" y="225701"/>
                </a:cubicBezTo>
                <a:cubicBezTo>
                  <a:pt x="350509" y="288672"/>
                  <a:pt x="290184" y="376513"/>
                  <a:pt x="292301" y="378101"/>
                </a:cubicBezTo>
                <a:cubicBezTo>
                  <a:pt x="294418" y="379689"/>
                  <a:pt x="294418" y="279147"/>
                  <a:pt x="314526" y="235226"/>
                </a:cubicBezTo>
                <a:cubicBezTo>
                  <a:pt x="334634" y="191305"/>
                  <a:pt x="406601" y="124101"/>
                  <a:pt x="412951" y="114576"/>
                </a:cubicBezTo>
                <a:cubicBezTo>
                  <a:pt x="419301" y="105051"/>
                  <a:pt x="415597" y="198184"/>
                  <a:pt x="352626" y="178076"/>
                </a:cubicBezTo>
                <a:cubicBezTo>
                  <a:pt x="289655" y="157968"/>
                  <a:pt x="8668" y="-7662"/>
                  <a:pt x="201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3538B2CF-9282-1033-DF4A-A03B9AE6FC38}"/>
              </a:ext>
            </a:extLst>
          </p:cNvPr>
          <p:cNvSpPr/>
          <p:nvPr/>
        </p:nvSpPr>
        <p:spPr>
          <a:xfrm>
            <a:off x="6352618" y="6740256"/>
            <a:ext cx="394106" cy="403683"/>
          </a:xfrm>
          <a:custGeom>
            <a:avLst/>
            <a:gdLst>
              <a:gd name="connsiteX0" fmla="*/ 368857 w 394106"/>
              <a:gd name="connsiteY0" fmla="*/ 269 h 403683"/>
              <a:gd name="connsiteX1" fmla="*/ 241857 w 394106"/>
              <a:gd name="connsiteY1" fmla="*/ 162194 h 403683"/>
              <a:gd name="connsiteX2" fmla="*/ 378382 w 394106"/>
              <a:gd name="connsiteY2" fmla="*/ 301894 h 403683"/>
              <a:gd name="connsiteX3" fmla="*/ 308532 w 394106"/>
              <a:gd name="connsiteY3" fmla="*/ 286019 h 403683"/>
              <a:gd name="connsiteX4" fmla="*/ 387907 w 394106"/>
              <a:gd name="connsiteY4" fmla="*/ 336819 h 403683"/>
              <a:gd name="connsiteX5" fmla="*/ 156132 w 394106"/>
              <a:gd name="connsiteY5" fmla="*/ 403494 h 403683"/>
              <a:gd name="connsiteX6" fmla="*/ 391082 w 394106"/>
              <a:gd name="connsiteY6" fmla="*/ 352694 h 403683"/>
              <a:gd name="connsiteX7" fmla="*/ 270432 w 394106"/>
              <a:gd name="connsiteY7" fmla="*/ 235219 h 403683"/>
              <a:gd name="connsiteX8" fmla="*/ 557 w 394106"/>
              <a:gd name="connsiteY8" fmla="*/ 124094 h 403683"/>
              <a:gd name="connsiteX9" fmla="*/ 200582 w 394106"/>
              <a:gd name="connsiteY9" fmla="*/ 168544 h 403683"/>
              <a:gd name="connsiteX10" fmla="*/ 225982 w 394106"/>
              <a:gd name="connsiteY10" fmla="*/ 124094 h 403683"/>
              <a:gd name="connsiteX11" fmla="*/ 368857 w 394106"/>
              <a:gd name="connsiteY11" fmla="*/ 269 h 40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4106" h="403683">
                <a:moveTo>
                  <a:pt x="368857" y="269"/>
                </a:moveTo>
                <a:cubicBezTo>
                  <a:pt x="371503" y="6619"/>
                  <a:pt x="240270" y="111923"/>
                  <a:pt x="241857" y="162194"/>
                </a:cubicBezTo>
                <a:cubicBezTo>
                  <a:pt x="243444" y="212465"/>
                  <a:pt x="367270" y="281257"/>
                  <a:pt x="378382" y="301894"/>
                </a:cubicBezTo>
                <a:cubicBezTo>
                  <a:pt x="389494" y="322531"/>
                  <a:pt x="306944" y="280198"/>
                  <a:pt x="308532" y="286019"/>
                </a:cubicBezTo>
                <a:cubicBezTo>
                  <a:pt x="310119" y="291840"/>
                  <a:pt x="413307" y="317240"/>
                  <a:pt x="387907" y="336819"/>
                </a:cubicBezTo>
                <a:cubicBezTo>
                  <a:pt x="362507" y="356398"/>
                  <a:pt x="155603" y="400848"/>
                  <a:pt x="156132" y="403494"/>
                </a:cubicBezTo>
                <a:cubicBezTo>
                  <a:pt x="156661" y="406140"/>
                  <a:pt x="372032" y="380740"/>
                  <a:pt x="391082" y="352694"/>
                </a:cubicBezTo>
                <a:cubicBezTo>
                  <a:pt x="410132" y="324648"/>
                  <a:pt x="335519" y="273319"/>
                  <a:pt x="270432" y="235219"/>
                </a:cubicBezTo>
                <a:cubicBezTo>
                  <a:pt x="205345" y="197119"/>
                  <a:pt x="12199" y="135207"/>
                  <a:pt x="557" y="124094"/>
                </a:cubicBezTo>
                <a:cubicBezTo>
                  <a:pt x="-11085" y="112982"/>
                  <a:pt x="163011" y="168544"/>
                  <a:pt x="200582" y="168544"/>
                </a:cubicBezTo>
                <a:cubicBezTo>
                  <a:pt x="238153" y="168544"/>
                  <a:pt x="202699" y="146319"/>
                  <a:pt x="225982" y="124094"/>
                </a:cubicBezTo>
                <a:cubicBezTo>
                  <a:pt x="249265" y="101869"/>
                  <a:pt x="366211" y="-6081"/>
                  <a:pt x="368857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F34EC009-6DA8-C2F4-E3F1-76B902C69D64}"/>
              </a:ext>
            </a:extLst>
          </p:cNvPr>
          <p:cNvSpPr/>
          <p:nvPr/>
        </p:nvSpPr>
        <p:spPr>
          <a:xfrm>
            <a:off x="5814900" y="7195021"/>
            <a:ext cx="989207" cy="200259"/>
          </a:xfrm>
          <a:custGeom>
            <a:avLst/>
            <a:gdLst>
              <a:gd name="connsiteX0" fmla="*/ 1700 w 989207"/>
              <a:gd name="connsiteY0" fmla="*/ 151929 h 200259"/>
              <a:gd name="connsiteX1" fmla="*/ 703375 w 989207"/>
              <a:gd name="connsiteY1" fmla="*/ 21754 h 200259"/>
              <a:gd name="connsiteX2" fmla="*/ 712900 w 989207"/>
              <a:gd name="connsiteY2" fmla="*/ 18579 h 200259"/>
              <a:gd name="connsiteX3" fmla="*/ 808150 w 989207"/>
              <a:gd name="connsiteY3" fmla="*/ 12229 h 200259"/>
              <a:gd name="connsiteX4" fmla="*/ 989125 w 989207"/>
              <a:gd name="connsiteY4" fmla="*/ 199554 h 200259"/>
              <a:gd name="connsiteX5" fmla="*/ 830375 w 989207"/>
              <a:gd name="connsiteY5" fmla="*/ 75729 h 200259"/>
              <a:gd name="connsiteX6" fmla="*/ 744650 w 989207"/>
              <a:gd name="connsiteY6" fmla="*/ 63029 h 200259"/>
              <a:gd name="connsiteX7" fmla="*/ 789100 w 989207"/>
              <a:gd name="connsiteY7" fmla="*/ 69379 h 200259"/>
              <a:gd name="connsiteX8" fmla="*/ 579550 w 989207"/>
              <a:gd name="connsiteY8" fmla="*/ 94779 h 200259"/>
              <a:gd name="connsiteX9" fmla="*/ 808150 w 989207"/>
              <a:gd name="connsiteY9" fmla="*/ 56679 h 200259"/>
              <a:gd name="connsiteX10" fmla="*/ 611300 w 989207"/>
              <a:gd name="connsiteY10" fmla="*/ 40804 h 200259"/>
              <a:gd name="connsiteX11" fmla="*/ 271575 w 989207"/>
              <a:gd name="connsiteY11" fmla="*/ 31279 h 200259"/>
              <a:gd name="connsiteX12" fmla="*/ 500175 w 989207"/>
              <a:gd name="connsiteY12" fmla="*/ 59854 h 200259"/>
              <a:gd name="connsiteX13" fmla="*/ 1700 w 989207"/>
              <a:gd name="connsiteY13" fmla="*/ 151929 h 20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89207" h="200259">
                <a:moveTo>
                  <a:pt x="1700" y="151929"/>
                </a:moveTo>
                <a:lnTo>
                  <a:pt x="703375" y="21754"/>
                </a:lnTo>
                <a:cubicBezTo>
                  <a:pt x="821908" y="-471"/>
                  <a:pt x="695438" y="20166"/>
                  <a:pt x="712900" y="18579"/>
                </a:cubicBezTo>
                <a:cubicBezTo>
                  <a:pt x="730362" y="16992"/>
                  <a:pt x="762113" y="-17933"/>
                  <a:pt x="808150" y="12229"/>
                </a:cubicBezTo>
                <a:cubicBezTo>
                  <a:pt x="854187" y="42391"/>
                  <a:pt x="985421" y="188971"/>
                  <a:pt x="989125" y="199554"/>
                </a:cubicBezTo>
                <a:cubicBezTo>
                  <a:pt x="992829" y="210137"/>
                  <a:pt x="871121" y="98483"/>
                  <a:pt x="830375" y="75729"/>
                </a:cubicBezTo>
                <a:cubicBezTo>
                  <a:pt x="789629" y="52975"/>
                  <a:pt x="751529" y="64087"/>
                  <a:pt x="744650" y="63029"/>
                </a:cubicBezTo>
                <a:cubicBezTo>
                  <a:pt x="737771" y="61971"/>
                  <a:pt x="816617" y="64087"/>
                  <a:pt x="789100" y="69379"/>
                </a:cubicBezTo>
                <a:cubicBezTo>
                  <a:pt x="761583" y="74671"/>
                  <a:pt x="576375" y="96896"/>
                  <a:pt x="579550" y="94779"/>
                </a:cubicBezTo>
                <a:cubicBezTo>
                  <a:pt x="582725" y="92662"/>
                  <a:pt x="802858" y="65675"/>
                  <a:pt x="808150" y="56679"/>
                </a:cubicBezTo>
                <a:cubicBezTo>
                  <a:pt x="813442" y="47683"/>
                  <a:pt x="700729" y="45037"/>
                  <a:pt x="611300" y="40804"/>
                </a:cubicBezTo>
                <a:cubicBezTo>
                  <a:pt x="521871" y="36571"/>
                  <a:pt x="290096" y="28104"/>
                  <a:pt x="271575" y="31279"/>
                </a:cubicBezTo>
                <a:cubicBezTo>
                  <a:pt x="253054" y="34454"/>
                  <a:pt x="549917" y="41862"/>
                  <a:pt x="500175" y="59854"/>
                </a:cubicBezTo>
                <a:cubicBezTo>
                  <a:pt x="450433" y="77846"/>
                  <a:pt x="-32167" y="158279"/>
                  <a:pt x="1700" y="151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BB84FEC5-6494-E203-65CB-94E56B2CDB5D}"/>
              </a:ext>
            </a:extLst>
          </p:cNvPr>
          <p:cNvSpPr/>
          <p:nvPr/>
        </p:nvSpPr>
        <p:spPr>
          <a:xfrm>
            <a:off x="5832947" y="7228809"/>
            <a:ext cx="830637" cy="105463"/>
          </a:xfrm>
          <a:custGeom>
            <a:avLst/>
            <a:gdLst>
              <a:gd name="connsiteX0" fmla="*/ 2703 w 830637"/>
              <a:gd name="connsiteY0" fmla="*/ 105441 h 105463"/>
              <a:gd name="connsiteX1" fmla="*/ 818678 w 830637"/>
              <a:gd name="connsiteY1" fmla="*/ 3841 h 105463"/>
              <a:gd name="connsiteX2" fmla="*/ 510703 w 830637"/>
              <a:gd name="connsiteY2" fmla="*/ 19716 h 105463"/>
              <a:gd name="connsiteX3" fmla="*/ 190028 w 830637"/>
              <a:gd name="connsiteY3" fmla="*/ 35591 h 105463"/>
              <a:gd name="connsiteX4" fmla="*/ 542453 w 830637"/>
              <a:gd name="connsiteY4" fmla="*/ 13366 h 105463"/>
              <a:gd name="connsiteX5" fmla="*/ 2703 w 830637"/>
              <a:gd name="connsiteY5" fmla="*/ 105441 h 10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0637" h="105463">
                <a:moveTo>
                  <a:pt x="2703" y="105441"/>
                </a:moveTo>
                <a:cubicBezTo>
                  <a:pt x="48740" y="103854"/>
                  <a:pt x="734011" y="18128"/>
                  <a:pt x="818678" y="3841"/>
                </a:cubicBezTo>
                <a:cubicBezTo>
                  <a:pt x="903345" y="-10446"/>
                  <a:pt x="510703" y="19716"/>
                  <a:pt x="510703" y="19716"/>
                </a:cubicBezTo>
                <a:lnTo>
                  <a:pt x="190028" y="35591"/>
                </a:lnTo>
                <a:cubicBezTo>
                  <a:pt x="195319" y="34533"/>
                  <a:pt x="571557" y="2783"/>
                  <a:pt x="542453" y="13366"/>
                </a:cubicBezTo>
                <a:cubicBezTo>
                  <a:pt x="513349" y="23949"/>
                  <a:pt x="-43334" y="107028"/>
                  <a:pt x="2703" y="105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8F0B88CA-3BC7-E037-DBCB-DCED41B51531}"/>
              </a:ext>
            </a:extLst>
          </p:cNvPr>
          <p:cNvSpPr/>
          <p:nvPr/>
        </p:nvSpPr>
        <p:spPr>
          <a:xfrm>
            <a:off x="6587393" y="7108435"/>
            <a:ext cx="865900" cy="253645"/>
          </a:xfrm>
          <a:custGeom>
            <a:avLst/>
            <a:gdLst>
              <a:gd name="connsiteX0" fmla="*/ 732 w 865900"/>
              <a:gd name="connsiteY0" fmla="*/ 181365 h 253645"/>
              <a:gd name="connsiteX1" fmla="*/ 153132 w 865900"/>
              <a:gd name="connsiteY1" fmla="*/ 57540 h 253645"/>
              <a:gd name="connsiteX2" fmla="*/ 435707 w 865900"/>
              <a:gd name="connsiteY2" fmla="*/ 108340 h 253645"/>
              <a:gd name="connsiteX3" fmla="*/ 299182 w 865900"/>
              <a:gd name="connsiteY3" fmla="*/ 73415 h 253645"/>
              <a:gd name="connsiteX4" fmla="*/ 362682 w 865900"/>
              <a:gd name="connsiteY4" fmla="*/ 390 h 253645"/>
              <a:gd name="connsiteX5" fmla="*/ 486507 w 865900"/>
              <a:gd name="connsiteY5" fmla="*/ 108340 h 253645"/>
              <a:gd name="connsiteX6" fmla="*/ 607157 w 865900"/>
              <a:gd name="connsiteY6" fmla="*/ 121040 h 253645"/>
              <a:gd name="connsiteX7" fmla="*/ 565882 w 865900"/>
              <a:gd name="connsiteY7" fmla="*/ 86115 h 253645"/>
              <a:gd name="connsiteX8" fmla="*/ 553182 w 865900"/>
              <a:gd name="connsiteY8" fmla="*/ 140090 h 253645"/>
              <a:gd name="connsiteX9" fmla="*/ 327757 w 865900"/>
              <a:gd name="connsiteY9" fmla="*/ 175015 h 253645"/>
              <a:gd name="connsiteX10" fmla="*/ 689707 w 865900"/>
              <a:gd name="connsiteY10" fmla="*/ 121040 h 253645"/>
              <a:gd name="connsiteX11" fmla="*/ 784957 w 865900"/>
              <a:gd name="connsiteY11" fmla="*/ 89290 h 253645"/>
              <a:gd name="connsiteX12" fmla="*/ 619857 w 865900"/>
              <a:gd name="connsiteY12" fmla="*/ 127390 h 253645"/>
              <a:gd name="connsiteX13" fmla="*/ 864332 w 865900"/>
              <a:gd name="connsiteY13" fmla="*/ 136915 h 253645"/>
              <a:gd name="connsiteX14" fmla="*/ 476982 w 865900"/>
              <a:gd name="connsiteY14" fmla="*/ 105165 h 253645"/>
              <a:gd name="connsiteX15" fmla="*/ 324582 w 865900"/>
              <a:gd name="connsiteY15" fmla="*/ 82940 h 253645"/>
              <a:gd name="connsiteX16" fmla="*/ 156307 w 865900"/>
              <a:gd name="connsiteY16" fmla="*/ 181365 h 253645"/>
              <a:gd name="connsiteX17" fmla="*/ 105507 w 865900"/>
              <a:gd name="connsiteY17" fmla="*/ 251215 h 253645"/>
              <a:gd name="connsiteX18" fmla="*/ 267432 w 865900"/>
              <a:gd name="connsiteY18" fmla="*/ 92465 h 253645"/>
              <a:gd name="connsiteX19" fmla="*/ 172182 w 865900"/>
              <a:gd name="connsiteY19" fmla="*/ 54365 h 253645"/>
              <a:gd name="connsiteX20" fmla="*/ 99157 w 865900"/>
              <a:gd name="connsiteY20" fmla="*/ 114690 h 253645"/>
              <a:gd name="connsiteX21" fmla="*/ 732 w 865900"/>
              <a:gd name="connsiteY21" fmla="*/ 181365 h 25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65900" h="253645">
                <a:moveTo>
                  <a:pt x="732" y="181365"/>
                </a:moveTo>
                <a:cubicBezTo>
                  <a:pt x="9728" y="171840"/>
                  <a:pt x="80636" y="69711"/>
                  <a:pt x="153132" y="57540"/>
                </a:cubicBezTo>
                <a:cubicBezTo>
                  <a:pt x="225628" y="45369"/>
                  <a:pt x="411365" y="105694"/>
                  <a:pt x="435707" y="108340"/>
                </a:cubicBezTo>
                <a:cubicBezTo>
                  <a:pt x="460049" y="110986"/>
                  <a:pt x="311353" y="91407"/>
                  <a:pt x="299182" y="73415"/>
                </a:cubicBezTo>
                <a:cubicBezTo>
                  <a:pt x="287011" y="55423"/>
                  <a:pt x="331461" y="-5431"/>
                  <a:pt x="362682" y="390"/>
                </a:cubicBezTo>
                <a:cubicBezTo>
                  <a:pt x="393903" y="6211"/>
                  <a:pt x="445761" y="88232"/>
                  <a:pt x="486507" y="108340"/>
                </a:cubicBezTo>
                <a:cubicBezTo>
                  <a:pt x="527253" y="128448"/>
                  <a:pt x="593928" y="124744"/>
                  <a:pt x="607157" y="121040"/>
                </a:cubicBezTo>
                <a:cubicBezTo>
                  <a:pt x="620386" y="117336"/>
                  <a:pt x="574878" y="82940"/>
                  <a:pt x="565882" y="86115"/>
                </a:cubicBezTo>
                <a:cubicBezTo>
                  <a:pt x="556886" y="89290"/>
                  <a:pt x="592869" y="125273"/>
                  <a:pt x="553182" y="140090"/>
                </a:cubicBezTo>
                <a:cubicBezTo>
                  <a:pt x="513495" y="154907"/>
                  <a:pt x="327757" y="175015"/>
                  <a:pt x="327757" y="175015"/>
                </a:cubicBezTo>
                <a:cubicBezTo>
                  <a:pt x="350511" y="171840"/>
                  <a:pt x="613507" y="135327"/>
                  <a:pt x="689707" y="121040"/>
                </a:cubicBezTo>
                <a:cubicBezTo>
                  <a:pt x="765907" y="106752"/>
                  <a:pt x="796599" y="88232"/>
                  <a:pt x="784957" y="89290"/>
                </a:cubicBezTo>
                <a:cubicBezTo>
                  <a:pt x="773315" y="90348"/>
                  <a:pt x="606628" y="119453"/>
                  <a:pt x="619857" y="127390"/>
                </a:cubicBezTo>
                <a:cubicBezTo>
                  <a:pt x="633086" y="135327"/>
                  <a:pt x="888145" y="140619"/>
                  <a:pt x="864332" y="136915"/>
                </a:cubicBezTo>
                <a:cubicBezTo>
                  <a:pt x="840520" y="133211"/>
                  <a:pt x="566940" y="114161"/>
                  <a:pt x="476982" y="105165"/>
                </a:cubicBezTo>
                <a:cubicBezTo>
                  <a:pt x="387024" y="96169"/>
                  <a:pt x="378028" y="70240"/>
                  <a:pt x="324582" y="82940"/>
                </a:cubicBezTo>
                <a:cubicBezTo>
                  <a:pt x="271136" y="95640"/>
                  <a:pt x="192819" y="153319"/>
                  <a:pt x="156307" y="181365"/>
                </a:cubicBezTo>
                <a:cubicBezTo>
                  <a:pt x="119795" y="209411"/>
                  <a:pt x="86986" y="266032"/>
                  <a:pt x="105507" y="251215"/>
                </a:cubicBezTo>
                <a:cubicBezTo>
                  <a:pt x="124028" y="236398"/>
                  <a:pt x="256320" y="125273"/>
                  <a:pt x="267432" y="92465"/>
                </a:cubicBezTo>
                <a:cubicBezTo>
                  <a:pt x="278545" y="59657"/>
                  <a:pt x="200228" y="50661"/>
                  <a:pt x="172182" y="54365"/>
                </a:cubicBezTo>
                <a:cubicBezTo>
                  <a:pt x="144136" y="58069"/>
                  <a:pt x="130378" y="94582"/>
                  <a:pt x="99157" y="114690"/>
                </a:cubicBezTo>
                <a:cubicBezTo>
                  <a:pt x="67936" y="134798"/>
                  <a:pt x="-8264" y="190890"/>
                  <a:pt x="732" y="181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8B1E7DE0-6750-65CA-05AE-49E419FB4158}"/>
              </a:ext>
            </a:extLst>
          </p:cNvPr>
          <p:cNvSpPr/>
          <p:nvPr/>
        </p:nvSpPr>
        <p:spPr>
          <a:xfrm>
            <a:off x="6613301" y="7359454"/>
            <a:ext cx="484764" cy="220005"/>
          </a:xfrm>
          <a:custGeom>
            <a:avLst/>
            <a:gdLst>
              <a:gd name="connsiteX0" fmla="*/ 482824 w 484764"/>
              <a:gd name="connsiteY0" fmla="*/ 9721 h 220005"/>
              <a:gd name="connsiteX1" fmla="*/ 174849 w 484764"/>
              <a:gd name="connsiteY1" fmla="*/ 108146 h 220005"/>
              <a:gd name="connsiteX2" fmla="*/ 3399 w 484764"/>
              <a:gd name="connsiteY2" fmla="*/ 219271 h 220005"/>
              <a:gd name="connsiteX3" fmla="*/ 63724 w 484764"/>
              <a:gd name="connsiteY3" fmla="*/ 149421 h 220005"/>
              <a:gd name="connsiteX4" fmla="*/ 101824 w 484764"/>
              <a:gd name="connsiteY4" fmla="*/ 16071 h 220005"/>
              <a:gd name="connsiteX5" fmla="*/ 82774 w 484764"/>
              <a:gd name="connsiteY5" fmla="*/ 187521 h 220005"/>
              <a:gd name="connsiteX6" fmla="*/ 193899 w 484764"/>
              <a:gd name="connsiteY6" fmla="*/ 22421 h 220005"/>
              <a:gd name="connsiteX7" fmla="*/ 197074 w 484764"/>
              <a:gd name="connsiteY7" fmla="*/ 101796 h 220005"/>
              <a:gd name="connsiteX8" fmla="*/ 260574 w 484764"/>
              <a:gd name="connsiteY8" fmla="*/ 196 h 220005"/>
              <a:gd name="connsiteX9" fmla="*/ 222474 w 484764"/>
              <a:gd name="connsiteY9" fmla="*/ 133546 h 220005"/>
              <a:gd name="connsiteX10" fmla="*/ 333599 w 484764"/>
              <a:gd name="connsiteY10" fmla="*/ 9721 h 220005"/>
              <a:gd name="connsiteX11" fmla="*/ 305024 w 484764"/>
              <a:gd name="connsiteY11" fmla="*/ 47821 h 220005"/>
              <a:gd name="connsiteX12" fmla="*/ 482824 w 484764"/>
              <a:gd name="connsiteY12" fmla="*/ 9721 h 22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4764" h="220005">
                <a:moveTo>
                  <a:pt x="482824" y="9721"/>
                </a:moveTo>
                <a:cubicBezTo>
                  <a:pt x="461128" y="19775"/>
                  <a:pt x="254753" y="73221"/>
                  <a:pt x="174849" y="108146"/>
                </a:cubicBezTo>
                <a:cubicBezTo>
                  <a:pt x="94945" y="143071"/>
                  <a:pt x="21920" y="212392"/>
                  <a:pt x="3399" y="219271"/>
                </a:cubicBezTo>
                <a:cubicBezTo>
                  <a:pt x="-15122" y="226150"/>
                  <a:pt x="47320" y="183288"/>
                  <a:pt x="63724" y="149421"/>
                </a:cubicBezTo>
                <a:cubicBezTo>
                  <a:pt x="80128" y="115554"/>
                  <a:pt x="98649" y="9721"/>
                  <a:pt x="101824" y="16071"/>
                </a:cubicBezTo>
                <a:cubicBezTo>
                  <a:pt x="104999" y="22421"/>
                  <a:pt x="67428" y="186463"/>
                  <a:pt x="82774" y="187521"/>
                </a:cubicBezTo>
                <a:cubicBezTo>
                  <a:pt x="98120" y="188579"/>
                  <a:pt x="174849" y="36709"/>
                  <a:pt x="193899" y="22421"/>
                </a:cubicBezTo>
                <a:cubicBezTo>
                  <a:pt x="212949" y="8133"/>
                  <a:pt x="185962" y="105500"/>
                  <a:pt x="197074" y="101796"/>
                </a:cubicBezTo>
                <a:cubicBezTo>
                  <a:pt x="208186" y="98092"/>
                  <a:pt x="256341" y="-5096"/>
                  <a:pt x="260574" y="196"/>
                </a:cubicBezTo>
                <a:cubicBezTo>
                  <a:pt x="264807" y="5488"/>
                  <a:pt x="210303" y="131959"/>
                  <a:pt x="222474" y="133546"/>
                </a:cubicBezTo>
                <a:cubicBezTo>
                  <a:pt x="234645" y="135133"/>
                  <a:pt x="319841" y="24009"/>
                  <a:pt x="333599" y="9721"/>
                </a:cubicBezTo>
                <a:cubicBezTo>
                  <a:pt x="347357" y="-4567"/>
                  <a:pt x="272216" y="47821"/>
                  <a:pt x="305024" y="47821"/>
                </a:cubicBezTo>
                <a:cubicBezTo>
                  <a:pt x="337832" y="47821"/>
                  <a:pt x="504520" y="-333"/>
                  <a:pt x="482824" y="9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66D5CA78-DB85-D9C9-A569-48977016EC77}"/>
              </a:ext>
            </a:extLst>
          </p:cNvPr>
          <p:cNvSpPr/>
          <p:nvPr/>
        </p:nvSpPr>
        <p:spPr>
          <a:xfrm>
            <a:off x="6174560" y="7375090"/>
            <a:ext cx="520781" cy="317274"/>
          </a:xfrm>
          <a:custGeom>
            <a:avLst/>
            <a:gdLst>
              <a:gd name="connsiteX0" fmla="*/ 13515 w 520781"/>
              <a:gd name="connsiteY0" fmla="*/ 19485 h 317274"/>
              <a:gd name="connsiteX1" fmla="*/ 70665 w 520781"/>
              <a:gd name="connsiteY1" fmla="*/ 25835 h 317274"/>
              <a:gd name="connsiteX2" fmla="*/ 515165 w 520781"/>
              <a:gd name="connsiteY2" fmla="*/ 260785 h 317274"/>
              <a:gd name="connsiteX3" fmla="*/ 318315 w 520781"/>
              <a:gd name="connsiteY3" fmla="*/ 156010 h 317274"/>
              <a:gd name="connsiteX4" fmla="*/ 277040 w 520781"/>
              <a:gd name="connsiteY4" fmla="*/ 314760 h 317274"/>
              <a:gd name="connsiteX5" fmla="*/ 280215 w 520781"/>
              <a:gd name="connsiteY5" fmla="*/ 3610 h 317274"/>
              <a:gd name="connsiteX6" fmla="*/ 270690 w 520781"/>
              <a:gd name="connsiteY6" fmla="*/ 140135 h 317274"/>
              <a:gd name="connsiteX7" fmla="*/ 229415 w 520781"/>
              <a:gd name="connsiteY7" fmla="*/ 60760 h 317274"/>
              <a:gd name="connsiteX8" fmla="*/ 200840 w 520781"/>
              <a:gd name="connsiteY8" fmla="*/ 73460 h 317274"/>
              <a:gd name="connsiteX9" fmla="*/ 13515 w 520781"/>
              <a:gd name="connsiteY9" fmla="*/ 19485 h 317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0781" h="317274">
                <a:moveTo>
                  <a:pt x="13515" y="19485"/>
                </a:moveTo>
                <a:cubicBezTo>
                  <a:pt x="-8181" y="11548"/>
                  <a:pt x="-12943" y="-14382"/>
                  <a:pt x="70665" y="25835"/>
                </a:cubicBezTo>
                <a:cubicBezTo>
                  <a:pt x="154273" y="66052"/>
                  <a:pt x="515165" y="260785"/>
                  <a:pt x="515165" y="260785"/>
                </a:cubicBezTo>
                <a:cubicBezTo>
                  <a:pt x="556440" y="282481"/>
                  <a:pt x="358002" y="147014"/>
                  <a:pt x="318315" y="156010"/>
                </a:cubicBezTo>
                <a:cubicBezTo>
                  <a:pt x="278628" y="165006"/>
                  <a:pt x="283390" y="340160"/>
                  <a:pt x="277040" y="314760"/>
                </a:cubicBezTo>
                <a:cubicBezTo>
                  <a:pt x="270690" y="289360"/>
                  <a:pt x="281273" y="32714"/>
                  <a:pt x="280215" y="3610"/>
                </a:cubicBezTo>
                <a:cubicBezTo>
                  <a:pt x="279157" y="-25494"/>
                  <a:pt x="279157" y="130610"/>
                  <a:pt x="270690" y="140135"/>
                </a:cubicBezTo>
                <a:cubicBezTo>
                  <a:pt x="262223" y="149660"/>
                  <a:pt x="241057" y="71873"/>
                  <a:pt x="229415" y="60760"/>
                </a:cubicBezTo>
                <a:cubicBezTo>
                  <a:pt x="217773" y="49648"/>
                  <a:pt x="234707" y="81398"/>
                  <a:pt x="200840" y="73460"/>
                </a:cubicBezTo>
                <a:cubicBezTo>
                  <a:pt x="166973" y="65523"/>
                  <a:pt x="35211" y="27422"/>
                  <a:pt x="13515" y="19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63734BF9-F13A-02DD-8430-0DE9C3170B30}"/>
              </a:ext>
            </a:extLst>
          </p:cNvPr>
          <p:cNvSpPr/>
          <p:nvPr/>
        </p:nvSpPr>
        <p:spPr>
          <a:xfrm>
            <a:off x="6603795" y="7340388"/>
            <a:ext cx="626099" cy="473948"/>
          </a:xfrm>
          <a:custGeom>
            <a:avLst/>
            <a:gdLst>
              <a:gd name="connsiteX0" fmla="*/ 625680 w 626099"/>
              <a:gd name="connsiteY0" fmla="*/ 212 h 473948"/>
              <a:gd name="connsiteX1" fmla="*/ 266905 w 626099"/>
              <a:gd name="connsiteY1" fmla="*/ 171662 h 473948"/>
              <a:gd name="connsiteX2" fmla="*/ 111330 w 626099"/>
              <a:gd name="connsiteY2" fmla="*/ 327237 h 473948"/>
              <a:gd name="connsiteX3" fmla="*/ 206580 w 626099"/>
              <a:gd name="connsiteY3" fmla="*/ 171662 h 473948"/>
              <a:gd name="connsiteX4" fmla="*/ 205 w 626099"/>
              <a:gd name="connsiteY4" fmla="*/ 473287 h 473948"/>
              <a:gd name="connsiteX5" fmla="*/ 251030 w 626099"/>
              <a:gd name="connsiteY5" fmla="*/ 73237 h 473948"/>
              <a:gd name="connsiteX6" fmla="*/ 101805 w 626099"/>
              <a:gd name="connsiteY6" fmla="*/ 336762 h 473948"/>
              <a:gd name="connsiteX7" fmla="*/ 381205 w 626099"/>
              <a:gd name="connsiteY7" fmla="*/ 38312 h 473948"/>
              <a:gd name="connsiteX8" fmla="*/ 352630 w 626099"/>
              <a:gd name="connsiteY8" fmla="*/ 101812 h 473948"/>
              <a:gd name="connsiteX9" fmla="*/ 520905 w 626099"/>
              <a:gd name="connsiteY9" fmla="*/ 28787 h 473948"/>
              <a:gd name="connsiteX10" fmla="*/ 343105 w 626099"/>
              <a:gd name="connsiteY10" fmla="*/ 133562 h 473948"/>
              <a:gd name="connsiteX11" fmla="*/ 625680 w 626099"/>
              <a:gd name="connsiteY11" fmla="*/ 212 h 47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6099" h="473948">
                <a:moveTo>
                  <a:pt x="625680" y="212"/>
                </a:moveTo>
                <a:cubicBezTo>
                  <a:pt x="612980" y="6562"/>
                  <a:pt x="352630" y="117158"/>
                  <a:pt x="266905" y="171662"/>
                </a:cubicBezTo>
                <a:cubicBezTo>
                  <a:pt x="181180" y="226166"/>
                  <a:pt x="121384" y="327237"/>
                  <a:pt x="111330" y="327237"/>
                </a:cubicBezTo>
                <a:cubicBezTo>
                  <a:pt x="101276" y="327237"/>
                  <a:pt x="225101" y="147320"/>
                  <a:pt x="206580" y="171662"/>
                </a:cubicBezTo>
                <a:cubicBezTo>
                  <a:pt x="188059" y="196004"/>
                  <a:pt x="-7203" y="489691"/>
                  <a:pt x="205" y="473287"/>
                </a:cubicBezTo>
                <a:cubicBezTo>
                  <a:pt x="7613" y="456883"/>
                  <a:pt x="234097" y="95991"/>
                  <a:pt x="251030" y="73237"/>
                </a:cubicBezTo>
                <a:cubicBezTo>
                  <a:pt x="267963" y="50483"/>
                  <a:pt x="80109" y="342583"/>
                  <a:pt x="101805" y="336762"/>
                </a:cubicBezTo>
                <a:cubicBezTo>
                  <a:pt x="123501" y="330941"/>
                  <a:pt x="339401" y="77470"/>
                  <a:pt x="381205" y="38312"/>
                </a:cubicBezTo>
                <a:cubicBezTo>
                  <a:pt x="423009" y="-846"/>
                  <a:pt x="329347" y="103400"/>
                  <a:pt x="352630" y="101812"/>
                </a:cubicBezTo>
                <a:cubicBezTo>
                  <a:pt x="375913" y="100225"/>
                  <a:pt x="522492" y="23495"/>
                  <a:pt x="520905" y="28787"/>
                </a:cubicBezTo>
                <a:cubicBezTo>
                  <a:pt x="519318" y="34079"/>
                  <a:pt x="327759" y="135150"/>
                  <a:pt x="343105" y="133562"/>
                </a:cubicBezTo>
                <a:cubicBezTo>
                  <a:pt x="358451" y="131975"/>
                  <a:pt x="638380" y="-6138"/>
                  <a:pt x="625680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1393397F-B55D-6469-BFE6-9003F86B186B}"/>
              </a:ext>
            </a:extLst>
          </p:cNvPr>
          <p:cNvSpPr/>
          <p:nvPr/>
        </p:nvSpPr>
        <p:spPr>
          <a:xfrm>
            <a:off x="6273708" y="7399107"/>
            <a:ext cx="625567" cy="388661"/>
          </a:xfrm>
          <a:custGeom>
            <a:avLst/>
            <a:gdLst>
              <a:gd name="connsiteX0" fmla="*/ 25492 w 625567"/>
              <a:gd name="connsiteY0" fmla="*/ 1818 h 388661"/>
              <a:gd name="connsiteX1" fmla="*/ 6442 w 625567"/>
              <a:gd name="connsiteY1" fmla="*/ 84368 h 388661"/>
              <a:gd name="connsiteX2" fmla="*/ 146142 w 625567"/>
              <a:gd name="connsiteY2" fmla="*/ 233593 h 388661"/>
              <a:gd name="connsiteX3" fmla="*/ 38192 w 625567"/>
              <a:gd name="connsiteY3" fmla="*/ 109768 h 388661"/>
              <a:gd name="connsiteX4" fmla="*/ 219167 w 625567"/>
              <a:gd name="connsiteY4" fmla="*/ 382818 h 388661"/>
              <a:gd name="connsiteX5" fmla="*/ 215992 w 625567"/>
              <a:gd name="connsiteY5" fmla="*/ 287568 h 388661"/>
              <a:gd name="connsiteX6" fmla="*/ 625567 w 625567"/>
              <a:gd name="connsiteY6" fmla="*/ 179618 h 388661"/>
              <a:gd name="connsiteX7" fmla="*/ 212817 w 625567"/>
              <a:gd name="connsiteY7" fmla="*/ 249468 h 388661"/>
              <a:gd name="connsiteX8" fmla="*/ 92167 w 625567"/>
              <a:gd name="connsiteY8" fmla="*/ 220893 h 388661"/>
              <a:gd name="connsiteX9" fmla="*/ 44542 w 625567"/>
              <a:gd name="connsiteY9" fmla="*/ 160568 h 388661"/>
              <a:gd name="connsiteX10" fmla="*/ 25492 w 625567"/>
              <a:gd name="connsiteY10" fmla="*/ 1818 h 38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5567" h="388661">
                <a:moveTo>
                  <a:pt x="25492" y="1818"/>
                </a:moveTo>
                <a:cubicBezTo>
                  <a:pt x="19142" y="-10882"/>
                  <a:pt x="-13666" y="45739"/>
                  <a:pt x="6442" y="84368"/>
                </a:cubicBezTo>
                <a:cubicBezTo>
                  <a:pt x="26550" y="122997"/>
                  <a:pt x="140850" y="229360"/>
                  <a:pt x="146142" y="233593"/>
                </a:cubicBezTo>
                <a:cubicBezTo>
                  <a:pt x="151434" y="237826"/>
                  <a:pt x="26021" y="84897"/>
                  <a:pt x="38192" y="109768"/>
                </a:cubicBezTo>
                <a:cubicBezTo>
                  <a:pt x="50363" y="134639"/>
                  <a:pt x="189534" y="353185"/>
                  <a:pt x="219167" y="382818"/>
                </a:cubicBezTo>
                <a:cubicBezTo>
                  <a:pt x="248800" y="412451"/>
                  <a:pt x="148259" y="321435"/>
                  <a:pt x="215992" y="287568"/>
                </a:cubicBezTo>
                <a:cubicBezTo>
                  <a:pt x="283725" y="253701"/>
                  <a:pt x="626096" y="185968"/>
                  <a:pt x="625567" y="179618"/>
                </a:cubicBezTo>
                <a:cubicBezTo>
                  <a:pt x="625038" y="173268"/>
                  <a:pt x="301717" y="242589"/>
                  <a:pt x="212817" y="249468"/>
                </a:cubicBezTo>
                <a:cubicBezTo>
                  <a:pt x="123917" y="256347"/>
                  <a:pt x="120213" y="235710"/>
                  <a:pt x="92167" y="220893"/>
                </a:cubicBezTo>
                <a:cubicBezTo>
                  <a:pt x="64121" y="206076"/>
                  <a:pt x="59359" y="192847"/>
                  <a:pt x="44542" y="160568"/>
                </a:cubicBezTo>
                <a:cubicBezTo>
                  <a:pt x="29725" y="128289"/>
                  <a:pt x="31842" y="14518"/>
                  <a:pt x="25492" y="1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97B6F54C-C85E-D883-2725-6DE2A1CAE7B1}"/>
              </a:ext>
            </a:extLst>
          </p:cNvPr>
          <p:cNvSpPr/>
          <p:nvPr/>
        </p:nvSpPr>
        <p:spPr>
          <a:xfrm>
            <a:off x="5703603" y="4502163"/>
            <a:ext cx="711302" cy="830683"/>
          </a:xfrm>
          <a:custGeom>
            <a:avLst/>
            <a:gdLst>
              <a:gd name="connsiteX0" fmla="*/ 34082 w 711302"/>
              <a:gd name="connsiteY0" fmla="*/ 293202 h 830683"/>
              <a:gd name="connsiteX1" fmla="*/ 82944 w 711302"/>
              <a:gd name="connsiteY1" fmla="*/ 356023 h 830683"/>
              <a:gd name="connsiteX2" fmla="*/ 578534 w 711302"/>
              <a:gd name="connsiteY2" fmla="*/ 614289 h 830683"/>
              <a:gd name="connsiteX3" fmla="*/ 550614 w 711302"/>
              <a:gd name="connsiteY3" fmla="*/ 579388 h 830683"/>
              <a:gd name="connsiteX4" fmla="*/ 676257 w 711302"/>
              <a:gd name="connsiteY4" fmla="*/ 830674 h 830683"/>
              <a:gd name="connsiteX5" fmla="*/ 648336 w 711302"/>
              <a:gd name="connsiteY5" fmla="*/ 586368 h 830683"/>
              <a:gd name="connsiteX6" fmla="*/ 711157 w 711302"/>
              <a:gd name="connsiteY6" fmla="*/ 35 h 830683"/>
              <a:gd name="connsiteX7" fmla="*/ 627395 w 711302"/>
              <a:gd name="connsiteY7" fmla="*/ 614289 h 830683"/>
              <a:gd name="connsiteX8" fmla="*/ 431951 w 711302"/>
              <a:gd name="connsiteY8" fmla="*/ 439785 h 830683"/>
              <a:gd name="connsiteX9" fmla="*/ 34082 w 711302"/>
              <a:gd name="connsiteY9" fmla="*/ 293202 h 83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1302" h="830683">
                <a:moveTo>
                  <a:pt x="34082" y="293202"/>
                </a:moveTo>
                <a:cubicBezTo>
                  <a:pt x="-24086" y="279242"/>
                  <a:pt x="-7798" y="302509"/>
                  <a:pt x="82944" y="356023"/>
                </a:cubicBezTo>
                <a:cubicBezTo>
                  <a:pt x="173686" y="409538"/>
                  <a:pt x="578534" y="614289"/>
                  <a:pt x="578534" y="614289"/>
                </a:cubicBezTo>
                <a:cubicBezTo>
                  <a:pt x="656479" y="651516"/>
                  <a:pt x="534327" y="543324"/>
                  <a:pt x="550614" y="579388"/>
                </a:cubicBezTo>
                <a:cubicBezTo>
                  <a:pt x="566901" y="615452"/>
                  <a:pt x="659970" y="829511"/>
                  <a:pt x="676257" y="830674"/>
                </a:cubicBezTo>
                <a:cubicBezTo>
                  <a:pt x="692544" y="831837"/>
                  <a:pt x="642519" y="724808"/>
                  <a:pt x="648336" y="586368"/>
                </a:cubicBezTo>
                <a:cubicBezTo>
                  <a:pt x="654153" y="447928"/>
                  <a:pt x="714647" y="-4618"/>
                  <a:pt x="711157" y="35"/>
                </a:cubicBezTo>
                <a:cubicBezTo>
                  <a:pt x="707667" y="4688"/>
                  <a:pt x="673929" y="540997"/>
                  <a:pt x="627395" y="614289"/>
                </a:cubicBezTo>
                <a:cubicBezTo>
                  <a:pt x="580861" y="687581"/>
                  <a:pt x="537816" y="490973"/>
                  <a:pt x="431951" y="439785"/>
                </a:cubicBezTo>
                <a:cubicBezTo>
                  <a:pt x="326086" y="388597"/>
                  <a:pt x="92250" y="307162"/>
                  <a:pt x="34082" y="293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68E001AE-7BD8-BE9E-5290-493CD923B324}"/>
              </a:ext>
            </a:extLst>
          </p:cNvPr>
          <p:cNvSpPr/>
          <p:nvPr/>
        </p:nvSpPr>
        <p:spPr>
          <a:xfrm>
            <a:off x="4925512" y="3580744"/>
            <a:ext cx="442516" cy="1487113"/>
          </a:xfrm>
          <a:custGeom>
            <a:avLst/>
            <a:gdLst>
              <a:gd name="connsiteX0" fmla="*/ 442225 w 442516"/>
              <a:gd name="connsiteY0" fmla="*/ 21015 h 1487113"/>
              <a:gd name="connsiteX1" fmla="*/ 225841 w 442516"/>
              <a:gd name="connsiteY1" fmla="*/ 446804 h 1487113"/>
              <a:gd name="connsiteX2" fmla="*/ 386384 w 442516"/>
              <a:gd name="connsiteY2" fmla="*/ 726010 h 1487113"/>
              <a:gd name="connsiteX3" fmla="*/ 330543 w 442516"/>
              <a:gd name="connsiteY3" fmla="*/ 656209 h 1487113"/>
              <a:gd name="connsiteX4" fmla="*/ 163019 w 442516"/>
              <a:gd name="connsiteY4" fmla="*/ 886554 h 1487113"/>
              <a:gd name="connsiteX5" fmla="*/ 2476 w 442516"/>
              <a:gd name="connsiteY5" fmla="*/ 1479867 h 1487113"/>
              <a:gd name="connsiteX6" fmla="*/ 79257 w 442516"/>
              <a:gd name="connsiteY6" fmla="*/ 1186700 h 1487113"/>
              <a:gd name="connsiteX7" fmla="*/ 260741 w 442516"/>
              <a:gd name="connsiteY7" fmla="*/ 746951 h 1487113"/>
              <a:gd name="connsiteX8" fmla="*/ 218861 w 442516"/>
              <a:gd name="connsiteY8" fmla="*/ 523586 h 1487113"/>
              <a:gd name="connsiteX9" fmla="*/ 190940 w 442516"/>
              <a:gd name="connsiteY9" fmla="*/ 74 h 1487113"/>
              <a:gd name="connsiteX10" fmla="*/ 169999 w 442516"/>
              <a:gd name="connsiteY10" fmla="*/ 481705 h 1487113"/>
              <a:gd name="connsiteX11" fmla="*/ 442225 w 442516"/>
              <a:gd name="connsiteY11" fmla="*/ 21015 h 148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2516" h="1487113">
                <a:moveTo>
                  <a:pt x="442225" y="21015"/>
                </a:moveTo>
                <a:cubicBezTo>
                  <a:pt x="451532" y="15198"/>
                  <a:pt x="235148" y="329305"/>
                  <a:pt x="225841" y="446804"/>
                </a:cubicBezTo>
                <a:cubicBezTo>
                  <a:pt x="216534" y="564303"/>
                  <a:pt x="368934" y="691109"/>
                  <a:pt x="386384" y="726010"/>
                </a:cubicBezTo>
                <a:cubicBezTo>
                  <a:pt x="403834" y="760911"/>
                  <a:pt x="367770" y="629452"/>
                  <a:pt x="330543" y="656209"/>
                </a:cubicBezTo>
                <a:cubicBezTo>
                  <a:pt x="293316" y="682966"/>
                  <a:pt x="217697" y="749278"/>
                  <a:pt x="163019" y="886554"/>
                </a:cubicBezTo>
                <a:cubicBezTo>
                  <a:pt x="108341" y="1023830"/>
                  <a:pt x="16436" y="1429843"/>
                  <a:pt x="2476" y="1479867"/>
                </a:cubicBezTo>
                <a:cubicBezTo>
                  <a:pt x="-11484" y="1529891"/>
                  <a:pt x="36213" y="1308853"/>
                  <a:pt x="79257" y="1186700"/>
                </a:cubicBezTo>
                <a:cubicBezTo>
                  <a:pt x="122301" y="1064547"/>
                  <a:pt x="237474" y="857470"/>
                  <a:pt x="260741" y="746951"/>
                </a:cubicBezTo>
                <a:cubicBezTo>
                  <a:pt x="284008" y="636432"/>
                  <a:pt x="230494" y="648065"/>
                  <a:pt x="218861" y="523586"/>
                </a:cubicBezTo>
                <a:cubicBezTo>
                  <a:pt x="207228" y="399107"/>
                  <a:pt x="199084" y="7054"/>
                  <a:pt x="190940" y="74"/>
                </a:cubicBezTo>
                <a:cubicBezTo>
                  <a:pt x="182796" y="-6906"/>
                  <a:pt x="129281" y="475888"/>
                  <a:pt x="169999" y="481705"/>
                </a:cubicBezTo>
                <a:cubicBezTo>
                  <a:pt x="210716" y="487522"/>
                  <a:pt x="432918" y="26832"/>
                  <a:pt x="442225" y="21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26CB6352-0E9A-33AA-A4B3-842790D24B85}"/>
              </a:ext>
            </a:extLst>
          </p:cNvPr>
          <p:cNvSpPr/>
          <p:nvPr/>
        </p:nvSpPr>
        <p:spPr>
          <a:xfrm>
            <a:off x="7803301" y="3370045"/>
            <a:ext cx="412941" cy="1840192"/>
          </a:xfrm>
          <a:custGeom>
            <a:avLst/>
            <a:gdLst>
              <a:gd name="connsiteX0" fmla="*/ 510 w 412941"/>
              <a:gd name="connsiteY0" fmla="*/ 210773 h 1840192"/>
              <a:gd name="connsiteX1" fmla="*/ 286696 w 412941"/>
              <a:gd name="connsiteY1" fmla="*/ 1055372 h 1840192"/>
              <a:gd name="connsiteX2" fmla="*/ 335557 w 412941"/>
              <a:gd name="connsiteY2" fmla="*/ 866908 h 1840192"/>
              <a:gd name="connsiteX3" fmla="*/ 370458 w 412941"/>
              <a:gd name="connsiteY3" fmla="*/ 1146114 h 1840192"/>
              <a:gd name="connsiteX4" fmla="*/ 356497 w 412941"/>
              <a:gd name="connsiteY4" fmla="*/ 1383439 h 1840192"/>
              <a:gd name="connsiteX5" fmla="*/ 412339 w 412941"/>
              <a:gd name="connsiteY5" fmla="*/ 1837149 h 1840192"/>
              <a:gd name="connsiteX6" fmla="*/ 314617 w 412941"/>
              <a:gd name="connsiteY6" fmla="*/ 1139134 h 1840192"/>
              <a:gd name="connsiteX7" fmla="*/ 202934 w 412941"/>
              <a:gd name="connsiteY7" fmla="*/ 713344 h 1840192"/>
              <a:gd name="connsiteX8" fmla="*/ 237835 w 412941"/>
              <a:gd name="connsiteY8" fmla="*/ 1369 h 1840192"/>
              <a:gd name="connsiteX9" fmla="*/ 216894 w 412941"/>
              <a:gd name="connsiteY9" fmla="*/ 524880 h 1840192"/>
              <a:gd name="connsiteX10" fmla="*/ 510 w 412941"/>
              <a:gd name="connsiteY10" fmla="*/ 210773 h 184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941" h="1840192">
                <a:moveTo>
                  <a:pt x="510" y="210773"/>
                </a:moveTo>
                <a:cubicBezTo>
                  <a:pt x="12144" y="299188"/>
                  <a:pt x="230855" y="946016"/>
                  <a:pt x="286696" y="1055372"/>
                </a:cubicBezTo>
                <a:cubicBezTo>
                  <a:pt x="342537" y="1164728"/>
                  <a:pt x="321597" y="851784"/>
                  <a:pt x="335557" y="866908"/>
                </a:cubicBezTo>
                <a:cubicBezTo>
                  <a:pt x="349517" y="882032"/>
                  <a:pt x="366968" y="1060026"/>
                  <a:pt x="370458" y="1146114"/>
                </a:cubicBezTo>
                <a:cubicBezTo>
                  <a:pt x="373948" y="1232202"/>
                  <a:pt x="349517" y="1268267"/>
                  <a:pt x="356497" y="1383439"/>
                </a:cubicBezTo>
                <a:cubicBezTo>
                  <a:pt x="363477" y="1498611"/>
                  <a:pt x="419319" y="1877866"/>
                  <a:pt x="412339" y="1837149"/>
                </a:cubicBezTo>
                <a:cubicBezTo>
                  <a:pt x="405359" y="1796432"/>
                  <a:pt x="349518" y="1326435"/>
                  <a:pt x="314617" y="1139134"/>
                </a:cubicBezTo>
                <a:cubicBezTo>
                  <a:pt x="279716" y="951833"/>
                  <a:pt x="215731" y="902971"/>
                  <a:pt x="202934" y="713344"/>
                </a:cubicBezTo>
                <a:cubicBezTo>
                  <a:pt x="190137" y="523717"/>
                  <a:pt x="235508" y="32780"/>
                  <a:pt x="237835" y="1369"/>
                </a:cubicBezTo>
                <a:cubicBezTo>
                  <a:pt x="240162" y="-30042"/>
                  <a:pt x="254121" y="488816"/>
                  <a:pt x="216894" y="524880"/>
                </a:cubicBezTo>
                <a:cubicBezTo>
                  <a:pt x="179667" y="560944"/>
                  <a:pt x="-11124" y="122358"/>
                  <a:pt x="510" y="210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46E068E0-35AC-53CB-E6B7-B0860E07B26D}"/>
              </a:ext>
            </a:extLst>
          </p:cNvPr>
          <p:cNvSpPr/>
          <p:nvPr/>
        </p:nvSpPr>
        <p:spPr>
          <a:xfrm>
            <a:off x="4783020" y="4746206"/>
            <a:ext cx="391444" cy="1580092"/>
          </a:xfrm>
          <a:custGeom>
            <a:avLst/>
            <a:gdLst>
              <a:gd name="connsiteX0" fmla="*/ 291551 w 391444"/>
              <a:gd name="connsiteY0" fmla="*/ 70099 h 1580092"/>
              <a:gd name="connsiteX1" fmla="*/ 124027 w 391444"/>
              <a:gd name="connsiteY1" fmla="*/ 830936 h 1580092"/>
              <a:gd name="connsiteX2" fmla="*/ 110067 w 391444"/>
              <a:gd name="connsiteY2" fmla="*/ 1319547 h 1580092"/>
              <a:gd name="connsiteX3" fmla="*/ 96107 w 391444"/>
              <a:gd name="connsiteY3" fmla="*/ 1075241 h 1580092"/>
              <a:gd name="connsiteX4" fmla="*/ 389273 w 391444"/>
              <a:gd name="connsiteY4" fmla="*/ 1570832 h 1580092"/>
              <a:gd name="connsiteX5" fmla="*/ 221749 w 391444"/>
              <a:gd name="connsiteY5" fmla="*/ 1375388 h 1580092"/>
              <a:gd name="connsiteX6" fmla="*/ 75166 w 391444"/>
              <a:gd name="connsiteY6" fmla="*/ 1089202 h 1580092"/>
              <a:gd name="connsiteX7" fmla="*/ 19325 w 391444"/>
              <a:gd name="connsiteY7" fmla="*/ 56139 h 1580092"/>
              <a:gd name="connsiteX8" fmla="*/ 19325 w 391444"/>
              <a:gd name="connsiteY8" fmla="*/ 1131083 h 1580092"/>
              <a:gd name="connsiteX9" fmla="*/ 249670 w 391444"/>
              <a:gd name="connsiteY9" fmla="*/ 258563 h 1580092"/>
              <a:gd name="connsiteX10" fmla="*/ 214769 w 391444"/>
              <a:gd name="connsiteY10" fmla="*/ 56139 h 1580092"/>
              <a:gd name="connsiteX11" fmla="*/ 291551 w 391444"/>
              <a:gd name="connsiteY11" fmla="*/ 70099 h 15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1444" h="1580092">
                <a:moveTo>
                  <a:pt x="291551" y="70099"/>
                </a:moveTo>
                <a:cubicBezTo>
                  <a:pt x="276427" y="199232"/>
                  <a:pt x="154274" y="622695"/>
                  <a:pt x="124027" y="830936"/>
                </a:cubicBezTo>
                <a:cubicBezTo>
                  <a:pt x="93780" y="1039177"/>
                  <a:pt x="114720" y="1278830"/>
                  <a:pt x="110067" y="1319547"/>
                </a:cubicBezTo>
                <a:cubicBezTo>
                  <a:pt x="105414" y="1360264"/>
                  <a:pt x="49573" y="1033360"/>
                  <a:pt x="96107" y="1075241"/>
                </a:cubicBezTo>
                <a:cubicBezTo>
                  <a:pt x="142641" y="1117122"/>
                  <a:pt x="368333" y="1520808"/>
                  <a:pt x="389273" y="1570832"/>
                </a:cubicBezTo>
                <a:cubicBezTo>
                  <a:pt x="410213" y="1620856"/>
                  <a:pt x="274100" y="1455660"/>
                  <a:pt x="221749" y="1375388"/>
                </a:cubicBezTo>
                <a:cubicBezTo>
                  <a:pt x="169398" y="1295116"/>
                  <a:pt x="108903" y="1309077"/>
                  <a:pt x="75166" y="1089202"/>
                </a:cubicBezTo>
                <a:cubicBezTo>
                  <a:pt x="41429" y="869327"/>
                  <a:pt x="28632" y="49159"/>
                  <a:pt x="19325" y="56139"/>
                </a:cubicBezTo>
                <a:cubicBezTo>
                  <a:pt x="10018" y="63119"/>
                  <a:pt x="-19066" y="1097346"/>
                  <a:pt x="19325" y="1131083"/>
                </a:cubicBezTo>
                <a:cubicBezTo>
                  <a:pt x="57716" y="1164820"/>
                  <a:pt x="217096" y="437720"/>
                  <a:pt x="249670" y="258563"/>
                </a:cubicBezTo>
                <a:cubicBezTo>
                  <a:pt x="282244" y="79406"/>
                  <a:pt x="207789" y="88713"/>
                  <a:pt x="214769" y="56139"/>
                </a:cubicBezTo>
                <a:cubicBezTo>
                  <a:pt x="221749" y="23565"/>
                  <a:pt x="306675" y="-59034"/>
                  <a:pt x="291551" y="70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E611D162-7360-AB15-CE8A-6F548B14839E}"/>
              </a:ext>
            </a:extLst>
          </p:cNvPr>
          <p:cNvSpPr/>
          <p:nvPr/>
        </p:nvSpPr>
        <p:spPr>
          <a:xfrm>
            <a:off x="7631551" y="5548913"/>
            <a:ext cx="459511" cy="1820482"/>
          </a:xfrm>
          <a:custGeom>
            <a:avLst/>
            <a:gdLst>
              <a:gd name="connsiteX0" fmla="*/ 409585 w 459511"/>
              <a:gd name="connsiteY0" fmla="*/ 837927 h 1820482"/>
              <a:gd name="connsiteX1" fmla="*/ 4736 w 459511"/>
              <a:gd name="connsiteY1" fmla="*/ 1801188 h 1820482"/>
              <a:gd name="connsiteX2" fmla="*/ 193200 w 459511"/>
              <a:gd name="connsiteY2" fmla="*/ 1459160 h 1820482"/>
              <a:gd name="connsiteX3" fmla="*/ 269982 w 459511"/>
              <a:gd name="connsiteY3" fmla="*/ 1179954 h 1820482"/>
              <a:gd name="connsiteX4" fmla="*/ 318843 w 459511"/>
              <a:gd name="connsiteY4" fmla="*/ 370256 h 1820482"/>
              <a:gd name="connsiteX5" fmla="*/ 193200 w 459511"/>
              <a:gd name="connsiteY5" fmla="*/ 872827 h 1820482"/>
              <a:gd name="connsiteX6" fmla="*/ 458446 w 459511"/>
              <a:gd name="connsiteY6" fmla="*/ 308 h 1820482"/>
              <a:gd name="connsiteX7" fmla="*/ 290922 w 459511"/>
              <a:gd name="connsiteY7" fmla="*/ 984510 h 1820482"/>
              <a:gd name="connsiteX8" fmla="*/ 409585 w 459511"/>
              <a:gd name="connsiteY8" fmla="*/ 837927 h 182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511" h="1820482">
                <a:moveTo>
                  <a:pt x="409585" y="837927"/>
                </a:moveTo>
                <a:cubicBezTo>
                  <a:pt x="361887" y="974040"/>
                  <a:pt x="40800" y="1697649"/>
                  <a:pt x="4736" y="1801188"/>
                </a:cubicBezTo>
                <a:cubicBezTo>
                  <a:pt x="-31328" y="1904727"/>
                  <a:pt x="148992" y="1562699"/>
                  <a:pt x="193200" y="1459160"/>
                </a:cubicBezTo>
                <a:cubicBezTo>
                  <a:pt x="237408" y="1355621"/>
                  <a:pt x="249041" y="1361438"/>
                  <a:pt x="269982" y="1179954"/>
                </a:cubicBezTo>
                <a:cubicBezTo>
                  <a:pt x="290922" y="998470"/>
                  <a:pt x="331640" y="421444"/>
                  <a:pt x="318843" y="370256"/>
                </a:cubicBezTo>
                <a:cubicBezTo>
                  <a:pt x="306046" y="319068"/>
                  <a:pt x="169933" y="934485"/>
                  <a:pt x="193200" y="872827"/>
                </a:cubicBezTo>
                <a:cubicBezTo>
                  <a:pt x="216467" y="811169"/>
                  <a:pt x="442159" y="-18306"/>
                  <a:pt x="458446" y="308"/>
                </a:cubicBezTo>
                <a:cubicBezTo>
                  <a:pt x="474733" y="18922"/>
                  <a:pt x="299065" y="848397"/>
                  <a:pt x="290922" y="984510"/>
                </a:cubicBezTo>
                <a:cubicBezTo>
                  <a:pt x="282778" y="1120623"/>
                  <a:pt x="457283" y="701814"/>
                  <a:pt x="409585" y="837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05473626-7729-7A2C-24E1-7C91EE2F4FA0}"/>
              </a:ext>
            </a:extLst>
          </p:cNvPr>
          <p:cNvSpPr/>
          <p:nvPr/>
        </p:nvSpPr>
        <p:spPr>
          <a:xfrm>
            <a:off x="6909021" y="3437810"/>
            <a:ext cx="703593" cy="513517"/>
          </a:xfrm>
          <a:custGeom>
            <a:avLst/>
            <a:gdLst>
              <a:gd name="connsiteX0" fmla="*/ 189794 w 703593"/>
              <a:gd name="connsiteY0" fmla="*/ 59246 h 513517"/>
              <a:gd name="connsiteX1" fmla="*/ 496921 w 703593"/>
              <a:gd name="connsiteY1" fmla="*/ 289592 h 513517"/>
              <a:gd name="connsiteX2" fmla="*/ 475981 w 703593"/>
              <a:gd name="connsiteY2" fmla="*/ 401274 h 513517"/>
              <a:gd name="connsiteX3" fmla="*/ 1330 w 703593"/>
              <a:gd name="connsiteY3" fmla="*/ 512956 h 513517"/>
              <a:gd name="connsiteX4" fmla="*/ 643504 w 703593"/>
              <a:gd name="connsiteY4" fmla="*/ 352413 h 513517"/>
              <a:gd name="connsiteX5" fmla="*/ 650484 w 703593"/>
              <a:gd name="connsiteY5" fmla="*/ 184889 h 513517"/>
              <a:gd name="connsiteX6" fmla="*/ 643504 w 703593"/>
              <a:gd name="connsiteY6" fmla="*/ 3405 h 513517"/>
              <a:gd name="connsiteX7" fmla="*/ 692365 w 703593"/>
              <a:gd name="connsiteY7" fmla="*/ 352413 h 513517"/>
              <a:gd name="connsiteX8" fmla="*/ 399199 w 703593"/>
              <a:gd name="connsiteY8" fmla="*/ 275631 h 513517"/>
              <a:gd name="connsiteX9" fmla="*/ 189794 w 703593"/>
              <a:gd name="connsiteY9" fmla="*/ 59246 h 51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3593" h="513517">
                <a:moveTo>
                  <a:pt x="189794" y="59246"/>
                </a:moveTo>
                <a:cubicBezTo>
                  <a:pt x="206081" y="61573"/>
                  <a:pt x="449223" y="232587"/>
                  <a:pt x="496921" y="289592"/>
                </a:cubicBezTo>
                <a:cubicBezTo>
                  <a:pt x="544619" y="346597"/>
                  <a:pt x="558579" y="364047"/>
                  <a:pt x="475981" y="401274"/>
                </a:cubicBezTo>
                <a:cubicBezTo>
                  <a:pt x="393383" y="438501"/>
                  <a:pt x="-26591" y="521100"/>
                  <a:pt x="1330" y="512956"/>
                </a:cubicBezTo>
                <a:cubicBezTo>
                  <a:pt x="29251" y="504812"/>
                  <a:pt x="535312" y="407091"/>
                  <a:pt x="643504" y="352413"/>
                </a:cubicBezTo>
                <a:cubicBezTo>
                  <a:pt x="751696" y="297735"/>
                  <a:pt x="650484" y="243057"/>
                  <a:pt x="650484" y="184889"/>
                </a:cubicBezTo>
                <a:cubicBezTo>
                  <a:pt x="650484" y="126721"/>
                  <a:pt x="636524" y="-24516"/>
                  <a:pt x="643504" y="3405"/>
                </a:cubicBezTo>
                <a:cubicBezTo>
                  <a:pt x="650484" y="31326"/>
                  <a:pt x="733083" y="307042"/>
                  <a:pt x="692365" y="352413"/>
                </a:cubicBezTo>
                <a:cubicBezTo>
                  <a:pt x="651648" y="397784"/>
                  <a:pt x="480634" y="323329"/>
                  <a:pt x="399199" y="275631"/>
                </a:cubicBezTo>
                <a:cubicBezTo>
                  <a:pt x="317764" y="227933"/>
                  <a:pt x="173507" y="56919"/>
                  <a:pt x="189794" y="59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512CEBEA-BC43-44C9-4C25-1DCFD2E5195D}"/>
              </a:ext>
            </a:extLst>
          </p:cNvPr>
          <p:cNvSpPr/>
          <p:nvPr/>
        </p:nvSpPr>
        <p:spPr>
          <a:xfrm>
            <a:off x="4816970" y="3434738"/>
            <a:ext cx="269287" cy="1663628"/>
          </a:xfrm>
          <a:custGeom>
            <a:avLst/>
            <a:gdLst>
              <a:gd name="connsiteX0" fmla="*/ 264581 w 269287"/>
              <a:gd name="connsiteY0" fmla="*/ 6477 h 1663628"/>
              <a:gd name="connsiteX1" fmla="*/ 180819 w 269287"/>
              <a:gd name="connsiteY1" fmla="*/ 662612 h 1663628"/>
              <a:gd name="connsiteX2" fmla="*/ 173839 w 269287"/>
              <a:gd name="connsiteY2" fmla="*/ 1074441 h 1663628"/>
              <a:gd name="connsiteX3" fmla="*/ 145919 w 269287"/>
              <a:gd name="connsiteY3" fmla="*/ 997659 h 1663628"/>
              <a:gd name="connsiteX4" fmla="*/ 173839 w 269287"/>
              <a:gd name="connsiteY4" fmla="*/ 1437409 h 1663628"/>
              <a:gd name="connsiteX5" fmla="*/ 166859 w 269287"/>
              <a:gd name="connsiteY5" fmla="*/ 1660773 h 1663628"/>
              <a:gd name="connsiteX6" fmla="*/ 97057 w 269287"/>
              <a:gd name="connsiteY6" fmla="*/ 1290825 h 1663628"/>
              <a:gd name="connsiteX7" fmla="*/ 20276 w 269287"/>
              <a:gd name="connsiteY7" fmla="*/ 334544 h 1663628"/>
              <a:gd name="connsiteX8" fmla="*/ 20276 w 269287"/>
              <a:gd name="connsiteY8" fmla="*/ 1095381 h 1663628"/>
              <a:gd name="connsiteX9" fmla="*/ 264581 w 269287"/>
              <a:gd name="connsiteY9" fmla="*/ 6477 h 166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287" h="1663628">
                <a:moveTo>
                  <a:pt x="264581" y="6477"/>
                </a:moveTo>
                <a:cubicBezTo>
                  <a:pt x="291338" y="-65651"/>
                  <a:pt x="195943" y="484618"/>
                  <a:pt x="180819" y="662612"/>
                </a:cubicBezTo>
                <a:cubicBezTo>
                  <a:pt x="165695" y="840606"/>
                  <a:pt x="179656" y="1018600"/>
                  <a:pt x="173839" y="1074441"/>
                </a:cubicBezTo>
                <a:cubicBezTo>
                  <a:pt x="168022" y="1130282"/>
                  <a:pt x="145919" y="937164"/>
                  <a:pt x="145919" y="997659"/>
                </a:cubicBezTo>
                <a:cubicBezTo>
                  <a:pt x="145919" y="1058154"/>
                  <a:pt x="170349" y="1326890"/>
                  <a:pt x="173839" y="1437409"/>
                </a:cubicBezTo>
                <a:cubicBezTo>
                  <a:pt x="177329" y="1547928"/>
                  <a:pt x="179656" y="1685204"/>
                  <a:pt x="166859" y="1660773"/>
                </a:cubicBezTo>
                <a:cubicBezTo>
                  <a:pt x="154062" y="1636342"/>
                  <a:pt x="121487" y="1511863"/>
                  <a:pt x="97057" y="1290825"/>
                </a:cubicBezTo>
                <a:cubicBezTo>
                  <a:pt x="72627" y="1069787"/>
                  <a:pt x="33073" y="367118"/>
                  <a:pt x="20276" y="334544"/>
                </a:cubicBezTo>
                <a:cubicBezTo>
                  <a:pt x="7479" y="301970"/>
                  <a:pt x="-18115" y="1150059"/>
                  <a:pt x="20276" y="1095381"/>
                </a:cubicBezTo>
                <a:cubicBezTo>
                  <a:pt x="58667" y="1040703"/>
                  <a:pt x="237824" y="78605"/>
                  <a:pt x="264581" y="6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84B47D56-7E38-CF82-5650-17CB2A9DA247}"/>
              </a:ext>
            </a:extLst>
          </p:cNvPr>
          <p:cNvSpPr/>
          <p:nvPr/>
        </p:nvSpPr>
        <p:spPr>
          <a:xfrm>
            <a:off x="5242019" y="6435666"/>
            <a:ext cx="587916" cy="1165720"/>
          </a:xfrm>
          <a:custGeom>
            <a:avLst/>
            <a:gdLst>
              <a:gd name="connsiteX0" fmla="*/ 76 w 587916"/>
              <a:gd name="connsiteY0" fmla="*/ 35 h 1165720"/>
              <a:gd name="connsiteX1" fmla="*/ 390964 w 587916"/>
              <a:gd name="connsiteY1" fmla="*/ 488645 h 1165720"/>
              <a:gd name="connsiteX2" fmla="*/ 411905 w 587916"/>
              <a:gd name="connsiteY2" fmla="*/ 614288 h 1165720"/>
              <a:gd name="connsiteX3" fmla="*/ 383984 w 587916"/>
              <a:gd name="connsiteY3" fmla="*/ 809732 h 1165720"/>
              <a:gd name="connsiteX4" fmla="*/ 572448 w 587916"/>
              <a:gd name="connsiteY4" fmla="*/ 1165720 h 1165720"/>
              <a:gd name="connsiteX5" fmla="*/ 439825 w 587916"/>
              <a:gd name="connsiteY5" fmla="*/ 809732 h 1165720"/>
              <a:gd name="connsiteX6" fmla="*/ 502647 w 587916"/>
              <a:gd name="connsiteY6" fmla="*/ 328102 h 1165720"/>
              <a:gd name="connsiteX7" fmla="*/ 586408 w 587916"/>
              <a:gd name="connsiteY7" fmla="*/ 62856 h 1165720"/>
              <a:gd name="connsiteX8" fmla="*/ 425865 w 587916"/>
              <a:gd name="connsiteY8" fmla="*/ 460725 h 1165720"/>
              <a:gd name="connsiteX9" fmla="*/ 76 w 587916"/>
              <a:gd name="connsiteY9" fmla="*/ 35 h 116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7916" h="1165720">
                <a:moveTo>
                  <a:pt x="76" y="35"/>
                </a:moveTo>
                <a:cubicBezTo>
                  <a:pt x="-5741" y="4688"/>
                  <a:pt x="322326" y="386269"/>
                  <a:pt x="390964" y="488645"/>
                </a:cubicBezTo>
                <a:cubicBezTo>
                  <a:pt x="459602" y="591021"/>
                  <a:pt x="413068" y="560774"/>
                  <a:pt x="411905" y="614288"/>
                </a:cubicBezTo>
                <a:cubicBezTo>
                  <a:pt x="410742" y="667803"/>
                  <a:pt x="357227" y="717827"/>
                  <a:pt x="383984" y="809732"/>
                </a:cubicBezTo>
                <a:cubicBezTo>
                  <a:pt x="410741" y="901637"/>
                  <a:pt x="563141" y="1165720"/>
                  <a:pt x="572448" y="1165720"/>
                </a:cubicBezTo>
                <a:cubicBezTo>
                  <a:pt x="581755" y="1165720"/>
                  <a:pt x="451459" y="949335"/>
                  <a:pt x="439825" y="809732"/>
                </a:cubicBezTo>
                <a:cubicBezTo>
                  <a:pt x="428192" y="670129"/>
                  <a:pt x="478217" y="452581"/>
                  <a:pt x="502647" y="328102"/>
                </a:cubicBezTo>
                <a:cubicBezTo>
                  <a:pt x="527077" y="203623"/>
                  <a:pt x="599205" y="40752"/>
                  <a:pt x="586408" y="62856"/>
                </a:cubicBezTo>
                <a:cubicBezTo>
                  <a:pt x="573611" y="84960"/>
                  <a:pt x="515443" y="471195"/>
                  <a:pt x="425865" y="460725"/>
                </a:cubicBezTo>
                <a:cubicBezTo>
                  <a:pt x="336287" y="450255"/>
                  <a:pt x="5893" y="-4618"/>
                  <a:pt x="76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BD430581-B706-7ABD-6E97-C0B831EEE83C}"/>
              </a:ext>
            </a:extLst>
          </p:cNvPr>
          <p:cNvSpPr/>
          <p:nvPr/>
        </p:nvSpPr>
        <p:spPr>
          <a:xfrm>
            <a:off x="7429663" y="6846682"/>
            <a:ext cx="703481" cy="1112788"/>
          </a:xfrm>
          <a:custGeom>
            <a:avLst/>
            <a:gdLst>
              <a:gd name="connsiteX0" fmla="*/ 702215 w 703481"/>
              <a:gd name="connsiteY0" fmla="*/ 28768 h 1112788"/>
              <a:gd name="connsiteX1" fmla="*/ 11180 w 703481"/>
              <a:gd name="connsiteY1" fmla="*/ 1089752 h 1112788"/>
              <a:gd name="connsiteX2" fmla="*/ 297366 w 703481"/>
              <a:gd name="connsiteY2" fmla="*/ 698863 h 1112788"/>
              <a:gd name="connsiteX3" fmla="*/ 597513 w 703481"/>
              <a:gd name="connsiteY3" fmla="*/ 848 h 1112788"/>
              <a:gd name="connsiteX4" fmla="*/ 192664 w 703481"/>
              <a:gd name="connsiteY4" fmla="*/ 545300 h 1112788"/>
              <a:gd name="connsiteX5" fmla="*/ 702215 w 703481"/>
              <a:gd name="connsiteY5" fmla="*/ 28768 h 1112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481" h="1112788">
                <a:moveTo>
                  <a:pt x="702215" y="28768"/>
                </a:moveTo>
                <a:cubicBezTo>
                  <a:pt x="671968" y="119510"/>
                  <a:pt x="78655" y="978070"/>
                  <a:pt x="11180" y="1089752"/>
                </a:cubicBezTo>
                <a:cubicBezTo>
                  <a:pt x="-56295" y="1201434"/>
                  <a:pt x="199644" y="880347"/>
                  <a:pt x="297366" y="698863"/>
                </a:cubicBezTo>
                <a:cubicBezTo>
                  <a:pt x="395088" y="517379"/>
                  <a:pt x="614963" y="26442"/>
                  <a:pt x="597513" y="848"/>
                </a:cubicBezTo>
                <a:cubicBezTo>
                  <a:pt x="580063" y="-24746"/>
                  <a:pt x="174050" y="537156"/>
                  <a:pt x="192664" y="545300"/>
                </a:cubicBezTo>
                <a:cubicBezTo>
                  <a:pt x="211278" y="553444"/>
                  <a:pt x="732462" y="-61974"/>
                  <a:pt x="702215" y="28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7CD64522-907F-08FC-1D70-7D9997D8299A}"/>
              </a:ext>
            </a:extLst>
          </p:cNvPr>
          <p:cNvSpPr/>
          <p:nvPr/>
        </p:nvSpPr>
        <p:spPr>
          <a:xfrm>
            <a:off x="4880589" y="6061386"/>
            <a:ext cx="644859" cy="1669396"/>
          </a:xfrm>
          <a:custGeom>
            <a:avLst/>
            <a:gdLst>
              <a:gd name="connsiteX0" fmla="*/ 82300 w 644859"/>
              <a:gd name="connsiteY0" fmla="*/ 653521 h 1669396"/>
              <a:gd name="connsiteX1" fmla="*/ 138141 w 644859"/>
              <a:gd name="connsiteY1" fmla="*/ 688422 h 1669396"/>
              <a:gd name="connsiteX2" fmla="*/ 494129 w 644859"/>
              <a:gd name="connsiteY2" fmla="*/ 1163072 h 1669396"/>
              <a:gd name="connsiteX3" fmla="*/ 640712 w 644859"/>
              <a:gd name="connsiteY3" fmla="*/ 1665643 h 1669396"/>
              <a:gd name="connsiteX4" fmla="*/ 591851 w 644859"/>
              <a:gd name="connsiteY4" fmla="*/ 1365496 h 1669396"/>
              <a:gd name="connsiteX5" fmla="*/ 459228 w 644859"/>
              <a:gd name="connsiteY5" fmla="*/ 869906 h 1669396"/>
              <a:gd name="connsiteX6" fmla="*/ 207942 w 644859"/>
              <a:gd name="connsiteY6" fmla="*/ 513918 h 1669396"/>
              <a:gd name="connsiteX7" fmla="*/ 12498 w 644859"/>
              <a:gd name="connsiteY7" fmla="*/ 18327 h 1669396"/>
              <a:gd name="connsiteX8" fmla="*/ 577890 w 644859"/>
              <a:gd name="connsiteY8" fmla="*/ 1211933 h 1669396"/>
              <a:gd name="connsiteX9" fmla="*/ 82300 w 644859"/>
              <a:gd name="connsiteY9" fmla="*/ 653521 h 166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4859" h="1669396">
                <a:moveTo>
                  <a:pt x="82300" y="653521"/>
                </a:moveTo>
                <a:cubicBezTo>
                  <a:pt x="9008" y="566269"/>
                  <a:pt x="69503" y="603497"/>
                  <a:pt x="138141" y="688422"/>
                </a:cubicBezTo>
                <a:cubicBezTo>
                  <a:pt x="206779" y="773347"/>
                  <a:pt x="410367" y="1000202"/>
                  <a:pt x="494129" y="1163072"/>
                </a:cubicBezTo>
                <a:cubicBezTo>
                  <a:pt x="577891" y="1325942"/>
                  <a:pt x="624425" y="1631906"/>
                  <a:pt x="640712" y="1665643"/>
                </a:cubicBezTo>
                <a:cubicBezTo>
                  <a:pt x="656999" y="1699380"/>
                  <a:pt x="622098" y="1498119"/>
                  <a:pt x="591851" y="1365496"/>
                </a:cubicBezTo>
                <a:cubicBezTo>
                  <a:pt x="561604" y="1232873"/>
                  <a:pt x="523213" y="1011836"/>
                  <a:pt x="459228" y="869906"/>
                </a:cubicBezTo>
                <a:cubicBezTo>
                  <a:pt x="395243" y="727976"/>
                  <a:pt x="282397" y="655848"/>
                  <a:pt x="207942" y="513918"/>
                </a:cubicBezTo>
                <a:cubicBezTo>
                  <a:pt x="133487" y="371988"/>
                  <a:pt x="-49160" y="-98009"/>
                  <a:pt x="12498" y="18327"/>
                </a:cubicBezTo>
                <a:cubicBezTo>
                  <a:pt x="74156" y="134663"/>
                  <a:pt x="569747" y="1107231"/>
                  <a:pt x="577890" y="1211933"/>
                </a:cubicBezTo>
                <a:cubicBezTo>
                  <a:pt x="586034" y="1316635"/>
                  <a:pt x="155592" y="740773"/>
                  <a:pt x="82300" y="653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83CD378B-2F05-5ECD-BF02-5475F3F175A2}"/>
              </a:ext>
            </a:extLst>
          </p:cNvPr>
          <p:cNvSpPr/>
          <p:nvPr/>
        </p:nvSpPr>
        <p:spPr>
          <a:xfrm>
            <a:off x="7547440" y="5631708"/>
            <a:ext cx="963141" cy="2544174"/>
          </a:xfrm>
          <a:custGeom>
            <a:avLst/>
            <a:gdLst>
              <a:gd name="connsiteX0" fmla="*/ 891565 w 963141"/>
              <a:gd name="connsiteY0" fmla="*/ 85037 h 2544174"/>
              <a:gd name="connsiteX1" fmla="*/ 877604 w 963141"/>
              <a:gd name="connsiteY1" fmla="*/ 189739 h 2544174"/>
              <a:gd name="connsiteX2" fmla="*/ 765922 w 963141"/>
              <a:gd name="connsiteY2" fmla="*/ 1271663 h 2544174"/>
              <a:gd name="connsiteX3" fmla="*/ 814783 w 963141"/>
              <a:gd name="connsiteY3" fmla="*/ 1055278 h 2544174"/>
              <a:gd name="connsiteX4" fmla="*/ 416914 w 963141"/>
              <a:gd name="connsiteY4" fmla="*/ 1781214 h 2544174"/>
              <a:gd name="connsiteX5" fmla="*/ 12065 w 963141"/>
              <a:gd name="connsiteY5" fmla="*/ 2535071 h 2544174"/>
              <a:gd name="connsiteX6" fmla="*/ 179589 w 963141"/>
              <a:gd name="connsiteY6" fmla="*/ 2137202 h 2544174"/>
              <a:gd name="connsiteX7" fmla="*/ 905525 w 963141"/>
              <a:gd name="connsiteY7" fmla="*/ 1243742 h 2544174"/>
              <a:gd name="connsiteX8" fmla="*/ 584438 w 963141"/>
              <a:gd name="connsiteY8" fmla="*/ 1585770 h 2544174"/>
              <a:gd name="connsiteX9" fmla="*/ 598398 w 963141"/>
              <a:gd name="connsiteY9" fmla="*/ 1264683 h 2544174"/>
              <a:gd name="connsiteX10" fmla="*/ 751962 w 963141"/>
              <a:gd name="connsiteY10" fmla="*/ 908695 h 2544174"/>
              <a:gd name="connsiteX11" fmla="*/ 556517 w 963141"/>
              <a:gd name="connsiteY11" fmla="*/ 1446167 h 2544174"/>
              <a:gd name="connsiteX12" fmla="*/ 954386 w 963141"/>
              <a:gd name="connsiteY12" fmla="*/ 908695 h 2544174"/>
              <a:gd name="connsiteX13" fmla="*/ 835723 w 963141"/>
              <a:gd name="connsiteY13" fmla="*/ 1090179 h 2544174"/>
              <a:gd name="connsiteX14" fmla="*/ 891565 w 963141"/>
              <a:gd name="connsiteY14" fmla="*/ 85037 h 254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63141" h="2544174">
                <a:moveTo>
                  <a:pt x="891565" y="85037"/>
                </a:moveTo>
                <a:cubicBezTo>
                  <a:pt x="898545" y="-65036"/>
                  <a:pt x="898544" y="-8032"/>
                  <a:pt x="877604" y="189739"/>
                </a:cubicBezTo>
                <a:cubicBezTo>
                  <a:pt x="856664" y="387510"/>
                  <a:pt x="776392" y="1127406"/>
                  <a:pt x="765922" y="1271663"/>
                </a:cubicBezTo>
                <a:cubicBezTo>
                  <a:pt x="755452" y="1415920"/>
                  <a:pt x="872951" y="970353"/>
                  <a:pt x="814783" y="1055278"/>
                </a:cubicBezTo>
                <a:cubicBezTo>
                  <a:pt x="756615" y="1140203"/>
                  <a:pt x="550700" y="1534582"/>
                  <a:pt x="416914" y="1781214"/>
                </a:cubicBezTo>
                <a:cubicBezTo>
                  <a:pt x="283128" y="2027846"/>
                  <a:pt x="51619" y="2475740"/>
                  <a:pt x="12065" y="2535071"/>
                </a:cubicBezTo>
                <a:cubicBezTo>
                  <a:pt x="-27489" y="2594402"/>
                  <a:pt x="30679" y="2352423"/>
                  <a:pt x="179589" y="2137202"/>
                </a:cubicBezTo>
                <a:cubicBezTo>
                  <a:pt x="328499" y="1921981"/>
                  <a:pt x="838050" y="1335647"/>
                  <a:pt x="905525" y="1243742"/>
                </a:cubicBezTo>
                <a:cubicBezTo>
                  <a:pt x="973000" y="1151837"/>
                  <a:pt x="635626" y="1582280"/>
                  <a:pt x="584438" y="1585770"/>
                </a:cubicBezTo>
                <a:cubicBezTo>
                  <a:pt x="533250" y="1589260"/>
                  <a:pt x="570477" y="1377529"/>
                  <a:pt x="598398" y="1264683"/>
                </a:cubicBezTo>
                <a:cubicBezTo>
                  <a:pt x="626319" y="1151837"/>
                  <a:pt x="758942" y="878448"/>
                  <a:pt x="751962" y="908695"/>
                </a:cubicBezTo>
                <a:cubicBezTo>
                  <a:pt x="744982" y="938942"/>
                  <a:pt x="522780" y="1446167"/>
                  <a:pt x="556517" y="1446167"/>
                </a:cubicBezTo>
                <a:cubicBezTo>
                  <a:pt x="590254" y="1446167"/>
                  <a:pt x="907852" y="968026"/>
                  <a:pt x="954386" y="908695"/>
                </a:cubicBezTo>
                <a:cubicBezTo>
                  <a:pt x="1000920" y="849364"/>
                  <a:pt x="847357" y="1223965"/>
                  <a:pt x="835723" y="1090179"/>
                </a:cubicBezTo>
                <a:cubicBezTo>
                  <a:pt x="824089" y="956393"/>
                  <a:pt x="884585" y="235110"/>
                  <a:pt x="891565" y="85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3CF7A6E7-C376-5797-5653-A4ECB7F01952}"/>
              </a:ext>
            </a:extLst>
          </p:cNvPr>
          <p:cNvSpPr/>
          <p:nvPr/>
        </p:nvSpPr>
        <p:spPr>
          <a:xfrm>
            <a:off x="4693264" y="4611917"/>
            <a:ext cx="800210" cy="3192689"/>
          </a:xfrm>
          <a:custGeom>
            <a:avLst/>
            <a:gdLst>
              <a:gd name="connsiteX0" fmla="*/ 11359 w 800210"/>
              <a:gd name="connsiteY0" fmla="*/ 134587 h 3192689"/>
              <a:gd name="connsiteX1" fmla="*/ 11359 w 800210"/>
              <a:gd name="connsiteY1" fmla="*/ 246269 h 3192689"/>
              <a:gd name="connsiteX2" fmla="*/ 95121 w 800210"/>
              <a:gd name="connsiteY2" fmla="*/ 1970367 h 3192689"/>
              <a:gd name="connsiteX3" fmla="*/ 171902 w 800210"/>
              <a:gd name="connsiteY3" fmla="*/ 2417097 h 3192689"/>
              <a:gd name="connsiteX4" fmla="*/ 220763 w 800210"/>
              <a:gd name="connsiteY4" fmla="*/ 2347295 h 3192689"/>
              <a:gd name="connsiteX5" fmla="*/ 513930 w 800210"/>
              <a:gd name="connsiteY5" fmla="*/ 2710263 h 3192689"/>
              <a:gd name="connsiteX6" fmla="*/ 800116 w 800210"/>
              <a:gd name="connsiteY6" fmla="*/ 3191894 h 3192689"/>
              <a:gd name="connsiteX7" fmla="*/ 541851 w 800210"/>
              <a:gd name="connsiteY7" fmla="*/ 2807985 h 3192689"/>
              <a:gd name="connsiteX8" fmla="*/ 227744 w 800210"/>
              <a:gd name="connsiteY8" fmla="*/ 2214672 h 3192689"/>
              <a:gd name="connsiteX9" fmla="*/ 157942 w 800210"/>
              <a:gd name="connsiteY9" fmla="*/ 1488736 h 3192689"/>
              <a:gd name="connsiteX10" fmla="*/ 192843 w 800210"/>
              <a:gd name="connsiteY10" fmla="*/ 2298434 h 3192689"/>
              <a:gd name="connsiteX11" fmla="*/ 109081 w 800210"/>
              <a:gd name="connsiteY11" fmla="*/ 1418935 h 3192689"/>
              <a:gd name="connsiteX12" fmla="*/ 11359 w 800210"/>
              <a:gd name="connsiteY12" fmla="*/ 134587 h 3192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0210" h="3192689">
                <a:moveTo>
                  <a:pt x="11359" y="134587"/>
                </a:moveTo>
                <a:cubicBezTo>
                  <a:pt x="-4928" y="-60857"/>
                  <a:pt x="-2601" y="-59694"/>
                  <a:pt x="11359" y="246269"/>
                </a:cubicBezTo>
                <a:cubicBezTo>
                  <a:pt x="25319" y="552232"/>
                  <a:pt x="68364" y="1608562"/>
                  <a:pt x="95121" y="1970367"/>
                </a:cubicBezTo>
                <a:cubicBezTo>
                  <a:pt x="121878" y="2332172"/>
                  <a:pt x="150962" y="2354276"/>
                  <a:pt x="171902" y="2417097"/>
                </a:cubicBezTo>
                <a:cubicBezTo>
                  <a:pt x="192842" y="2479918"/>
                  <a:pt x="163758" y="2298434"/>
                  <a:pt x="220763" y="2347295"/>
                </a:cubicBezTo>
                <a:cubicBezTo>
                  <a:pt x="277768" y="2396156"/>
                  <a:pt x="417371" y="2569497"/>
                  <a:pt x="513930" y="2710263"/>
                </a:cubicBezTo>
                <a:cubicBezTo>
                  <a:pt x="610489" y="2851029"/>
                  <a:pt x="795463" y="3175607"/>
                  <a:pt x="800116" y="3191894"/>
                </a:cubicBezTo>
                <a:cubicBezTo>
                  <a:pt x="804769" y="3208181"/>
                  <a:pt x="637246" y="2970855"/>
                  <a:pt x="541851" y="2807985"/>
                </a:cubicBezTo>
                <a:cubicBezTo>
                  <a:pt x="446456" y="2645115"/>
                  <a:pt x="291729" y="2434547"/>
                  <a:pt x="227744" y="2214672"/>
                </a:cubicBezTo>
                <a:cubicBezTo>
                  <a:pt x="163759" y="1994797"/>
                  <a:pt x="163759" y="1474776"/>
                  <a:pt x="157942" y="1488736"/>
                </a:cubicBezTo>
                <a:cubicBezTo>
                  <a:pt x="152125" y="1502696"/>
                  <a:pt x="200986" y="2310067"/>
                  <a:pt x="192843" y="2298434"/>
                </a:cubicBezTo>
                <a:cubicBezTo>
                  <a:pt x="184700" y="2286801"/>
                  <a:pt x="145145" y="1781903"/>
                  <a:pt x="109081" y="1418935"/>
                </a:cubicBezTo>
                <a:cubicBezTo>
                  <a:pt x="73017" y="1055967"/>
                  <a:pt x="27646" y="330031"/>
                  <a:pt x="11359" y="134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DCC48993-FD55-A168-D5BE-B966D903CFD8}"/>
              </a:ext>
            </a:extLst>
          </p:cNvPr>
          <p:cNvSpPr/>
          <p:nvPr/>
        </p:nvSpPr>
        <p:spPr>
          <a:xfrm>
            <a:off x="5438146" y="7762864"/>
            <a:ext cx="2053001" cy="913638"/>
          </a:xfrm>
          <a:custGeom>
            <a:avLst/>
            <a:gdLst>
              <a:gd name="connsiteX0" fmla="*/ 111075 w 2053001"/>
              <a:gd name="connsiteY0" fmla="*/ 61887 h 913638"/>
              <a:gd name="connsiteX1" fmla="*/ 208798 w 2053001"/>
              <a:gd name="connsiteY1" fmla="*/ 124709 h 913638"/>
              <a:gd name="connsiteX2" fmla="*/ 1172059 w 2053001"/>
              <a:gd name="connsiteY2" fmla="*/ 759902 h 913638"/>
              <a:gd name="connsiteX3" fmla="*/ 1130178 w 2053001"/>
              <a:gd name="connsiteY3" fmla="*/ 613319 h 913638"/>
              <a:gd name="connsiteX4" fmla="*/ 1046416 w 2053001"/>
              <a:gd name="connsiteY4" fmla="*/ 913466 h 913638"/>
              <a:gd name="connsiteX5" fmla="*/ 1402404 w 2053001"/>
              <a:gd name="connsiteY5" fmla="*/ 564458 h 913638"/>
              <a:gd name="connsiteX6" fmla="*/ 2002697 w 2053001"/>
              <a:gd name="connsiteY6" fmla="*/ 355054 h 913638"/>
              <a:gd name="connsiteX7" fmla="*/ 1618788 w 2053001"/>
              <a:gd name="connsiteY7" fmla="*/ 494657 h 913638"/>
              <a:gd name="connsiteX8" fmla="*/ 2051558 w 2053001"/>
              <a:gd name="connsiteY8" fmla="*/ 250351 h 913638"/>
              <a:gd name="connsiteX9" fmla="*/ 1437304 w 2053001"/>
              <a:gd name="connsiteY9" fmla="*/ 452776 h 913638"/>
              <a:gd name="connsiteX10" fmla="*/ 955674 w 2053001"/>
              <a:gd name="connsiteY10" fmla="*/ 536538 h 913638"/>
              <a:gd name="connsiteX11" fmla="*/ 1220920 w 2053001"/>
              <a:gd name="connsiteY11" fmla="*/ 452776 h 913638"/>
              <a:gd name="connsiteX12" fmla="*/ 823051 w 2053001"/>
              <a:gd name="connsiteY12" fmla="*/ 264312 h 913638"/>
              <a:gd name="connsiteX13" fmla="*/ 571765 w 2053001"/>
              <a:gd name="connsiteY13" fmla="*/ 173570 h 913638"/>
              <a:gd name="connsiteX14" fmla="*/ 1290721 w 2053001"/>
              <a:gd name="connsiteY14" fmla="*/ 501637 h 913638"/>
              <a:gd name="connsiteX15" fmla="*/ 906813 w 2053001"/>
              <a:gd name="connsiteY15" fmla="*/ 473716 h 913638"/>
              <a:gd name="connsiteX16" fmla="*/ 48254 w 2053001"/>
              <a:gd name="connsiteY16" fmla="*/ 26986 h 913638"/>
              <a:gd name="connsiteX17" fmla="*/ 111075 w 2053001"/>
              <a:gd name="connsiteY17" fmla="*/ 61887 h 91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53001" h="913638">
                <a:moveTo>
                  <a:pt x="111075" y="61887"/>
                </a:moveTo>
                <a:cubicBezTo>
                  <a:pt x="137832" y="78174"/>
                  <a:pt x="208798" y="124709"/>
                  <a:pt x="208798" y="124709"/>
                </a:cubicBezTo>
                <a:cubicBezTo>
                  <a:pt x="385629" y="241045"/>
                  <a:pt x="1018496" y="678467"/>
                  <a:pt x="1172059" y="759902"/>
                </a:cubicBezTo>
                <a:cubicBezTo>
                  <a:pt x="1325622" y="841337"/>
                  <a:pt x="1151119" y="587725"/>
                  <a:pt x="1130178" y="613319"/>
                </a:cubicBezTo>
                <a:cubicBezTo>
                  <a:pt x="1109238" y="638913"/>
                  <a:pt x="1001045" y="921609"/>
                  <a:pt x="1046416" y="913466"/>
                </a:cubicBezTo>
                <a:cubicBezTo>
                  <a:pt x="1091787" y="905323"/>
                  <a:pt x="1243024" y="657527"/>
                  <a:pt x="1402404" y="564458"/>
                </a:cubicBezTo>
                <a:cubicBezTo>
                  <a:pt x="1561784" y="471389"/>
                  <a:pt x="1966633" y="366687"/>
                  <a:pt x="2002697" y="355054"/>
                </a:cubicBezTo>
                <a:cubicBezTo>
                  <a:pt x="2038761" y="343421"/>
                  <a:pt x="1610645" y="512107"/>
                  <a:pt x="1618788" y="494657"/>
                </a:cubicBezTo>
                <a:cubicBezTo>
                  <a:pt x="1626931" y="477207"/>
                  <a:pt x="2081805" y="257331"/>
                  <a:pt x="2051558" y="250351"/>
                </a:cubicBezTo>
                <a:cubicBezTo>
                  <a:pt x="2021311" y="243371"/>
                  <a:pt x="1619951" y="405078"/>
                  <a:pt x="1437304" y="452776"/>
                </a:cubicBezTo>
                <a:cubicBezTo>
                  <a:pt x="1254657" y="500474"/>
                  <a:pt x="991738" y="536538"/>
                  <a:pt x="955674" y="536538"/>
                </a:cubicBezTo>
                <a:cubicBezTo>
                  <a:pt x="919610" y="536538"/>
                  <a:pt x="1243024" y="498147"/>
                  <a:pt x="1220920" y="452776"/>
                </a:cubicBezTo>
                <a:cubicBezTo>
                  <a:pt x="1198816" y="407405"/>
                  <a:pt x="931243" y="310846"/>
                  <a:pt x="823051" y="264312"/>
                </a:cubicBezTo>
                <a:cubicBezTo>
                  <a:pt x="714859" y="217778"/>
                  <a:pt x="493820" y="134016"/>
                  <a:pt x="571765" y="173570"/>
                </a:cubicBezTo>
                <a:cubicBezTo>
                  <a:pt x="649710" y="213124"/>
                  <a:pt x="1234880" y="451613"/>
                  <a:pt x="1290721" y="501637"/>
                </a:cubicBezTo>
                <a:cubicBezTo>
                  <a:pt x="1346562" y="551661"/>
                  <a:pt x="1113891" y="552825"/>
                  <a:pt x="906813" y="473716"/>
                </a:cubicBezTo>
                <a:cubicBezTo>
                  <a:pt x="699735" y="394607"/>
                  <a:pt x="176223" y="97951"/>
                  <a:pt x="48254" y="26986"/>
                </a:cubicBezTo>
                <a:cubicBezTo>
                  <a:pt x="-79715" y="-43979"/>
                  <a:pt x="84318" y="45600"/>
                  <a:pt x="111075" y="61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F44D147F-A19C-2F31-2770-9BEDD05F0FED}"/>
              </a:ext>
            </a:extLst>
          </p:cNvPr>
          <p:cNvSpPr/>
          <p:nvPr/>
        </p:nvSpPr>
        <p:spPr>
          <a:xfrm>
            <a:off x="5529021" y="7299233"/>
            <a:ext cx="1912003" cy="611925"/>
          </a:xfrm>
          <a:custGeom>
            <a:avLst/>
            <a:gdLst>
              <a:gd name="connsiteX0" fmla="*/ 1910004 w 1912003"/>
              <a:gd name="connsiteY0" fmla="*/ 54067 h 611925"/>
              <a:gd name="connsiteX1" fmla="*/ 1138479 w 1912003"/>
              <a:gd name="connsiteY1" fmla="*/ 565242 h 611925"/>
              <a:gd name="connsiteX2" fmla="*/ 1402004 w 1912003"/>
              <a:gd name="connsiteY2" fmla="*/ 441417 h 611925"/>
              <a:gd name="connsiteX3" fmla="*/ 1087679 w 1912003"/>
              <a:gd name="connsiteY3" fmla="*/ 546192 h 611925"/>
              <a:gd name="connsiteX4" fmla="*/ 738429 w 1912003"/>
              <a:gd name="connsiteY4" fmla="*/ 609692 h 611925"/>
              <a:gd name="connsiteX5" fmla="*/ 538404 w 1912003"/>
              <a:gd name="connsiteY5" fmla="*/ 466817 h 611925"/>
              <a:gd name="connsiteX6" fmla="*/ 8179 w 1912003"/>
              <a:gd name="connsiteY6" fmla="*/ 235042 h 611925"/>
              <a:gd name="connsiteX7" fmla="*/ 998779 w 1912003"/>
              <a:gd name="connsiteY7" fmla="*/ 587467 h 611925"/>
              <a:gd name="connsiteX8" fmla="*/ 1484554 w 1912003"/>
              <a:gd name="connsiteY8" fmla="*/ 444592 h 611925"/>
              <a:gd name="connsiteX9" fmla="*/ 1370254 w 1912003"/>
              <a:gd name="connsiteY9" fmla="*/ 466817 h 611925"/>
              <a:gd name="connsiteX10" fmla="*/ 1900479 w 1912003"/>
              <a:gd name="connsiteY10" fmla="*/ 104867 h 611925"/>
              <a:gd name="connsiteX11" fmla="*/ 1395654 w 1912003"/>
              <a:gd name="connsiteY11" fmla="*/ 333467 h 611925"/>
              <a:gd name="connsiteX12" fmla="*/ 1767129 w 1912003"/>
              <a:gd name="connsiteY12" fmla="*/ 92 h 611925"/>
              <a:gd name="connsiteX13" fmla="*/ 1373429 w 1912003"/>
              <a:gd name="connsiteY13" fmla="*/ 371567 h 611925"/>
              <a:gd name="connsiteX14" fmla="*/ 1910004 w 1912003"/>
              <a:gd name="connsiteY14" fmla="*/ 54067 h 61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12003" h="611925">
                <a:moveTo>
                  <a:pt x="1910004" y="54067"/>
                </a:moveTo>
                <a:cubicBezTo>
                  <a:pt x="1870846" y="86346"/>
                  <a:pt x="1223146" y="500684"/>
                  <a:pt x="1138479" y="565242"/>
                </a:cubicBezTo>
                <a:cubicBezTo>
                  <a:pt x="1053812" y="629800"/>
                  <a:pt x="1410471" y="444592"/>
                  <a:pt x="1402004" y="441417"/>
                </a:cubicBezTo>
                <a:cubicBezTo>
                  <a:pt x="1393537" y="438242"/>
                  <a:pt x="1198275" y="518146"/>
                  <a:pt x="1087679" y="546192"/>
                </a:cubicBezTo>
                <a:cubicBezTo>
                  <a:pt x="977083" y="574238"/>
                  <a:pt x="829975" y="622921"/>
                  <a:pt x="738429" y="609692"/>
                </a:cubicBezTo>
                <a:cubicBezTo>
                  <a:pt x="646883" y="596463"/>
                  <a:pt x="660112" y="529259"/>
                  <a:pt x="538404" y="466817"/>
                </a:cubicBezTo>
                <a:cubicBezTo>
                  <a:pt x="416696" y="404375"/>
                  <a:pt x="-68550" y="214934"/>
                  <a:pt x="8179" y="235042"/>
                </a:cubicBezTo>
                <a:cubicBezTo>
                  <a:pt x="84908" y="255150"/>
                  <a:pt x="752717" y="552542"/>
                  <a:pt x="998779" y="587467"/>
                </a:cubicBezTo>
                <a:cubicBezTo>
                  <a:pt x="1244841" y="622392"/>
                  <a:pt x="1422642" y="464700"/>
                  <a:pt x="1484554" y="444592"/>
                </a:cubicBezTo>
                <a:cubicBezTo>
                  <a:pt x="1546466" y="424484"/>
                  <a:pt x="1300933" y="523438"/>
                  <a:pt x="1370254" y="466817"/>
                </a:cubicBezTo>
                <a:cubicBezTo>
                  <a:pt x="1439575" y="410196"/>
                  <a:pt x="1896246" y="127092"/>
                  <a:pt x="1900479" y="104867"/>
                </a:cubicBezTo>
                <a:cubicBezTo>
                  <a:pt x="1904712" y="82642"/>
                  <a:pt x="1417879" y="350929"/>
                  <a:pt x="1395654" y="333467"/>
                </a:cubicBezTo>
                <a:cubicBezTo>
                  <a:pt x="1373429" y="316005"/>
                  <a:pt x="1770833" y="-6258"/>
                  <a:pt x="1767129" y="92"/>
                </a:cubicBezTo>
                <a:cubicBezTo>
                  <a:pt x="1763425" y="6442"/>
                  <a:pt x="1346441" y="363100"/>
                  <a:pt x="1373429" y="371567"/>
                </a:cubicBezTo>
                <a:cubicBezTo>
                  <a:pt x="1400417" y="380034"/>
                  <a:pt x="1949162" y="21788"/>
                  <a:pt x="1910004" y="54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BC882E12-66B2-5E0A-2611-16D8BAD80279}"/>
              </a:ext>
            </a:extLst>
          </p:cNvPr>
          <p:cNvSpPr/>
          <p:nvPr/>
        </p:nvSpPr>
        <p:spPr>
          <a:xfrm>
            <a:off x="5752849" y="7297658"/>
            <a:ext cx="664552" cy="462691"/>
          </a:xfrm>
          <a:custGeom>
            <a:avLst/>
            <a:gdLst>
              <a:gd name="connsiteX0" fmla="*/ 530476 w 664552"/>
              <a:gd name="connsiteY0" fmla="*/ 96917 h 462691"/>
              <a:gd name="connsiteX1" fmla="*/ 517776 w 664552"/>
              <a:gd name="connsiteY1" fmla="*/ 290592 h 462691"/>
              <a:gd name="connsiteX2" fmla="*/ 663826 w 664552"/>
              <a:gd name="connsiteY2" fmla="*/ 462042 h 462691"/>
              <a:gd name="connsiteX3" fmla="*/ 565401 w 664552"/>
              <a:gd name="connsiteY3" fmla="*/ 344567 h 462691"/>
              <a:gd name="connsiteX4" fmla="*/ 378076 w 664552"/>
              <a:gd name="connsiteY4" fmla="*/ 223917 h 462691"/>
              <a:gd name="connsiteX5" fmla="*/ 251 w 664552"/>
              <a:gd name="connsiteY5" fmla="*/ 1667 h 462691"/>
              <a:gd name="connsiteX6" fmla="*/ 438401 w 664552"/>
              <a:gd name="connsiteY6" fmla="*/ 350917 h 462691"/>
              <a:gd name="connsiteX7" fmla="*/ 438401 w 664552"/>
              <a:gd name="connsiteY7" fmla="*/ 188992 h 462691"/>
              <a:gd name="connsiteX8" fmla="*/ 530476 w 664552"/>
              <a:gd name="connsiteY8" fmla="*/ 96917 h 46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4552" h="462691">
                <a:moveTo>
                  <a:pt x="530476" y="96917"/>
                </a:moveTo>
                <a:cubicBezTo>
                  <a:pt x="543705" y="113850"/>
                  <a:pt x="495551" y="229738"/>
                  <a:pt x="517776" y="290592"/>
                </a:cubicBezTo>
                <a:cubicBezTo>
                  <a:pt x="540001" y="351446"/>
                  <a:pt x="655889" y="453046"/>
                  <a:pt x="663826" y="462042"/>
                </a:cubicBezTo>
                <a:cubicBezTo>
                  <a:pt x="671764" y="471038"/>
                  <a:pt x="613026" y="384254"/>
                  <a:pt x="565401" y="344567"/>
                </a:cubicBezTo>
                <a:cubicBezTo>
                  <a:pt x="517776" y="304880"/>
                  <a:pt x="472268" y="281067"/>
                  <a:pt x="378076" y="223917"/>
                </a:cubicBezTo>
                <a:cubicBezTo>
                  <a:pt x="283884" y="166767"/>
                  <a:pt x="-9803" y="-19500"/>
                  <a:pt x="251" y="1667"/>
                </a:cubicBezTo>
                <a:cubicBezTo>
                  <a:pt x="10305" y="22834"/>
                  <a:pt x="365376" y="319696"/>
                  <a:pt x="438401" y="350917"/>
                </a:cubicBezTo>
                <a:cubicBezTo>
                  <a:pt x="511426" y="382138"/>
                  <a:pt x="423055" y="227621"/>
                  <a:pt x="438401" y="188992"/>
                </a:cubicBezTo>
                <a:cubicBezTo>
                  <a:pt x="453747" y="150363"/>
                  <a:pt x="517247" y="79984"/>
                  <a:pt x="530476" y="96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BDB9BF1B-3E55-A1FD-1A02-2A3B19ED4719}"/>
              </a:ext>
            </a:extLst>
          </p:cNvPr>
          <p:cNvSpPr/>
          <p:nvPr/>
        </p:nvSpPr>
        <p:spPr>
          <a:xfrm>
            <a:off x="4583522" y="5584126"/>
            <a:ext cx="937432" cy="1851116"/>
          </a:xfrm>
          <a:custGeom>
            <a:avLst/>
            <a:gdLst>
              <a:gd name="connsiteX0" fmla="*/ 59312 w 937432"/>
              <a:gd name="connsiteY0" fmla="*/ 127654 h 1851116"/>
              <a:gd name="connsiteX1" fmla="*/ 97948 w 937432"/>
              <a:gd name="connsiteY1" fmla="*/ 192049 h 1851116"/>
              <a:gd name="connsiteX2" fmla="*/ 864241 w 937432"/>
              <a:gd name="connsiteY2" fmla="*/ 1737513 h 1851116"/>
              <a:gd name="connsiteX3" fmla="*/ 832044 w 937432"/>
              <a:gd name="connsiteY3" fmla="*/ 1615164 h 1851116"/>
              <a:gd name="connsiteX4" fmla="*/ 207419 w 937432"/>
              <a:gd name="connsiteY4" fmla="*/ 662128 h 1851116"/>
              <a:gd name="connsiteX5" fmla="*/ 548709 w 937432"/>
              <a:gd name="connsiteY5" fmla="*/ 1138646 h 1851116"/>
              <a:gd name="connsiteX6" fmla="*/ 59312 w 937432"/>
              <a:gd name="connsiteY6" fmla="*/ 127654 h 185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7432" h="1851116">
                <a:moveTo>
                  <a:pt x="59312" y="127654"/>
                </a:moveTo>
                <a:cubicBezTo>
                  <a:pt x="-15815" y="-30112"/>
                  <a:pt x="-36207" y="-76261"/>
                  <a:pt x="97948" y="192049"/>
                </a:cubicBezTo>
                <a:cubicBezTo>
                  <a:pt x="232103" y="460359"/>
                  <a:pt x="741892" y="1500327"/>
                  <a:pt x="864241" y="1737513"/>
                </a:cubicBezTo>
                <a:cubicBezTo>
                  <a:pt x="986590" y="1974699"/>
                  <a:pt x="941514" y="1794395"/>
                  <a:pt x="832044" y="1615164"/>
                </a:cubicBezTo>
                <a:cubicBezTo>
                  <a:pt x="722574" y="1435933"/>
                  <a:pt x="254641" y="741548"/>
                  <a:pt x="207419" y="662128"/>
                </a:cubicBezTo>
                <a:cubicBezTo>
                  <a:pt x="160197" y="582708"/>
                  <a:pt x="572320" y="1229871"/>
                  <a:pt x="548709" y="1138646"/>
                </a:cubicBezTo>
                <a:cubicBezTo>
                  <a:pt x="525098" y="1047421"/>
                  <a:pt x="134439" y="285420"/>
                  <a:pt x="59312" y="127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06F67564-1596-5E6A-45CD-DAB024DCD9F7}"/>
              </a:ext>
            </a:extLst>
          </p:cNvPr>
          <p:cNvSpPr/>
          <p:nvPr/>
        </p:nvSpPr>
        <p:spPr>
          <a:xfrm>
            <a:off x="4284730" y="4378785"/>
            <a:ext cx="301154" cy="671478"/>
          </a:xfrm>
          <a:custGeom>
            <a:avLst/>
            <a:gdLst>
              <a:gd name="connsiteX0" fmla="*/ 1799 w 301154"/>
              <a:gd name="connsiteY0" fmla="*/ 14795 h 671478"/>
              <a:gd name="connsiteX1" fmla="*/ 91009 w 301154"/>
              <a:gd name="connsiteY1" fmla="*/ 108466 h 671478"/>
              <a:gd name="connsiteX2" fmla="*/ 273889 w 301154"/>
              <a:gd name="connsiteY2" fmla="*/ 634803 h 671478"/>
              <a:gd name="connsiteX3" fmla="*/ 278349 w 301154"/>
              <a:gd name="connsiteY3" fmla="*/ 576817 h 671478"/>
              <a:gd name="connsiteX4" fmla="*/ 64246 w 301154"/>
              <a:gd name="connsiteY4" fmla="*/ 175373 h 671478"/>
              <a:gd name="connsiteX5" fmla="*/ 166837 w 301154"/>
              <a:gd name="connsiteY5" fmla="*/ 318109 h 671478"/>
              <a:gd name="connsiteX6" fmla="*/ 1799 w 301154"/>
              <a:gd name="connsiteY6" fmla="*/ 14795 h 671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154" h="671478">
                <a:moveTo>
                  <a:pt x="1799" y="14795"/>
                </a:moveTo>
                <a:cubicBezTo>
                  <a:pt x="-10839" y="-20145"/>
                  <a:pt x="45661" y="5131"/>
                  <a:pt x="91009" y="108466"/>
                </a:cubicBezTo>
                <a:cubicBezTo>
                  <a:pt x="136357" y="211801"/>
                  <a:pt x="242666" y="556745"/>
                  <a:pt x="273889" y="634803"/>
                </a:cubicBezTo>
                <a:cubicBezTo>
                  <a:pt x="305112" y="712861"/>
                  <a:pt x="313289" y="653389"/>
                  <a:pt x="278349" y="576817"/>
                </a:cubicBezTo>
                <a:cubicBezTo>
                  <a:pt x="243409" y="500245"/>
                  <a:pt x="82831" y="218491"/>
                  <a:pt x="64246" y="175373"/>
                </a:cubicBezTo>
                <a:cubicBezTo>
                  <a:pt x="45661" y="132255"/>
                  <a:pt x="175758" y="348589"/>
                  <a:pt x="166837" y="318109"/>
                </a:cubicBezTo>
                <a:cubicBezTo>
                  <a:pt x="157916" y="287629"/>
                  <a:pt x="14437" y="49735"/>
                  <a:pt x="1799" y="14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3E0A869D-63B8-7A40-B1B9-74129F032F6A}"/>
              </a:ext>
            </a:extLst>
          </p:cNvPr>
          <p:cNvSpPr/>
          <p:nvPr/>
        </p:nvSpPr>
        <p:spPr>
          <a:xfrm>
            <a:off x="4221917" y="4348463"/>
            <a:ext cx="243056" cy="906321"/>
          </a:xfrm>
          <a:custGeom>
            <a:avLst/>
            <a:gdLst>
              <a:gd name="connsiteX0" fmla="*/ 243031 w 243056"/>
              <a:gd name="connsiteY0" fmla="*/ 513 h 906321"/>
              <a:gd name="connsiteX1" fmla="*/ 51230 w 243056"/>
              <a:gd name="connsiteY1" fmla="*/ 232458 h 906321"/>
              <a:gd name="connsiteX2" fmla="*/ 6625 w 243056"/>
              <a:gd name="connsiteY2" fmla="*/ 558074 h 906321"/>
              <a:gd name="connsiteX3" fmla="*/ 37849 w 243056"/>
              <a:gd name="connsiteY3" fmla="*/ 370733 h 906321"/>
              <a:gd name="connsiteX4" fmla="*/ 86914 w 243056"/>
              <a:gd name="connsiteY4" fmla="*/ 656204 h 906321"/>
              <a:gd name="connsiteX5" fmla="*/ 198426 w 243056"/>
              <a:gd name="connsiteY5" fmla="*/ 905992 h 906321"/>
              <a:gd name="connsiteX6" fmla="*/ 135980 w 243056"/>
              <a:gd name="connsiteY6" fmla="*/ 700809 h 906321"/>
              <a:gd name="connsiteX7" fmla="*/ 2165 w 243056"/>
              <a:gd name="connsiteY7" fmla="*/ 348431 h 906321"/>
              <a:gd name="connsiteX8" fmla="*/ 64612 w 243056"/>
              <a:gd name="connsiteY8" fmla="*/ 174472 h 906321"/>
              <a:gd name="connsiteX9" fmla="*/ 243031 w 243056"/>
              <a:gd name="connsiteY9" fmla="*/ 513 h 906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056" h="906321">
                <a:moveTo>
                  <a:pt x="243031" y="513"/>
                </a:moveTo>
                <a:cubicBezTo>
                  <a:pt x="240801" y="10177"/>
                  <a:pt x="90631" y="139531"/>
                  <a:pt x="51230" y="232458"/>
                </a:cubicBezTo>
                <a:cubicBezTo>
                  <a:pt x="11829" y="325385"/>
                  <a:pt x="8855" y="535028"/>
                  <a:pt x="6625" y="558074"/>
                </a:cubicBezTo>
                <a:cubicBezTo>
                  <a:pt x="4395" y="581120"/>
                  <a:pt x="24467" y="354378"/>
                  <a:pt x="37849" y="370733"/>
                </a:cubicBezTo>
                <a:cubicBezTo>
                  <a:pt x="51230" y="387088"/>
                  <a:pt x="60151" y="566994"/>
                  <a:pt x="86914" y="656204"/>
                </a:cubicBezTo>
                <a:cubicBezTo>
                  <a:pt x="113677" y="745414"/>
                  <a:pt x="190248" y="898558"/>
                  <a:pt x="198426" y="905992"/>
                </a:cubicBezTo>
                <a:cubicBezTo>
                  <a:pt x="206604" y="913426"/>
                  <a:pt x="168690" y="793736"/>
                  <a:pt x="135980" y="700809"/>
                </a:cubicBezTo>
                <a:cubicBezTo>
                  <a:pt x="103270" y="607882"/>
                  <a:pt x="14060" y="436154"/>
                  <a:pt x="2165" y="348431"/>
                </a:cubicBezTo>
                <a:cubicBezTo>
                  <a:pt x="-9730" y="260708"/>
                  <a:pt x="29671" y="228741"/>
                  <a:pt x="64612" y="174472"/>
                </a:cubicBezTo>
                <a:cubicBezTo>
                  <a:pt x="99552" y="120203"/>
                  <a:pt x="245261" y="-9151"/>
                  <a:pt x="243031" y="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C66A458D-71B4-EC1A-5051-2A39AB6EDC1A}"/>
              </a:ext>
            </a:extLst>
          </p:cNvPr>
          <p:cNvSpPr/>
          <p:nvPr/>
        </p:nvSpPr>
        <p:spPr>
          <a:xfrm>
            <a:off x="4295437" y="4380149"/>
            <a:ext cx="232186" cy="509449"/>
          </a:xfrm>
          <a:custGeom>
            <a:avLst/>
            <a:gdLst>
              <a:gd name="connsiteX0" fmla="*/ 120446 w 232186"/>
              <a:gd name="connsiteY0" fmla="*/ 50 h 509449"/>
              <a:gd name="connsiteX1" fmla="*/ 17855 w 232186"/>
              <a:gd name="connsiteY1" fmla="*/ 205232 h 509449"/>
              <a:gd name="connsiteX2" fmla="*/ 120446 w 232186"/>
              <a:gd name="connsiteY2" fmla="*/ 321205 h 509449"/>
              <a:gd name="connsiteX3" fmla="*/ 231958 w 232186"/>
              <a:gd name="connsiteY3" fmla="*/ 508546 h 509449"/>
              <a:gd name="connsiteX4" fmla="*/ 151669 w 232186"/>
              <a:gd name="connsiteY4" fmla="*/ 397033 h 509449"/>
              <a:gd name="connsiteX5" fmla="*/ 13 w 232186"/>
              <a:gd name="connsiteY5" fmla="*/ 187391 h 509449"/>
              <a:gd name="connsiteX6" fmla="*/ 120446 w 232186"/>
              <a:gd name="connsiteY6" fmla="*/ 50 h 50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186" h="509449">
                <a:moveTo>
                  <a:pt x="120446" y="50"/>
                </a:moveTo>
                <a:cubicBezTo>
                  <a:pt x="123420" y="3023"/>
                  <a:pt x="17855" y="151706"/>
                  <a:pt x="17855" y="205232"/>
                </a:cubicBezTo>
                <a:cubicBezTo>
                  <a:pt x="17855" y="258758"/>
                  <a:pt x="84762" y="270653"/>
                  <a:pt x="120446" y="321205"/>
                </a:cubicBezTo>
                <a:cubicBezTo>
                  <a:pt x="156130" y="371757"/>
                  <a:pt x="226754" y="495908"/>
                  <a:pt x="231958" y="508546"/>
                </a:cubicBezTo>
                <a:cubicBezTo>
                  <a:pt x="237162" y="521184"/>
                  <a:pt x="151669" y="397033"/>
                  <a:pt x="151669" y="397033"/>
                </a:cubicBezTo>
                <a:cubicBezTo>
                  <a:pt x="113012" y="343507"/>
                  <a:pt x="1500" y="249838"/>
                  <a:pt x="13" y="187391"/>
                </a:cubicBezTo>
                <a:cubicBezTo>
                  <a:pt x="-1474" y="124944"/>
                  <a:pt x="117472" y="-2923"/>
                  <a:pt x="120446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6C6EB263-CA2F-856B-927E-774F02DF4839}"/>
              </a:ext>
            </a:extLst>
          </p:cNvPr>
          <p:cNvSpPr/>
          <p:nvPr/>
        </p:nvSpPr>
        <p:spPr>
          <a:xfrm>
            <a:off x="4200054" y="4311683"/>
            <a:ext cx="385441" cy="1041802"/>
          </a:xfrm>
          <a:custGeom>
            <a:avLst/>
            <a:gdLst>
              <a:gd name="connsiteX0" fmla="*/ 10646 w 385441"/>
              <a:gd name="connsiteY0" fmla="*/ 215712 h 1041802"/>
              <a:gd name="connsiteX1" fmla="*/ 247052 w 385441"/>
              <a:gd name="connsiteY1" fmla="*/ 510104 h 1041802"/>
              <a:gd name="connsiteX2" fmla="*/ 242592 w 385441"/>
              <a:gd name="connsiteY2" fmla="*/ 621617 h 1041802"/>
              <a:gd name="connsiteX3" fmla="*/ 197987 w 385441"/>
              <a:gd name="connsiteY3" fmla="*/ 1040902 h 1041802"/>
              <a:gd name="connsiteX4" fmla="*/ 224750 w 385441"/>
              <a:gd name="connsiteY4" fmla="*/ 710826 h 1041802"/>
              <a:gd name="connsiteX5" fmla="*/ 385327 w 385441"/>
              <a:gd name="connsiteY5" fmla="*/ 1609 h 1041802"/>
              <a:gd name="connsiteX6" fmla="*/ 247052 w 385441"/>
              <a:gd name="connsiteY6" fmla="*/ 510104 h 1041802"/>
              <a:gd name="connsiteX7" fmla="*/ 59712 w 385441"/>
              <a:gd name="connsiteY7" fmla="*/ 260317 h 1041802"/>
              <a:gd name="connsiteX8" fmla="*/ 10646 w 385441"/>
              <a:gd name="connsiteY8" fmla="*/ 215712 h 104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5441" h="1041802">
                <a:moveTo>
                  <a:pt x="10646" y="215712"/>
                </a:moveTo>
                <a:cubicBezTo>
                  <a:pt x="41869" y="257343"/>
                  <a:pt x="208394" y="442453"/>
                  <a:pt x="247052" y="510104"/>
                </a:cubicBezTo>
                <a:cubicBezTo>
                  <a:pt x="285710" y="577755"/>
                  <a:pt x="250769" y="533151"/>
                  <a:pt x="242592" y="621617"/>
                </a:cubicBezTo>
                <a:cubicBezTo>
                  <a:pt x="234415" y="710083"/>
                  <a:pt x="200961" y="1026034"/>
                  <a:pt x="197987" y="1040902"/>
                </a:cubicBezTo>
                <a:cubicBezTo>
                  <a:pt x="195013" y="1055770"/>
                  <a:pt x="193527" y="884042"/>
                  <a:pt x="224750" y="710826"/>
                </a:cubicBezTo>
                <a:cubicBezTo>
                  <a:pt x="255973" y="537610"/>
                  <a:pt x="381610" y="35063"/>
                  <a:pt x="385327" y="1609"/>
                </a:cubicBezTo>
                <a:cubicBezTo>
                  <a:pt x="389044" y="-31845"/>
                  <a:pt x="301321" y="466986"/>
                  <a:pt x="247052" y="510104"/>
                </a:cubicBezTo>
                <a:cubicBezTo>
                  <a:pt x="192783" y="553222"/>
                  <a:pt x="96139" y="310126"/>
                  <a:pt x="59712" y="260317"/>
                </a:cubicBezTo>
                <a:cubicBezTo>
                  <a:pt x="23285" y="210508"/>
                  <a:pt x="-20577" y="174081"/>
                  <a:pt x="10646" y="215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A427703A-02D2-0803-703F-D86FE33393E0}"/>
              </a:ext>
            </a:extLst>
          </p:cNvPr>
          <p:cNvSpPr/>
          <p:nvPr/>
        </p:nvSpPr>
        <p:spPr>
          <a:xfrm>
            <a:off x="4342446" y="4831795"/>
            <a:ext cx="421894" cy="1401645"/>
          </a:xfrm>
          <a:custGeom>
            <a:avLst/>
            <a:gdLst>
              <a:gd name="connsiteX0" fmla="*/ 118042 w 421894"/>
              <a:gd name="connsiteY0" fmla="*/ 88123 h 1401645"/>
              <a:gd name="connsiteX1" fmla="*/ 68976 w 421894"/>
              <a:gd name="connsiteY1" fmla="*/ 436041 h 1401645"/>
              <a:gd name="connsiteX2" fmla="*/ 198331 w 421894"/>
              <a:gd name="connsiteY2" fmla="*/ 917774 h 1401645"/>
              <a:gd name="connsiteX3" fmla="*/ 176028 w 421894"/>
              <a:gd name="connsiteY3" fmla="*/ 797341 h 1401645"/>
              <a:gd name="connsiteX4" fmla="*/ 345527 w 421894"/>
              <a:gd name="connsiteY4" fmla="*/ 1243389 h 1401645"/>
              <a:gd name="connsiteX5" fmla="*/ 416894 w 421894"/>
              <a:gd name="connsiteY5" fmla="*/ 1399506 h 1401645"/>
              <a:gd name="connsiteX6" fmla="*/ 390132 w 421894"/>
              <a:gd name="connsiteY6" fmla="*/ 1292455 h 1401645"/>
              <a:gd name="connsiteX7" fmla="*/ 184949 w 421894"/>
              <a:gd name="connsiteY7" fmla="*/ 775038 h 1401645"/>
              <a:gd name="connsiteX8" fmla="*/ 6530 w 421894"/>
              <a:gd name="connsiteY8" fmla="*/ 21216 h 1401645"/>
              <a:gd name="connsiteX9" fmla="*/ 46674 w 421894"/>
              <a:gd name="connsiteY9" fmla="*/ 199635 h 1401645"/>
              <a:gd name="connsiteX10" fmla="*/ 118042 w 421894"/>
              <a:gd name="connsiteY10" fmla="*/ 88123 h 140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1894" h="1401645">
                <a:moveTo>
                  <a:pt x="118042" y="88123"/>
                </a:moveTo>
                <a:cubicBezTo>
                  <a:pt x="121759" y="127524"/>
                  <a:pt x="55595" y="297766"/>
                  <a:pt x="68976" y="436041"/>
                </a:cubicBezTo>
                <a:cubicBezTo>
                  <a:pt x="82357" y="574316"/>
                  <a:pt x="180489" y="857557"/>
                  <a:pt x="198331" y="917774"/>
                </a:cubicBezTo>
                <a:cubicBezTo>
                  <a:pt x="216173" y="977991"/>
                  <a:pt x="151495" y="743072"/>
                  <a:pt x="176028" y="797341"/>
                </a:cubicBezTo>
                <a:cubicBezTo>
                  <a:pt x="200561" y="851610"/>
                  <a:pt x="305383" y="1143028"/>
                  <a:pt x="345527" y="1243389"/>
                </a:cubicBezTo>
                <a:cubicBezTo>
                  <a:pt x="385671" y="1343750"/>
                  <a:pt x="409460" y="1391328"/>
                  <a:pt x="416894" y="1399506"/>
                </a:cubicBezTo>
                <a:cubicBezTo>
                  <a:pt x="424328" y="1407684"/>
                  <a:pt x="428790" y="1396533"/>
                  <a:pt x="390132" y="1292455"/>
                </a:cubicBezTo>
                <a:cubicBezTo>
                  <a:pt x="351475" y="1188377"/>
                  <a:pt x="248883" y="986911"/>
                  <a:pt x="184949" y="775038"/>
                </a:cubicBezTo>
                <a:cubicBezTo>
                  <a:pt x="121015" y="563165"/>
                  <a:pt x="29576" y="117117"/>
                  <a:pt x="6530" y="21216"/>
                </a:cubicBezTo>
                <a:cubicBezTo>
                  <a:pt x="-16516" y="-74685"/>
                  <a:pt x="27345" y="184767"/>
                  <a:pt x="46674" y="199635"/>
                </a:cubicBezTo>
                <a:cubicBezTo>
                  <a:pt x="66003" y="214503"/>
                  <a:pt x="114325" y="48722"/>
                  <a:pt x="118042" y="88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596B42B0-6DD4-6264-4E17-E35CEDB179DE}"/>
              </a:ext>
            </a:extLst>
          </p:cNvPr>
          <p:cNvSpPr/>
          <p:nvPr/>
        </p:nvSpPr>
        <p:spPr>
          <a:xfrm>
            <a:off x="4408604" y="4958714"/>
            <a:ext cx="366550" cy="1175475"/>
          </a:xfrm>
          <a:custGeom>
            <a:avLst/>
            <a:gdLst>
              <a:gd name="connsiteX0" fmla="*/ 105410 w 366550"/>
              <a:gd name="connsiteY0" fmla="*/ 10269 h 1175475"/>
              <a:gd name="connsiteX1" fmla="*/ 105410 w 366550"/>
              <a:gd name="connsiteY1" fmla="*/ 63795 h 1175475"/>
              <a:gd name="connsiteX2" fmla="*/ 105410 w 366550"/>
              <a:gd name="connsiteY2" fmla="*/ 393871 h 1175475"/>
              <a:gd name="connsiteX3" fmla="*/ 221382 w 366550"/>
              <a:gd name="connsiteY3" fmla="*/ 594593 h 1175475"/>
              <a:gd name="connsiteX4" fmla="*/ 212461 w 366550"/>
              <a:gd name="connsiteY4" fmla="*/ 393871 h 1175475"/>
              <a:gd name="connsiteX5" fmla="*/ 221382 w 366550"/>
              <a:gd name="connsiteY5" fmla="*/ 746250 h 1175475"/>
              <a:gd name="connsiteX6" fmla="*/ 364118 w 366550"/>
              <a:gd name="connsiteY6" fmla="*/ 1174457 h 1175475"/>
              <a:gd name="connsiteX7" fmla="*/ 288290 w 366550"/>
              <a:gd name="connsiteY7" fmla="*/ 844381 h 1175475"/>
              <a:gd name="connsiteX8" fmla="*/ 7279 w 366550"/>
              <a:gd name="connsiteY8" fmla="*/ 197610 h 1175475"/>
              <a:gd name="connsiteX9" fmla="*/ 83107 w 366550"/>
              <a:gd name="connsiteY9" fmla="*/ 309122 h 1175475"/>
              <a:gd name="connsiteX10" fmla="*/ 105410 w 366550"/>
              <a:gd name="connsiteY10" fmla="*/ 10269 h 117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6550" h="1175475">
                <a:moveTo>
                  <a:pt x="105410" y="10269"/>
                </a:moveTo>
                <a:cubicBezTo>
                  <a:pt x="109127" y="-30619"/>
                  <a:pt x="105410" y="63795"/>
                  <a:pt x="105410" y="63795"/>
                </a:cubicBezTo>
                <a:cubicBezTo>
                  <a:pt x="105410" y="127729"/>
                  <a:pt x="86081" y="305405"/>
                  <a:pt x="105410" y="393871"/>
                </a:cubicBezTo>
                <a:cubicBezTo>
                  <a:pt x="124739" y="482337"/>
                  <a:pt x="203540" y="594593"/>
                  <a:pt x="221382" y="594593"/>
                </a:cubicBezTo>
                <a:cubicBezTo>
                  <a:pt x="239224" y="594593"/>
                  <a:pt x="212461" y="368595"/>
                  <a:pt x="212461" y="393871"/>
                </a:cubicBezTo>
                <a:cubicBezTo>
                  <a:pt x="212461" y="419147"/>
                  <a:pt x="196106" y="616152"/>
                  <a:pt x="221382" y="746250"/>
                </a:cubicBezTo>
                <a:cubicBezTo>
                  <a:pt x="246658" y="876348"/>
                  <a:pt x="352967" y="1158102"/>
                  <a:pt x="364118" y="1174457"/>
                </a:cubicBezTo>
                <a:cubicBezTo>
                  <a:pt x="375269" y="1190812"/>
                  <a:pt x="347763" y="1007189"/>
                  <a:pt x="288290" y="844381"/>
                </a:cubicBezTo>
                <a:cubicBezTo>
                  <a:pt x="228817" y="681573"/>
                  <a:pt x="41476" y="286820"/>
                  <a:pt x="7279" y="197610"/>
                </a:cubicBezTo>
                <a:cubicBezTo>
                  <a:pt x="-26918" y="108400"/>
                  <a:pt x="69726" y="344806"/>
                  <a:pt x="83107" y="309122"/>
                </a:cubicBezTo>
                <a:cubicBezTo>
                  <a:pt x="96488" y="273438"/>
                  <a:pt x="101693" y="51157"/>
                  <a:pt x="105410" y="10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9EC32E7B-E3AD-B1FE-3213-9504FD15C856}"/>
              </a:ext>
            </a:extLst>
          </p:cNvPr>
          <p:cNvSpPr/>
          <p:nvPr/>
        </p:nvSpPr>
        <p:spPr>
          <a:xfrm>
            <a:off x="7450766" y="3303851"/>
            <a:ext cx="721688" cy="1833312"/>
          </a:xfrm>
          <a:custGeom>
            <a:avLst/>
            <a:gdLst>
              <a:gd name="connsiteX0" fmla="*/ 10484 w 721688"/>
              <a:gd name="connsiteY0" fmla="*/ 17199 h 1833312"/>
              <a:gd name="connsiteX1" fmla="*/ 518484 w 721688"/>
              <a:gd name="connsiteY1" fmla="*/ 1210999 h 1833312"/>
              <a:gd name="connsiteX2" fmla="*/ 505784 w 721688"/>
              <a:gd name="connsiteY2" fmla="*/ 1160199 h 1833312"/>
              <a:gd name="connsiteX3" fmla="*/ 721684 w 721688"/>
              <a:gd name="connsiteY3" fmla="*/ 1833299 h 1833312"/>
              <a:gd name="connsiteX4" fmla="*/ 499434 w 721688"/>
              <a:gd name="connsiteY4" fmla="*/ 1141149 h 1833312"/>
              <a:gd name="connsiteX5" fmla="*/ 467684 w 721688"/>
              <a:gd name="connsiteY5" fmla="*/ 677599 h 1833312"/>
              <a:gd name="connsiteX6" fmla="*/ 200984 w 721688"/>
              <a:gd name="connsiteY6" fmla="*/ 55299 h 1833312"/>
              <a:gd name="connsiteX7" fmla="*/ 575634 w 721688"/>
              <a:gd name="connsiteY7" fmla="*/ 1204649 h 1833312"/>
              <a:gd name="connsiteX8" fmla="*/ 207334 w 721688"/>
              <a:gd name="connsiteY8" fmla="*/ 550599 h 1833312"/>
              <a:gd name="connsiteX9" fmla="*/ 10484 w 721688"/>
              <a:gd name="connsiteY9" fmla="*/ 17199 h 1833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1688" h="1833312">
                <a:moveTo>
                  <a:pt x="10484" y="17199"/>
                </a:moveTo>
                <a:cubicBezTo>
                  <a:pt x="62342" y="127266"/>
                  <a:pt x="435934" y="1020499"/>
                  <a:pt x="518484" y="1210999"/>
                </a:cubicBezTo>
                <a:cubicBezTo>
                  <a:pt x="601034" y="1401499"/>
                  <a:pt x="471917" y="1056482"/>
                  <a:pt x="505784" y="1160199"/>
                </a:cubicBezTo>
                <a:cubicBezTo>
                  <a:pt x="539651" y="1263916"/>
                  <a:pt x="722742" y="1836474"/>
                  <a:pt x="721684" y="1833299"/>
                </a:cubicBezTo>
                <a:cubicBezTo>
                  <a:pt x="720626" y="1830124"/>
                  <a:pt x="541767" y="1333766"/>
                  <a:pt x="499434" y="1141149"/>
                </a:cubicBezTo>
                <a:cubicBezTo>
                  <a:pt x="457101" y="948532"/>
                  <a:pt x="517426" y="858574"/>
                  <a:pt x="467684" y="677599"/>
                </a:cubicBezTo>
                <a:cubicBezTo>
                  <a:pt x="417942" y="496624"/>
                  <a:pt x="182992" y="-32543"/>
                  <a:pt x="200984" y="55299"/>
                </a:cubicBezTo>
                <a:cubicBezTo>
                  <a:pt x="218976" y="143141"/>
                  <a:pt x="574576" y="1122099"/>
                  <a:pt x="575634" y="1204649"/>
                </a:cubicBezTo>
                <a:cubicBezTo>
                  <a:pt x="576692" y="1287199"/>
                  <a:pt x="303642" y="747449"/>
                  <a:pt x="207334" y="550599"/>
                </a:cubicBezTo>
                <a:cubicBezTo>
                  <a:pt x="111026" y="353749"/>
                  <a:pt x="-41374" y="-92868"/>
                  <a:pt x="10484" y="17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1DCBBE8A-52EB-0546-2C4F-A1210AB74230}"/>
              </a:ext>
            </a:extLst>
          </p:cNvPr>
          <p:cNvSpPr/>
          <p:nvPr/>
        </p:nvSpPr>
        <p:spPr>
          <a:xfrm>
            <a:off x="5072288" y="3465480"/>
            <a:ext cx="3113803" cy="357894"/>
          </a:xfrm>
          <a:custGeom>
            <a:avLst/>
            <a:gdLst>
              <a:gd name="connsiteX0" fmla="*/ 223612 w 3113803"/>
              <a:gd name="connsiteY0" fmla="*/ 357220 h 357894"/>
              <a:gd name="connsiteX1" fmla="*/ 1188812 w 3113803"/>
              <a:gd name="connsiteY1" fmla="*/ 230220 h 357894"/>
              <a:gd name="connsiteX2" fmla="*/ 1353912 w 3113803"/>
              <a:gd name="connsiteY2" fmla="*/ 261970 h 357894"/>
              <a:gd name="connsiteX3" fmla="*/ 1201512 w 3113803"/>
              <a:gd name="connsiteY3" fmla="*/ 281020 h 357894"/>
              <a:gd name="connsiteX4" fmla="*/ 2071462 w 3113803"/>
              <a:gd name="connsiteY4" fmla="*/ 1620 h 357894"/>
              <a:gd name="connsiteX5" fmla="*/ 2007962 w 3113803"/>
              <a:gd name="connsiteY5" fmla="*/ 160370 h 357894"/>
              <a:gd name="connsiteX6" fmla="*/ 2458812 w 3113803"/>
              <a:gd name="connsiteY6" fmla="*/ 33370 h 357894"/>
              <a:gd name="connsiteX7" fmla="*/ 3112862 w 3113803"/>
              <a:gd name="connsiteY7" fmla="*/ 350870 h 357894"/>
              <a:gd name="connsiteX8" fmla="*/ 2306412 w 3113803"/>
              <a:gd name="connsiteY8" fmla="*/ 77820 h 357894"/>
              <a:gd name="connsiteX9" fmla="*/ 1430112 w 3113803"/>
              <a:gd name="connsiteY9" fmla="*/ 160370 h 357894"/>
              <a:gd name="connsiteX10" fmla="*/ 1362 w 3113803"/>
              <a:gd name="connsiteY10" fmla="*/ 52420 h 357894"/>
              <a:gd name="connsiteX11" fmla="*/ 1150712 w 3113803"/>
              <a:gd name="connsiteY11" fmla="*/ 268320 h 357894"/>
              <a:gd name="connsiteX12" fmla="*/ 223612 w 3113803"/>
              <a:gd name="connsiteY12" fmla="*/ 357220 h 35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13803" h="357894">
                <a:moveTo>
                  <a:pt x="223612" y="357220"/>
                </a:moveTo>
                <a:cubicBezTo>
                  <a:pt x="229962" y="350870"/>
                  <a:pt x="1000429" y="246095"/>
                  <a:pt x="1188812" y="230220"/>
                </a:cubicBezTo>
                <a:cubicBezTo>
                  <a:pt x="1377195" y="214345"/>
                  <a:pt x="1351795" y="253503"/>
                  <a:pt x="1353912" y="261970"/>
                </a:cubicBezTo>
                <a:cubicBezTo>
                  <a:pt x="1356029" y="270437"/>
                  <a:pt x="1081920" y="324412"/>
                  <a:pt x="1201512" y="281020"/>
                </a:cubicBezTo>
                <a:cubicBezTo>
                  <a:pt x="1321104" y="237628"/>
                  <a:pt x="1937054" y="21728"/>
                  <a:pt x="2071462" y="1620"/>
                </a:cubicBezTo>
                <a:cubicBezTo>
                  <a:pt x="2205870" y="-18488"/>
                  <a:pt x="1943404" y="155078"/>
                  <a:pt x="2007962" y="160370"/>
                </a:cubicBezTo>
                <a:cubicBezTo>
                  <a:pt x="2072520" y="165662"/>
                  <a:pt x="2274662" y="1620"/>
                  <a:pt x="2458812" y="33370"/>
                </a:cubicBezTo>
                <a:cubicBezTo>
                  <a:pt x="2642962" y="65120"/>
                  <a:pt x="3138262" y="343462"/>
                  <a:pt x="3112862" y="350870"/>
                </a:cubicBezTo>
                <a:cubicBezTo>
                  <a:pt x="3087462" y="358278"/>
                  <a:pt x="2586870" y="109570"/>
                  <a:pt x="2306412" y="77820"/>
                </a:cubicBezTo>
                <a:cubicBezTo>
                  <a:pt x="2025954" y="46070"/>
                  <a:pt x="1814287" y="164603"/>
                  <a:pt x="1430112" y="160370"/>
                </a:cubicBezTo>
                <a:cubicBezTo>
                  <a:pt x="1045937" y="156137"/>
                  <a:pt x="47929" y="34428"/>
                  <a:pt x="1362" y="52420"/>
                </a:cubicBezTo>
                <a:cubicBezTo>
                  <a:pt x="-45205" y="70412"/>
                  <a:pt x="1116845" y="212228"/>
                  <a:pt x="1150712" y="268320"/>
                </a:cubicBezTo>
                <a:cubicBezTo>
                  <a:pt x="1184579" y="324412"/>
                  <a:pt x="217262" y="363570"/>
                  <a:pt x="223612" y="357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73174889-B148-131F-7B3B-9AFF872DF096}"/>
              </a:ext>
            </a:extLst>
          </p:cNvPr>
          <p:cNvSpPr/>
          <p:nvPr/>
        </p:nvSpPr>
        <p:spPr>
          <a:xfrm>
            <a:off x="7067475" y="3865883"/>
            <a:ext cx="754200" cy="1062517"/>
          </a:xfrm>
          <a:custGeom>
            <a:avLst/>
            <a:gdLst>
              <a:gd name="connsiteX0" fmla="*/ 685875 w 754200"/>
              <a:gd name="connsiteY0" fmla="*/ 407667 h 1062517"/>
              <a:gd name="connsiteX1" fmla="*/ 692225 w 754200"/>
              <a:gd name="connsiteY1" fmla="*/ 471167 h 1062517"/>
              <a:gd name="connsiteX2" fmla="*/ 330275 w 754200"/>
              <a:gd name="connsiteY2" fmla="*/ 750567 h 1062517"/>
              <a:gd name="connsiteX3" fmla="*/ 177875 w 754200"/>
              <a:gd name="connsiteY3" fmla="*/ 1061717 h 1062517"/>
              <a:gd name="connsiteX4" fmla="*/ 330275 w 754200"/>
              <a:gd name="connsiteY4" fmla="*/ 833117 h 1062517"/>
              <a:gd name="connsiteX5" fmla="*/ 215975 w 754200"/>
              <a:gd name="connsiteY5" fmla="*/ 610867 h 1062517"/>
              <a:gd name="connsiteX6" fmla="*/ 362025 w 754200"/>
              <a:gd name="connsiteY6" fmla="*/ 356867 h 1062517"/>
              <a:gd name="connsiteX7" fmla="*/ 457275 w 754200"/>
              <a:gd name="connsiteY7" fmla="*/ 242567 h 1062517"/>
              <a:gd name="connsiteX8" fmla="*/ 254075 w 754200"/>
              <a:gd name="connsiteY8" fmla="*/ 1267 h 1062517"/>
              <a:gd name="connsiteX9" fmla="*/ 533475 w 754200"/>
              <a:gd name="connsiteY9" fmla="*/ 356867 h 1062517"/>
              <a:gd name="connsiteX10" fmla="*/ 184225 w 754200"/>
              <a:gd name="connsiteY10" fmla="*/ 560067 h 1062517"/>
              <a:gd name="connsiteX11" fmla="*/ 184225 w 754200"/>
              <a:gd name="connsiteY11" fmla="*/ 795017 h 1062517"/>
              <a:gd name="connsiteX12" fmla="*/ 19125 w 754200"/>
              <a:gd name="connsiteY12" fmla="*/ 858517 h 1062517"/>
              <a:gd name="connsiteX13" fmla="*/ 685875 w 754200"/>
              <a:gd name="connsiteY13" fmla="*/ 407667 h 1062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54200" h="1062517">
                <a:moveTo>
                  <a:pt x="685875" y="407667"/>
                </a:moveTo>
                <a:cubicBezTo>
                  <a:pt x="798058" y="343109"/>
                  <a:pt x="751492" y="414017"/>
                  <a:pt x="692225" y="471167"/>
                </a:cubicBezTo>
                <a:cubicBezTo>
                  <a:pt x="632958" y="528317"/>
                  <a:pt x="416000" y="652142"/>
                  <a:pt x="330275" y="750567"/>
                </a:cubicBezTo>
                <a:cubicBezTo>
                  <a:pt x="244550" y="848992"/>
                  <a:pt x="177875" y="1047959"/>
                  <a:pt x="177875" y="1061717"/>
                </a:cubicBezTo>
                <a:cubicBezTo>
                  <a:pt x="177875" y="1075475"/>
                  <a:pt x="323925" y="908259"/>
                  <a:pt x="330275" y="833117"/>
                </a:cubicBezTo>
                <a:cubicBezTo>
                  <a:pt x="336625" y="757975"/>
                  <a:pt x="210683" y="690242"/>
                  <a:pt x="215975" y="610867"/>
                </a:cubicBezTo>
                <a:cubicBezTo>
                  <a:pt x="221267" y="531492"/>
                  <a:pt x="321808" y="418250"/>
                  <a:pt x="362025" y="356867"/>
                </a:cubicBezTo>
                <a:cubicBezTo>
                  <a:pt x="402242" y="295484"/>
                  <a:pt x="475267" y="301834"/>
                  <a:pt x="457275" y="242567"/>
                </a:cubicBezTo>
                <a:cubicBezTo>
                  <a:pt x="439283" y="183300"/>
                  <a:pt x="241375" y="-17783"/>
                  <a:pt x="254075" y="1267"/>
                </a:cubicBezTo>
                <a:cubicBezTo>
                  <a:pt x="266775" y="20317"/>
                  <a:pt x="545117" y="263734"/>
                  <a:pt x="533475" y="356867"/>
                </a:cubicBezTo>
                <a:cubicBezTo>
                  <a:pt x="521833" y="450000"/>
                  <a:pt x="242433" y="487042"/>
                  <a:pt x="184225" y="560067"/>
                </a:cubicBezTo>
                <a:cubicBezTo>
                  <a:pt x="126017" y="633092"/>
                  <a:pt x="211742" y="745275"/>
                  <a:pt x="184225" y="795017"/>
                </a:cubicBezTo>
                <a:cubicBezTo>
                  <a:pt x="156708" y="844759"/>
                  <a:pt x="-65542" y="917784"/>
                  <a:pt x="19125" y="858517"/>
                </a:cubicBezTo>
                <a:cubicBezTo>
                  <a:pt x="103792" y="799250"/>
                  <a:pt x="573692" y="472225"/>
                  <a:pt x="685875" y="407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B009985B-F1E4-67C3-0D34-6BEFC7AA9385}"/>
              </a:ext>
            </a:extLst>
          </p:cNvPr>
          <p:cNvSpPr/>
          <p:nvPr/>
        </p:nvSpPr>
        <p:spPr>
          <a:xfrm>
            <a:off x="5321193" y="3605791"/>
            <a:ext cx="769279" cy="1398403"/>
          </a:xfrm>
          <a:custGeom>
            <a:avLst/>
            <a:gdLst>
              <a:gd name="connsiteX0" fmla="*/ 374757 w 769279"/>
              <a:gd name="connsiteY0" fmla="*/ 26409 h 1398403"/>
              <a:gd name="connsiteX1" fmla="*/ 400157 w 769279"/>
              <a:gd name="connsiteY1" fmla="*/ 70859 h 1398403"/>
              <a:gd name="connsiteX2" fmla="*/ 222357 w 769279"/>
              <a:gd name="connsiteY2" fmla="*/ 362959 h 1398403"/>
              <a:gd name="connsiteX3" fmla="*/ 362057 w 769279"/>
              <a:gd name="connsiteY3" fmla="*/ 674109 h 1398403"/>
              <a:gd name="connsiteX4" fmla="*/ 171557 w 769279"/>
              <a:gd name="connsiteY4" fmla="*/ 667759 h 1398403"/>
              <a:gd name="connsiteX5" fmla="*/ 520807 w 769279"/>
              <a:gd name="connsiteY5" fmla="*/ 991609 h 1398403"/>
              <a:gd name="connsiteX6" fmla="*/ 768457 w 769279"/>
              <a:gd name="connsiteY6" fmla="*/ 1398009 h 1398403"/>
              <a:gd name="connsiteX7" fmla="*/ 438257 w 769279"/>
              <a:gd name="connsiteY7" fmla="*/ 915409 h 1398403"/>
              <a:gd name="connsiteX8" fmla="*/ 152507 w 769279"/>
              <a:gd name="connsiteY8" fmla="*/ 394709 h 1398403"/>
              <a:gd name="connsiteX9" fmla="*/ 107 w 769279"/>
              <a:gd name="connsiteY9" fmla="*/ 1009 h 1398403"/>
              <a:gd name="connsiteX10" fmla="*/ 133457 w 769279"/>
              <a:gd name="connsiteY10" fmla="*/ 274059 h 1398403"/>
              <a:gd name="connsiteX11" fmla="*/ 374757 w 769279"/>
              <a:gd name="connsiteY11" fmla="*/ 26409 h 139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9279" h="1398403">
                <a:moveTo>
                  <a:pt x="374757" y="26409"/>
                </a:moveTo>
                <a:cubicBezTo>
                  <a:pt x="419207" y="-7458"/>
                  <a:pt x="425557" y="14767"/>
                  <a:pt x="400157" y="70859"/>
                </a:cubicBezTo>
                <a:cubicBezTo>
                  <a:pt x="374757" y="126951"/>
                  <a:pt x="228707" y="262417"/>
                  <a:pt x="222357" y="362959"/>
                </a:cubicBezTo>
                <a:cubicBezTo>
                  <a:pt x="216007" y="463501"/>
                  <a:pt x="370524" y="623309"/>
                  <a:pt x="362057" y="674109"/>
                </a:cubicBezTo>
                <a:cubicBezTo>
                  <a:pt x="353590" y="724909"/>
                  <a:pt x="145099" y="614842"/>
                  <a:pt x="171557" y="667759"/>
                </a:cubicBezTo>
                <a:cubicBezTo>
                  <a:pt x="198015" y="720676"/>
                  <a:pt x="421324" y="869901"/>
                  <a:pt x="520807" y="991609"/>
                </a:cubicBezTo>
                <a:cubicBezTo>
                  <a:pt x="620290" y="1113317"/>
                  <a:pt x="782215" y="1410709"/>
                  <a:pt x="768457" y="1398009"/>
                </a:cubicBezTo>
                <a:cubicBezTo>
                  <a:pt x="754699" y="1385309"/>
                  <a:pt x="540915" y="1082626"/>
                  <a:pt x="438257" y="915409"/>
                </a:cubicBezTo>
                <a:cubicBezTo>
                  <a:pt x="335599" y="748192"/>
                  <a:pt x="225532" y="547109"/>
                  <a:pt x="152507" y="394709"/>
                </a:cubicBezTo>
                <a:cubicBezTo>
                  <a:pt x="79482" y="242309"/>
                  <a:pt x="3282" y="21117"/>
                  <a:pt x="107" y="1009"/>
                </a:cubicBezTo>
                <a:cubicBezTo>
                  <a:pt x="-3068" y="-19099"/>
                  <a:pt x="64665" y="267709"/>
                  <a:pt x="133457" y="274059"/>
                </a:cubicBezTo>
                <a:cubicBezTo>
                  <a:pt x="202249" y="280409"/>
                  <a:pt x="330307" y="60276"/>
                  <a:pt x="374757" y="26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9DE07816-9F35-1132-936E-E3C0CEFEFDCB}"/>
              </a:ext>
            </a:extLst>
          </p:cNvPr>
          <p:cNvSpPr/>
          <p:nvPr/>
        </p:nvSpPr>
        <p:spPr>
          <a:xfrm>
            <a:off x="5142048" y="4654414"/>
            <a:ext cx="763715" cy="197745"/>
          </a:xfrm>
          <a:custGeom>
            <a:avLst/>
            <a:gdLst>
              <a:gd name="connsiteX0" fmla="*/ 20502 w 763715"/>
              <a:gd name="connsiteY0" fmla="*/ 190636 h 197745"/>
              <a:gd name="connsiteX1" fmla="*/ 109402 w 763715"/>
              <a:gd name="connsiteY1" fmla="*/ 184286 h 197745"/>
              <a:gd name="connsiteX2" fmla="*/ 420552 w 763715"/>
              <a:gd name="connsiteY2" fmla="*/ 120786 h 197745"/>
              <a:gd name="connsiteX3" fmla="*/ 433252 w 763715"/>
              <a:gd name="connsiteY3" fmla="*/ 38236 h 197745"/>
              <a:gd name="connsiteX4" fmla="*/ 763452 w 763715"/>
              <a:gd name="connsiteY4" fmla="*/ 196986 h 197745"/>
              <a:gd name="connsiteX5" fmla="*/ 484052 w 763715"/>
              <a:gd name="connsiteY5" fmla="*/ 82686 h 197745"/>
              <a:gd name="connsiteX6" fmla="*/ 223702 w 763715"/>
              <a:gd name="connsiteY6" fmla="*/ 136 h 197745"/>
              <a:gd name="connsiteX7" fmla="*/ 465002 w 763715"/>
              <a:gd name="connsiteY7" fmla="*/ 101736 h 197745"/>
              <a:gd name="connsiteX8" fmla="*/ 20502 w 763715"/>
              <a:gd name="connsiteY8" fmla="*/ 190636 h 19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715" h="197745">
                <a:moveTo>
                  <a:pt x="20502" y="190636"/>
                </a:moveTo>
                <a:cubicBezTo>
                  <a:pt x="-38765" y="204394"/>
                  <a:pt x="42727" y="195928"/>
                  <a:pt x="109402" y="184286"/>
                </a:cubicBezTo>
                <a:cubicBezTo>
                  <a:pt x="176077" y="172644"/>
                  <a:pt x="366577" y="145128"/>
                  <a:pt x="420552" y="120786"/>
                </a:cubicBezTo>
                <a:cubicBezTo>
                  <a:pt x="474527" y="96444"/>
                  <a:pt x="376102" y="25536"/>
                  <a:pt x="433252" y="38236"/>
                </a:cubicBezTo>
                <a:cubicBezTo>
                  <a:pt x="490402" y="50936"/>
                  <a:pt x="754985" y="189578"/>
                  <a:pt x="763452" y="196986"/>
                </a:cubicBezTo>
                <a:cubicBezTo>
                  <a:pt x="771919" y="204394"/>
                  <a:pt x="574010" y="115494"/>
                  <a:pt x="484052" y="82686"/>
                </a:cubicBezTo>
                <a:cubicBezTo>
                  <a:pt x="394094" y="49878"/>
                  <a:pt x="226877" y="-3039"/>
                  <a:pt x="223702" y="136"/>
                </a:cubicBezTo>
                <a:cubicBezTo>
                  <a:pt x="220527" y="3311"/>
                  <a:pt x="495694" y="66811"/>
                  <a:pt x="465002" y="101736"/>
                </a:cubicBezTo>
                <a:cubicBezTo>
                  <a:pt x="434310" y="136661"/>
                  <a:pt x="79769" y="176878"/>
                  <a:pt x="20502" y="190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6F2098D2-D190-5E04-4544-A46F55CF8F7B}"/>
              </a:ext>
            </a:extLst>
          </p:cNvPr>
          <p:cNvSpPr/>
          <p:nvPr/>
        </p:nvSpPr>
        <p:spPr>
          <a:xfrm>
            <a:off x="5174689" y="5910777"/>
            <a:ext cx="337824" cy="884615"/>
          </a:xfrm>
          <a:custGeom>
            <a:avLst/>
            <a:gdLst>
              <a:gd name="connsiteX0" fmla="*/ 337111 w 337824"/>
              <a:gd name="connsiteY0" fmla="*/ 248723 h 884615"/>
              <a:gd name="connsiteX1" fmla="*/ 254561 w 337824"/>
              <a:gd name="connsiteY1" fmla="*/ 515423 h 884615"/>
              <a:gd name="connsiteX2" fmla="*/ 318061 w 337824"/>
              <a:gd name="connsiteY2" fmla="*/ 883723 h 884615"/>
              <a:gd name="connsiteX3" fmla="*/ 210111 w 337824"/>
              <a:gd name="connsiteY3" fmla="*/ 610673 h 884615"/>
              <a:gd name="connsiteX4" fmla="*/ 140261 w 337824"/>
              <a:gd name="connsiteY4" fmla="*/ 350323 h 884615"/>
              <a:gd name="connsiteX5" fmla="*/ 561 w 337824"/>
              <a:gd name="connsiteY5" fmla="*/ 1073 h 884615"/>
              <a:gd name="connsiteX6" fmla="*/ 197411 w 337824"/>
              <a:gd name="connsiteY6" fmla="*/ 470973 h 884615"/>
              <a:gd name="connsiteX7" fmla="*/ 337111 w 337824"/>
              <a:gd name="connsiteY7" fmla="*/ 248723 h 88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7824" h="884615">
                <a:moveTo>
                  <a:pt x="337111" y="248723"/>
                </a:moveTo>
                <a:cubicBezTo>
                  <a:pt x="346636" y="256131"/>
                  <a:pt x="257736" y="409590"/>
                  <a:pt x="254561" y="515423"/>
                </a:cubicBezTo>
                <a:cubicBezTo>
                  <a:pt x="251386" y="621256"/>
                  <a:pt x="325469" y="867848"/>
                  <a:pt x="318061" y="883723"/>
                </a:cubicBezTo>
                <a:cubicBezTo>
                  <a:pt x="310653" y="899598"/>
                  <a:pt x="239744" y="699573"/>
                  <a:pt x="210111" y="610673"/>
                </a:cubicBezTo>
                <a:cubicBezTo>
                  <a:pt x="180478" y="521773"/>
                  <a:pt x="175186" y="451923"/>
                  <a:pt x="140261" y="350323"/>
                </a:cubicBezTo>
                <a:cubicBezTo>
                  <a:pt x="105336" y="248723"/>
                  <a:pt x="-8964" y="-19035"/>
                  <a:pt x="561" y="1073"/>
                </a:cubicBezTo>
                <a:cubicBezTo>
                  <a:pt x="10086" y="21181"/>
                  <a:pt x="137086" y="425465"/>
                  <a:pt x="197411" y="470973"/>
                </a:cubicBezTo>
                <a:cubicBezTo>
                  <a:pt x="257736" y="516481"/>
                  <a:pt x="327586" y="241315"/>
                  <a:pt x="337111" y="248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9A904B48-27A2-DE2C-EDBD-E17BF73DC303}"/>
              </a:ext>
            </a:extLst>
          </p:cNvPr>
          <p:cNvSpPr/>
          <p:nvPr/>
        </p:nvSpPr>
        <p:spPr>
          <a:xfrm>
            <a:off x="7232939" y="6086408"/>
            <a:ext cx="654090" cy="904954"/>
          </a:xfrm>
          <a:custGeom>
            <a:avLst/>
            <a:gdLst>
              <a:gd name="connsiteX0" fmla="*/ 25111 w 654090"/>
              <a:gd name="connsiteY0" fmla="*/ 130242 h 904954"/>
              <a:gd name="connsiteX1" fmla="*/ 285461 w 654090"/>
              <a:gd name="connsiteY1" fmla="*/ 485842 h 904954"/>
              <a:gd name="connsiteX2" fmla="*/ 247361 w 654090"/>
              <a:gd name="connsiteY2" fmla="*/ 904942 h 904954"/>
              <a:gd name="connsiteX3" fmla="*/ 380711 w 654090"/>
              <a:gd name="connsiteY3" fmla="*/ 498542 h 904954"/>
              <a:gd name="connsiteX4" fmla="*/ 653761 w 654090"/>
              <a:gd name="connsiteY4" fmla="*/ 111192 h 904954"/>
              <a:gd name="connsiteX5" fmla="*/ 431511 w 654090"/>
              <a:gd name="connsiteY5" fmla="*/ 187392 h 904954"/>
              <a:gd name="connsiteX6" fmla="*/ 209261 w 654090"/>
              <a:gd name="connsiteY6" fmla="*/ 3242 h 904954"/>
              <a:gd name="connsiteX7" fmla="*/ 520411 w 654090"/>
              <a:gd name="connsiteY7" fmla="*/ 371542 h 904954"/>
              <a:gd name="connsiteX8" fmla="*/ 361661 w 654090"/>
              <a:gd name="connsiteY8" fmla="*/ 517592 h 904954"/>
              <a:gd name="connsiteX9" fmla="*/ 50511 w 654090"/>
              <a:gd name="connsiteY9" fmla="*/ 181042 h 904954"/>
              <a:gd name="connsiteX10" fmla="*/ 25111 w 654090"/>
              <a:gd name="connsiteY10" fmla="*/ 130242 h 90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4090" h="904954">
                <a:moveTo>
                  <a:pt x="25111" y="130242"/>
                </a:moveTo>
                <a:cubicBezTo>
                  <a:pt x="64269" y="181042"/>
                  <a:pt x="248419" y="356725"/>
                  <a:pt x="285461" y="485842"/>
                </a:cubicBezTo>
                <a:cubicBezTo>
                  <a:pt x="322503" y="614959"/>
                  <a:pt x="231486" y="902825"/>
                  <a:pt x="247361" y="904942"/>
                </a:cubicBezTo>
                <a:cubicBezTo>
                  <a:pt x="263236" y="907059"/>
                  <a:pt x="312978" y="630834"/>
                  <a:pt x="380711" y="498542"/>
                </a:cubicBezTo>
                <a:cubicBezTo>
                  <a:pt x="448444" y="366250"/>
                  <a:pt x="645294" y="163050"/>
                  <a:pt x="653761" y="111192"/>
                </a:cubicBezTo>
                <a:cubicBezTo>
                  <a:pt x="662228" y="59334"/>
                  <a:pt x="505594" y="205384"/>
                  <a:pt x="431511" y="187392"/>
                </a:cubicBezTo>
                <a:cubicBezTo>
                  <a:pt x="357428" y="169400"/>
                  <a:pt x="194444" y="-27450"/>
                  <a:pt x="209261" y="3242"/>
                </a:cubicBezTo>
                <a:cubicBezTo>
                  <a:pt x="224078" y="33934"/>
                  <a:pt x="495011" y="285817"/>
                  <a:pt x="520411" y="371542"/>
                </a:cubicBezTo>
                <a:cubicBezTo>
                  <a:pt x="545811" y="457267"/>
                  <a:pt x="439978" y="549342"/>
                  <a:pt x="361661" y="517592"/>
                </a:cubicBezTo>
                <a:cubicBezTo>
                  <a:pt x="283344" y="485842"/>
                  <a:pt x="109778" y="242425"/>
                  <a:pt x="50511" y="181042"/>
                </a:cubicBezTo>
                <a:cubicBezTo>
                  <a:pt x="-8756" y="119659"/>
                  <a:pt x="-14047" y="79442"/>
                  <a:pt x="25111" y="130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136CF475-968C-0417-46BD-DF18AE1D4AF4}"/>
              </a:ext>
            </a:extLst>
          </p:cNvPr>
          <p:cNvSpPr/>
          <p:nvPr/>
        </p:nvSpPr>
        <p:spPr>
          <a:xfrm>
            <a:off x="5643901" y="7957041"/>
            <a:ext cx="936316" cy="1186986"/>
          </a:xfrm>
          <a:custGeom>
            <a:avLst/>
            <a:gdLst>
              <a:gd name="connsiteX0" fmla="*/ 420349 w 936316"/>
              <a:gd name="connsiteY0" fmla="*/ 12209 h 1186986"/>
              <a:gd name="connsiteX1" fmla="*/ 1249 w 936316"/>
              <a:gd name="connsiteY1" fmla="*/ 285259 h 1186986"/>
              <a:gd name="connsiteX2" fmla="*/ 293349 w 936316"/>
              <a:gd name="connsiteY2" fmla="*/ 240809 h 1186986"/>
              <a:gd name="connsiteX3" fmla="*/ 356849 w 936316"/>
              <a:gd name="connsiteY3" fmla="*/ 551959 h 1186986"/>
              <a:gd name="connsiteX4" fmla="*/ 509249 w 936316"/>
              <a:gd name="connsiteY4" fmla="*/ 412259 h 1186986"/>
              <a:gd name="connsiteX5" fmla="*/ 579099 w 936316"/>
              <a:gd name="connsiteY5" fmla="*/ 736109 h 1186986"/>
              <a:gd name="connsiteX6" fmla="*/ 712449 w 936316"/>
              <a:gd name="connsiteY6" fmla="*/ 532909 h 1186986"/>
              <a:gd name="connsiteX7" fmla="*/ 737849 w 936316"/>
              <a:gd name="connsiteY7" fmla="*/ 990109 h 1186986"/>
              <a:gd name="connsiteX8" fmla="*/ 915649 w 936316"/>
              <a:gd name="connsiteY8" fmla="*/ 393209 h 1186986"/>
              <a:gd name="connsiteX9" fmla="*/ 915649 w 936316"/>
              <a:gd name="connsiteY9" fmla="*/ 1186959 h 1186986"/>
              <a:gd name="connsiteX10" fmla="*/ 763249 w 936316"/>
              <a:gd name="connsiteY10" fmla="*/ 361459 h 1186986"/>
              <a:gd name="connsiteX11" fmla="*/ 528299 w 936316"/>
              <a:gd name="connsiteY11" fmla="*/ 513859 h 1186986"/>
              <a:gd name="connsiteX12" fmla="*/ 598149 w 936316"/>
              <a:gd name="connsiteY12" fmla="*/ 234459 h 1186986"/>
              <a:gd name="connsiteX13" fmla="*/ 331449 w 936316"/>
              <a:gd name="connsiteY13" fmla="*/ 386859 h 1186986"/>
              <a:gd name="connsiteX14" fmla="*/ 261599 w 936316"/>
              <a:gd name="connsiteY14" fmla="*/ 228109 h 1186986"/>
              <a:gd name="connsiteX15" fmla="*/ 140949 w 936316"/>
              <a:gd name="connsiteY15" fmla="*/ 215409 h 1186986"/>
              <a:gd name="connsiteX16" fmla="*/ 382249 w 936316"/>
              <a:gd name="connsiteY16" fmla="*/ 63009 h 1186986"/>
              <a:gd name="connsiteX17" fmla="*/ 420349 w 936316"/>
              <a:gd name="connsiteY17" fmla="*/ 12209 h 118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6316" h="1186986">
                <a:moveTo>
                  <a:pt x="420349" y="12209"/>
                </a:moveTo>
                <a:cubicBezTo>
                  <a:pt x="356849" y="49251"/>
                  <a:pt x="22416" y="247159"/>
                  <a:pt x="1249" y="285259"/>
                </a:cubicBezTo>
                <a:cubicBezTo>
                  <a:pt x="-19918" y="323359"/>
                  <a:pt x="234082" y="196359"/>
                  <a:pt x="293349" y="240809"/>
                </a:cubicBezTo>
                <a:cubicBezTo>
                  <a:pt x="352616" y="285259"/>
                  <a:pt x="320866" y="523384"/>
                  <a:pt x="356849" y="551959"/>
                </a:cubicBezTo>
                <a:cubicBezTo>
                  <a:pt x="392832" y="580534"/>
                  <a:pt x="472207" y="381567"/>
                  <a:pt x="509249" y="412259"/>
                </a:cubicBezTo>
                <a:cubicBezTo>
                  <a:pt x="546291" y="442951"/>
                  <a:pt x="545232" y="716001"/>
                  <a:pt x="579099" y="736109"/>
                </a:cubicBezTo>
                <a:cubicBezTo>
                  <a:pt x="612966" y="756217"/>
                  <a:pt x="685991" y="490576"/>
                  <a:pt x="712449" y="532909"/>
                </a:cubicBezTo>
                <a:cubicBezTo>
                  <a:pt x="738907" y="575242"/>
                  <a:pt x="703982" y="1013392"/>
                  <a:pt x="737849" y="990109"/>
                </a:cubicBezTo>
                <a:cubicBezTo>
                  <a:pt x="771716" y="966826"/>
                  <a:pt x="886016" y="360401"/>
                  <a:pt x="915649" y="393209"/>
                </a:cubicBezTo>
                <a:cubicBezTo>
                  <a:pt x="945282" y="426017"/>
                  <a:pt x="941049" y="1192251"/>
                  <a:pt x="915649" y="1186959"/>
                </a:cubicBezTo>
                <a:cubicBezTo>
                  <a:pt x="890249" y="1181667"/>
                  <a:pt x="827807" y="473642"/>
                  <a:pt x="763249" y="361459"/>
                </a:cubicBezTo>
                <a:cubicBezTo>
                  <a:pt x="698691" y="249276"/>
                  <a:pt x="555816" y="535026"/>
                  <a:pt x="528299" y="513859"/>
                </a:cubicBezTo>
                <a:cubicBezTo>
                  <a:pt x="500782" y="492692"/>
                  <a:pt x="630957" y="255626"/>
                  <a:pt x="598149" y="234459"/>
                </a:cubicBezTo>
                <a:cubicBezTo>
                  <a:pt x="565341" y="213292"/>
                  <a:pt x="387541" y="387917"/>
                  <a:pt x="331449" y="386859"/>
                </a:cubicBezTo>
                <a:cubicBezTo>
                  <a:pt x="275357" y="385801"/>
                  <a:pt x="293349" y="256684"/>
                  <a:pt x="261599" y="228109"/>
                </a:cubicBezTo>
                <a:cubicBezTo>
                  <a:pt x="229849" y="199534"/>
                  <a:pt x="120841" y="242926"/>
                  <a:pt x="140949" y="215409"/>
                </a:cubicBezTo>
                <a:cubicBezTo>
                  <a:pt x="161057" y="187892"/>
                  <a:pt x="329332" y="94759"/>
                  <a:pt x="382249" y="63009"/>
                </a:cubicBezTo>
                <a:cubicBezTo>
                  <a:pt x="435166" y="31259"/>
                  <a:pt x="483849" y="-24833"/>
                  <a:pt x="420349" y="12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66C39AFC-2781-69C2-3DA1-E3EAB15833EE}"/>
              </a:ext>
            </a:extLst>
          </p:cNvPr>
          <p:cNvSpPr/>
          <p:nvPr/>
        </p:nvSpPr>
        <p:spPr>
          <a:xfrm>
            <a:off x="6577051" y="8004760"/>
            <a:ext cx="1188534" cy="936693"/>
          </a:xfrm>
          <a:custGeom>
            <a:avLst/>
            <a:gdLst>
              <a:gd name="connsiteX0" fmla="*/ 407949 w 1188534"/>
              <a:gd name="connsiteY0" fmla="*/ 8940 h 936693"/>
              <a:gd name="connsiteX1" fmla="*/ 1176299 w 1188534"/>
              <a:gd name="connsiteY1" fmla="*/ 142290 h 936693"/>
              <a:gd name="connsiteX2" fmla="*/ 884199 w 1188534"/>
              <a:gd name="connsiteY2" fmla="*/ 129590 h 936693"/>
              <a:gd name="connsiteX3" fmla="*/ 934999 w 1188534"/>
              <a:gd name="connsiteY3" fmla="*/ 332790 h 936693"/>
              <a:gd name="connsiteX4" fmla="*/ 769899 w 1188534"/>
              <a:gd name="connsiteY4" fmla="*/ 262940 h 936693"/>
              <a:gd name="connsiteX5" fmla="*/ 776249 w 1188534"/>
              <a:gd name="connsiteY5" fmla="*/ 580440 h 936693"/>
              <a:gd name="connsiteX6" fmla="*/ 598449 w 1188534"/>
              <a:gd name="connsiteY6" fmla="*/ 339140 h 936693"/>
              <a:gd name="connsiteX7" fmla="*/ 407949 w 1188534"/>
              <a:gd name="connsiteY7" fmla="*/ 631240 h 936693"/>
              <a:gd name="connsiteX8" fmla="*/ 426999 w 1188534"/>
              <a:gd name="connsiteY8" fmla="*/ 339140 h 936693"/>
              <a:gd name="connsiteX9" fmla="*/ 1549 w 1188534"/>
              <a:gd name="connsiteY9" fmla="*/ 936040 h 936693"/>
              <a:gd name="connsiteX10" fmla="*/ 274599 w 1188534"/>
              <a:gd name="connsiteY10" fmla="*/ 453440 h 936693"/>
              <a:gd name="connsiteX11" fmla="*/ 20599 w 1188534"/>
              <a:gd name="connsiteY11" fmla="*/ 345490 h 936693"/>
              <a:gd name="connsiteX12" fmla="*/ 858799 w 1188534"/>
              <a:gd name="connsiteY12" fmla="*/ 161340 h 936693"/>
              <a:gd name="connsiteX13" fmla="*/ 458749 w 1188534"/>
              <a:gd name="connsiteY13" fmla="*/ 27990 h 936693"/>
              <a:gd name="connsiteX14" fmla="*/ 407949 w 1188534"/>
              <a:gd name="connsiteY14" fmla="*/ 8940 h 936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88534" h="936693">
                <a:moveTo>
                  <a:pt x="407949" y="8940"/>
                </a:moveTo>
                <a:cubicBezTo>
                  <a:pt x="527541" y="27990"/>
                  <a:pt x="1096924" y="122182"/>
                  <a:pt x="1176299" y="142290"/>
                </a:cubicBezTo>
                <a:cubicBezTo>
                  <a:pt x="1255674" y="162398"/>
                  <a:pt x="924416" y="97840"/>
                  <a:pt x="884199" y="129590"/>
                </a:cubicBezTo>
                <a:cubicBezTo>
                  <a:pt x="843982" y="161340"/>
                  <a:pt x="954049" y="310565"/>
                  <a:pt x="934999" y="332790"/>
                </a:cubicBezTo>
                <a:cubicBezTo>
                  <a:pt x="915949" y="355015"/>
                  <a:pt x="796357" y="221665"/>
                  <a:pt x="769899" y="262940"/>
                </a:cubicBezTo>
                <a:cubicBezTo>
                  <a:pt x="743441" y="304215"/>
                  <a:pt x="804824" y="567740"/>
                  <a:pt x="776249" y="580440"/>
                </a:cubicBezTo>
                <a:cubicBezTo>
                  <a:pt x="747674" y="593140"/>
                  <a:pt x="659832" y="330673"/>
                  <a:pt x="598449" y="339140"/>
                </a:cubicBezTo>
                <a:cubicBezTo>
                  <a:pt x="537066" y="347607"/>
                  <a:pt x="436524" y="631240"/>
                  <a:pt x="407949" y="631240"/>
                </a:cubicBezTo>
                <a:cubicBezTo>
                  <a:pt x="379374" y="631240"/>
                  <a:pt x="494732" y="288340"/>
                  <a:pt x="426999" y="339140"/>
                </a:cubicBezTo>
                <a:cubicBezTo>
                  <a:pt x="359266" y="389940"/>
                  <a:pt x="26949" y="916990"/>
                  <a:pt x="1549" y="936040"/>
                </a:cubicBezTo>
                <a:cubicBezTo>
                  <a:pt x="-23851" y="955090"/>
                  <a:pt x="271424" y="551865"/>
                  <a:pt x="274599" y="453440"/>
                </a:cubicBezTo>
                <a:cubicBezTo>
                  <a:pt x="277774" y="355015"/>
                  <a:pt x="-76768" y="394173"/>
                  <a:pt x="20599" y="345490"/>
                </a:cubicBezTo>
                <a:cubicBezTo>
                  <a:pt x="117966" y="296807"/>
                  <a:pt x="785774" y="214257"/>
                  <a:pt x="858799" y="161340"/>
                </a:cubicBezTo>
                <a:cubicBezTo>
                  <a:pt x="931824" y="108423"/>
                  <a:pt x="526482" y="52332"/>
                  <a:pt x="458749" y="27990"/>
                </a:cubicBezTo>
                <a:cubicBezTo>
                  <a:pt x="391016" y="3648"/>
                  <a:pt x="288357" y="-10110"/>
                  <a:pt x="407949" y="8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96E446FC-4146-C955-BEE4-CE1FED567B84}"/>
              </a:ext>
            </a:extLst>
          </p:cNvPr>
          <p:cNvSpPr/>
          <p:nvPr/>
        </p:nvSpPr>
        <p:spPr>
          <a:xfrm>
            <a:off x="5838800" y="7965956"/>
            <a:ext cx="2028915" cy="400316"/>
          </a:xfrm>
          <a:custGeom>
            <a:avLst/>
            <a:gdLst>
              <a:gd name="connsiteX0" fmla="*/ 396900 w 2028915"/>
              <a:gd name="connsiteY0" fmla="*/ 119 h 400316"/>
              <a:gd name="connsiteX1" fmla="*/ 28600 w 2028915"/>
              <a:gd name="connsiteY1" fmla="*/ 187444 h 400316"/>
              <a:gd name="connsiteX2" fmla="*/ 257200 w 2028915"/>
              <a:gd name="connsiteY2" fmla="*/ 111244 h 400316"/>
              <a:gd name="connsiteX3" fmla="*/ 238150 w 2028915"/>
              <a:gd name="connsiteY3" fmla="*/ 339844 h 400316"/>
              <a:gd name="connsiteX4" fmla="*/ 304825 w 2028915"/>
              <a:gd name="connsiteY4" fmla="*/ 289044 h 400316"/>
              <a:gd name="connsiteX5" fmla="*/ 558825 w 2028915"/>
              <a:gd name="connsiteY5" fmla="*/ 123944 h 400316"/>
              <a:gd name="connsiteX6" fmla="*/ 492150 w 2028915"/>
              <a:gd name="connsiteY6" fmla="*/ 276344 h 400316"/>
              <a:gd name="connsiteX7" fmla="*/ 723925 w 2028915"/>
              <a:gd name="connsiteY7" fmla="*/ 219194 h 400316"/>
              <a:gd name="connsiteX8" fmla="*/ 676300 w 2028915"/>
              <a:gd name="connsiteY8" fmla="*/ 400169 h 400316"/>
              <a:gd name="connsiteX9" fmla="*/ 889025 w 2028915"/>
              <a:gd name="connsiteY9" fmla="*/ 250944 h 400316"/>
              <a:gd name="connsiteX10" fmla="*/ 1209700 w 2028915"/>
              <a:gd name="connsiteY10" fmla="*/ 304919 h 400316"/>
              <a:gd name="connsiteX11" fmla="*/ 1171600 w 2028915"/>
              <a:gd name="connsiteY11" fmla="*/ 152519 h 400316"/>
              <a:gd name="connsiteX12" fmla="*/ 1778025 w 2028915"/>
              <a:gd name="connsiteY12" fmla="*/ 235069 h 400316"/>
              <a:gd name="connsiteX13" fmla="*/ 1495450 w 2028915"/>
              <a:gd name="connsiteY13" fmla="*/ 41394 h 400316"/>
              <a:gd name="connsiteX14" fmla="*/ 2025675 w 2028915"/>
              <a:gd name="connsiteY14" fmla="*/ 120769 h 400316"/>
              <a:gd name="connsiteX15" fmla="*/ 1197000 w 2028915"/>
              <a:gd name="connsiteY15" fmla="*/ 136644 h 400316"/>
              <a:gd name="connsiteX16" fmla="*/ 587400 w 2028915"/>
              <a:gd name="connsiteY16" fmla="*/ 381119 h 400316"/>
              <a:gd name="connsiteX17" fmla="*/ 730275 w 2028915"/>
              <a:gd name="connsiteY17" fmla="*/ 181094 h 400316"/>
              <a:gd name="connsiteX18" fmla="*/ 349275 w 2028915"/>
              <a:gd name="connsiteY18" fmla="*/ 314444 h 400316"/>
              <a:gd name="connsiteX19" fmla="*/ 396900 w 2028915"/>
              <a:gd name="connsiteY19" fmla="*/ 165219 h 400316"/>
              <a:gd name="connsiteX20" fmla="*/ 25 w 2028915"/>
              <a:gd name="connsiteY20" fmla="*/ 158869 h 400316"/>
              <a:gd name="connsiteX21" fmla="*/ 396900 w 2028915"/>
              <a:gd name="connsiteY21" fmla="*/ 119 h 40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28915" h="400316">
                <a:moveTo>
                  <a:pt x="396900" y="119"/>
                </a:moveTo>
                <a:cubicBezTo>
                  <a:pt x="401662" y="4881"/>
                  <a:pt x="51883" y="168923"/>
                  <a:pt x="28600" y="187444"/>
                </a:cubicBezTo>
                <a:cubicBezTo>
                  <a:pt x="5317" y="205965"/>
                  <a:pt x="222275" y="85844"/>
                  <a:pt x="257200" y="111244"/>
                </a:cubicBezTo>
                <a:cubicBezTo>
                  <a:pt x="292125" y="136644"/>
                  <a:pt x="230213" y="310211"/>
                  <a:pt x="238150" y="339844"/>
                </a:cubicBezTo>
                <a:cubicBezTo>
                  <a:pt x="246087" y="369477"/>
                  <a:pt x="251379" y="325027"/>
                  <a:pt x="304825" y="289044"/>
                </a:cubicBezTo>
                <a:cubicBezTo>
                  <a:pt x="358271" y="253061"/>
                  <a:pt x="527604" y="126061"/>
                  <a:pt x="558825" y="123944"/>
                </a:cubicBezTo>
                <a:cubicBezTo>
                  <a:pt x="590046" y="121827"/>
                  <a:pt x="464633" y="260469"/>
                  <a:pt x="492150" y="276344"/>
                </a:cubicBezTo>
                <a:cubicBezTo>
                  <a:pt x="519667" y="292219"/>
                  <a:pt x="693233" y="198557"/>
                  <a:pt x="723925" y="219194"/>
                </a:cubicBezTo>
                <a:cubicBezTo>
                  <a:pt x="754617" y="239831"/>
                  <a:pt x="648783" y="394877"/>
                  <a:pt x="676300" y="400169"/>
                </a:cubicBezTo>
                <a:cubicBezTo>
                  <a:pt x="703817" y="405461"/>
                  <a:pt x="800125" y="266819"/>
                  <a:pt x="889025" y="250944"/>
                </a:cubicBezTo>
                <a:cubicBezTo>
                  <a:pt x="977925" y="235069"/>
                  <a:pt x="1162604" y="321323"/>
                  <a:pt x="1209700" y="304919"/>
                </a:cubicBezTo>
                <a:cubicBezTo>
                  <a:pt x="1256796" y="288515"/>
                  <a:pt x="1076879" y="164161"/>
                  <a:pt x="1171600" y="152519"/>
                </a:cubicBezTo>
                <a:cubicBezTo>
                  <a:pt x="1266321" y="140877"/>
                  <a:pt x="1724050" y="253590"/>
                  <a:pt x="1778025" y="235069"/>
                </a:cubicBezTo>
                <a:cubicBezTo>
                  <a:pt x="1832000" y="216548"/>
                  <a:pt x="1454175" y="60444"/>
                  <a:pt x="1495450" y="41394"/>
                </a:cubicBezTo>
                <a:cubicBezTo>
                  <a:pt x="1536725" y="22344"/>
                  <a:pt x="2075417" y="104894"/>
                  <a:pt x="2025675" y="120769"/>
                </a:cubicBezTo>
                <a:cubicBezTo>
                  <a:pt x="1975933" y="136644"/>
                  <a:pt x="1436713" y="93252"/>
                  <a:pt x="1197000" y="136644"/>
                </a:cubicBezTo>
                <a:cubicBezTo>
                  <a:pt x="957288" y="180036"/>
                  <a:pt x="665188" y="373711"/>
                  <a:pt x="587400" y="381119"/>
                </a:cubicBezTo>
                <a:cubicBezTo>
                  <a:pt x="509612" y="388527"/>
                  <a:pt x="769963" y="192207"/>
                  <a:pt x="730275" y="181094"/>
                </a:cubicBezTo>
                <a:cubicBezTo>
                  <a:pt x="690588" y="169982"/>
                  <a:pt x="404837" y="317090"/>
                  <a:pt x="349275" y="314444"/>
                </a:cubicBezTo>
                <a:cubicBezTo>
                  <a:pt x="293713" y="311798"/>
                  <a:pt x="455108" y="191148"/>
                  <a:pt x="396900" y="165219"/>
                </a:cubicBezTo>
                <a:cubicBezTo>
                  <a:pt x="338692" y="139290"/>
                  <a:pt x="3729" y="183740"/>
                  <a:pt x="25" y="158869"/>
                </a:cubicBezTo>
                <a:cubicBezTo>
                  <a:pt x="-3679" y="133998"/>
                  <a:pt x="392138" y="-4643"/>
                  <a:pt x="396900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2DD31B09-7690-959E-44B1-12FC5E17B7FA}"/>
              </a:ext>
            </a:extLst>
          </p:cNvPr>
          <p:cNvSpPr/>
          <p:nvPr/>
        </p:nvSpPr>
        <p:spPr>
          <a:xfrm>
            <a:off x="5599214" y="7602268"/>
            <a:ext cx="2258930" cy="634218"/>
          </a:xfrm>
          <a:custGeom>
            <a:avLst/>
            <a:gdLst>
              <a:gd name="connsiteX0" fmla="*/ 55461 w 2258930"/>
              <a:gd name="connsiteY0" fmla="*/ 33607 h 634218"/>
              <a:gd name="connsiteX1" fmla="*/ 112611 w 2258930"/>
              <a:gd name="connsiteY1" fmla="*/ 46307 h 634218"/>
              <a:gd name="connsiteX2" fmla="*/ 944461 w 2258930"/>
              <a:gd name="connsiteY2" fmla="*/ 401907 h 634218"/>
              <a:gd name="connsiteX3" fmla="*/ 817461 w 2258930"/>
              <a:gd name="connsiteY3" fmla="*/ 303482 h 634218"/>
              <a:gd name="connsiteX4" fmla="*/ 1430236 w 2258930"/>
              <a:gd name="connsiteY4" fmla="*/ 319357 h 634218"/>
              <a:gd name="connsiteX5" fmla="*/ 1281011 w 2258930"/>
              <a:gd name="connsiteY5" fmla="*/ 344757 h 634218"/>
              <a:gd name="connsiteX6" fmla="*/ 2249386 w 2258930"/>
              <a:gd name="connsiteY6" fmla="*/ 471757 h 634218"/>
              <a:gd name="connsiteX7" fmla="*/ 1712811 w 2258930"/>
              <a:gd name="connsiteY7" fmla="*/ 436832 h 634218"/>
              <a:gd name="connsiteX8" fmla="*/ 699986 w 2258930"/>
              <a:gd name="connsiteY8" fmla="*/ 633682 h 634218"/>
              <a:gd name="connsiteX9" fmla="*/ 1461986 w 2258930"/>
              <a:gd name="connsiteY9" fmla="*/ 366982 h 634218"/>
              <a:gd name="connsiteX10" fmla="*/ 782536 w 2258930"/>
              <a:gd name="connsiteY10" fmla="*/ 303482 h 634218"/>
              <a:gd name="connsiteX11" fmla="*/ 341211 w 2258930"/>
              <a:gd name="connsiteY11" fmla="*/ 287607 h 634218"/>
              <a:gd name="connsiteX12" fmla="*/ 39586 w 2258930"/>
              <a:gd name="connsiteY12" fmla="*/ 417782 h 634218"/>
              <a:gd name="connsiteX13" fmla="*/ 366611 w 2258930"/>
              <a:gd name="connsiteY13" fmla="*/ 201882 h 634218"/>
              <a:gd name="connsiteX14" fmla="*/ 207861 w 2258930"/>
              <a:gd name="connsiteY14" fmla="*/ 97107 h 634218"/>
              <a:gd name="connsiteX15" fmla="*/ 557111 w 2258930"/>
              <a:gd name="connsiteY15" fmla="*/ 316182 h 634218"/>
              <a:gd name="connsiteX16" fmla="*/ 55461 w 2258930"/>
              <a:gd name="connsiteY16" fmla="*/ 33607 h 634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8930" h="634218">
                <a:moveTo>
                  <a:pt x="55461" y="33607"/>
                </a:moveTo>
                <a:cubicBezTo>
                  <a:pt x="-18622" y="-11372"/>
                  <a:pt x="-35556" y="-15076"/>
                  <a:pt x="112611" y="46307"/>
                </a:cubicBezTo>
                <a:cubicBezTo>
                  <a:pt x="260778" y="107690"/>
                  <a:pt x="826986" y="359045"/>
                  <a:pt x="944461" y="401907"/>
                </a:cubicBezTo>
                <a:cubicBezTo>
                  <a:pt x="1061936" y="444769"/>
                  <a:pt x="736499" y="317240"/>
                  <a:pt x="817461" y="303482"/>
                </a:cubicBezTo>
                <a:cubicBezTo>
                  <a:pt x="898424" y="289724"/>
                  <a:pt x="1352978" y="312478"/>
                  <a:pt x="1430236" y="319357"/>
                </a:cubicBezTo>
                <a:cubicBezTo>
                  <a:pt x="1507494" y="326236"/>
                  <a:pt x="1144486" y="319357"/>
                  <a:pt x="1281011" y="344757"/>
                </a:cubicBezTo>
                <a:cubicBezTo>
                  <a:pt x="1417536" y="370157"/>
                  <a:pt x="2177419" y="456411"/>
                  <a:pt x="2249386" y="471757"/>
                </a:cubicBezTo>
                <a:cubicBezTo>
                  <a:pt x="2321353" y="487103"/>
                  <a:pt x="1971044" y="409845"/>
                  <a:pt x="1712811" y="436832"/>
                </a:cubicBezTo>
                <a:cubicBezTo>
                  <a:pt x="1454578" y="463819"/>
                  <a:pt x="741790" y="645324"/>
                  <a:pt x="699986" y="633682"/>
                </a:cubicBezTo>
                <a:cubicBezTo>
                  <a:pt x="658182" y="622040"/>
                  <a:pt x="1448228" y="422015"/>
                  <a:pt x="1461986" y="366982"/>
                </a:cubicBezTo>
                <a:cubicBezTo>
                  <a:pt x="1475744" y="311949"/>
                  <a:pt x="969332" y="316711"/>
                  <a:pt x="782536" y="303482"/>
                </a:cubicBezTo>
                <a:cubicBezTo>
                  <a:pt x="595740" y="290253"/>
                  <a:pt x="465036" y="268557"/>
                  <a:pt x="341211" y="287607"/>
                </a:cubicBezTo>
                <a:cubicBezTo>
                  <a:pt x="217386" y="306657"/>
                  <a:pt x="35353" y="432069"/>
                  <a:pt x="39586" y="417782"/>
                </a:cubicBezTo>
                <a:cubicBezTo>
                  <a:pt x="43819" y="403495"/>
                  <a:pt x="338565" y="255328"/>
                  <a:pt x="366611" y="201882"/>
                </a:cubicBezTo>
                <a:cubicBezTo>
                  <a:pt x="394657" y="148436"/>
                  <a:pt x="176111" y="78057"/>
                  <a:pt x="207861" y="97107"/>
                </a:cubicBezTo>
                <a:cubicBezTo>
                  <a:pt x="239611" y="116157"/>
                  <a:pt x="583040" y="331528"/>
                  <a:pt x="557111" y="316182"/>
                </a:cubicBezTo>
                <a:cubicBezTo>
                  <a:pt x="531182" y="300836"/>
                  <a:pt x="129544" y="78586"/>
                  <a:pt x="55461" y="33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253AD46B-0996-6B66-132B-117920C4EBC2}"/>
              </a:ext>
            </a:extLst>
          </p:cNvPr>
          <p:cNvSpPr/>
          <p:nvPr/>
        </p:nvSpPr>
        <p:spPr>
          <a:xfrm>
            <a:off x="5740385" y="7298745"/>
            <a:ext cx="1216289" cy="379400"/>
          </a:xfrm>
          <a:custGeom>
            <a:avLst/>
            <a:gdLst>
              <a:gd name="connsiteX0" fmla="*/ 6365 w 1216289"/>
              <a:gd name="connsiteY0" fmla="*/ 54555 h 379400"/>
              <a:gd name="connsiteX1" fmla="*/ 825515 w 1216289"/>
              <a:gd name="connsiteY1" fmla="*/ 45030 h 379400"/>
              <a:gd name="connsiteX2" fmla="*/ 708040 w 1216289"/>
              <a:gd name="connsiteY2" fmla="*/ 580 h 379400"/>
              <a:gd name="connsiteX3" fmla="*/ 971565 w 1216289"/>
              <a:gd name="connsiteY3" fmla="*/ 22805 h 379400"/>
              <a:gd name="connsiteX4" fmla="*/ 708040 w 1216289"/>
              <a:gd name="connsiteY4" fmla="*/ 67255 h 379400"/>
              <a:gd name="connsiteX5" fmla="*/ 930290 w 1216289"/>
              <a:gd name="connsiteY5" fmla="*/ 89480 h 379400"/>
              <a:gd name="connsiteX6" fmla="*/ 1216040 w 1216289"/>
              <a:gd name="connsiteY6" fmla="*/ 92655 h 379400"/>
              <a:gd name="connsiteX7" fmla="*/ 879490 w 1216289"/>
              <a:gd name="connsiteY7" fmla="*/ 146630 h 379400"/>
              <a:gd name="connsiteX8" fmla="*/ 1022365 w 1216289"/>
              <a:gd name="connsiteY8" fmla="*/ 378405 h 379400"/>
              <a:gd name="connsiteX9" fmla="*/ 869965 w 1216289"/>
              <a:gd name="connsiteY9" fmla="*/ 226005 h 379400"/>
              <a:gd name="connsiteX10" fmla="*/ 758840 w 1216289"/>
              <a:gd name="connsiteY10" fmla="*/ 118055 h 379400"/>
              <a:gd name="connsiteX11" fmla="*/ 511190 w 1216289"/>
              <a:gd name="connsiteY11" fmla="*/ 114880 h 379400"/>
              <a:gd name="connsiteX12" fmla="*/ 406415 w 1216289"/>
              <a:gd name="connsiteY12" fmla="*/ 156155 h 379400"/>
              <a:gd name="connsiteX13" fmla="*/ 441340 w 1216289"/>
              <a:gd name="connsiteY13" fmla="*/ 127580 h 379400"/>
              <a:gd name="connsiteX14" fmla="*/ 6365 w 1216289"/>
              <a:gd name="connsiteY14" fmla="*/ 54555 h 3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6289" h="379400">
                <a:moveTo>
                  <a:pt x="6365" y="54555"/>
                </a:moveTo>
                <a:cubicBezTo>
                  <a:pt x="70394" y="40797"/>
                  <a:pt x="708569" y="54026"/>
                  <a:pt x="825515" y="45030"/>
                </a:cubicBezTo>
                <a:cubicBezTo>
                  <a:pt x="942461" y="36034"/>
                  <a:pt x="683698" y="4284"/>
                  <a:pt x="708040" y="580"/>
                </a:cubicBezTo>
                <a:cubicBezTo>
                  <a:pt x="732382" y="-3124"/>
                  <a:pt x="971565" y="11693"/>
                  <a:pt x="971565" y="22805"/>
                </a:cubicBezTo>
                <a:cubicBezTo>
                  <a:pt x="971565" y="33917"/>
                  <a:pt x="714919" y="56143"/>
                  <a:pt x="708040" y="67255"/>
                </a:cubicBezTo>
                <a:cubicBezTo>
                  <a:pt x="701161" y="78367"/>
                  <a:pt x="845623" y="85247"/>
                  <a:pt x="930290" y="89480"/>
                </a:cubicBezTo>
                <a:cubicBezTo>
                  <a:pt x="1014957" y="93713"/>
                  <a:pt x="1224507" y="83130"/>
                  <a:pt x="1216040" y="92655"/>
                </a:cubicBezTo>
                <a:cubicBezTo>
                  <a:pt x="1207573" y="102180"/>
                  <a:pt x="911769" y="99005"/>
                  <a:pt x="879490" y="146630"/>
                </a:cubicBezTo>
                <a:cubicBezTo>
                  <a:pt x="847211" y="194255"/>
                  <a:pt x="1023952" y="365176"/>
                  <a:pt x="1022365" y="378405"/>
                </a:cubicBezTo>
                <a:cubicBezTo>
                  <a:pt x="1020778" y="391634"/>
                  <a:pt x="913886" y="269397"/>
                  <a:pt x="869965" y="226005"/>
                </a:cubicBezTo>
                <a:cubicBezTo>
                  <a:pt x="826044" y="182613"/>
                  <a:pt x="818636" y="136576"/>
                  <a:pt x="758840" y="118055"/>
                </a:cubicBezTo>
                <a:cubicBezTo>
                  <a:pt x="699044" y="99534"/>
                  <a:pt x="569927" y="108530"/>
                  <a:pt x="511190" y="114880"/>
                </a:cubicBezTo>
                <a:cubicBezTo>
                  <a:pt x="452453" y="121230"/>
                  <a:pt x="418057" y="154038"/>
                  <a:pt x="406415" y="156155"/>
                </a:cubicBezTo>
                <a:cubicBezTo>
                  <a:pt x="394773" y="158272"/>
                  <a:pt x="501665" y="145042"/>
                  <a:pt x="441340" y="127580"/>
                </a:cubicBezTo>
                <a:cubicBezTo>
                  <a:pt x="381015" y="110118"/>
                  <a:pt x="-57664" y="68313"/>
                  <a:pt x="6365" y="54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256554EB-F276-B1D2-2C71-54E44ADA9541}"/>
              </a:ext>
            </a:extLst>
          </p:cNvPr>
          <p:cNvSpPr/>
          <p:nvPr/>
        </p:nvSpPr>
        <p:spPr>
          <a:xfrm>
            <a:off x="6168319" y="7247726"/>
            <a:ext cx="1393099" cy="496158"/>
          </a:xfrm>
          <a:custGeom>
            <a:avLst/>
            <a:gdLst>
              <a:gd name="connsiteX0" fmla="*/ 29281 w 1393099"/>
              <a:gd name="connsiteY0" fmla="*/ 118274 h 496158"/>
              <a:gd name="connsiteX1" fmla="*/ 753181 w 1393099"/>
              <a:gd name="connsiteY1" fmla="*/ 26199 h 496158"/>
              <a:gd name="connsiteX2" fmla="*/ 1057981 w 1393099"/>
              <a:gd name="connsiteY2" fmla="*/ 38899 h 496158"/>
              <a:gd name="connsiteX3" fmla="*/ 750006 w 1393099"/>
              <a:gd name="connsiteY3" fmla="*/ 67474 h 496158"/>
              <a:gd name="connsiteX4" fmla="*/ 1184981 w 1393099"/>
              <a:gd name="connsiteY4" fmla="*/ 7149 h 496158"/>
              <a:gd name="connsiteX5" fmla="*/ 1391356 w 1393099"/>
              <a:gd name="connsiteY5" fmla="*/ 7149 h 496158"/>
              <a:gd name="connsiteX6" fmla="*/ 1080206 w 1393099"/>
              <a:gd name="connsiteY6" fmla="*/ 61124 h 496158"/>
              <a:gd name="connsiteX7" fmla="*/ 838906 w 1393099"/>
              <a:gd name="connsiteY7" fmla="*/ 137324 h 496158"/>
              <a:gd name="connsiteX8" fmla="*/ 492831 w 1393099"/>
              <a:gd name="connsiteY8" fmla="*/ 496099 h 496158"/>
              <a:gd name="connsiteX9" fmla="*/ 765881 w 1393099"/>
              <a:gd name="connsiteY9" fmla="*/ 165899 h 496158"/>
              <a:gd name="connsiteX10" fmla="*/ 518231 w 1393099"/>
              <a:gd name="connsiteY10" fmla="*/ 175424 h 496158"/>
              <a:gd name="connsiteX11" fmla="*/ 175331 w 1393099"/>
              <a:gd name="connsiteY11" fmla="*/ 115099 h 496158"/>
              <a:gd name="connsiteX12" fmla="*/ 29281 w 1393099"/>
              <a:gd name="connsiteY12" fmla="*/ 118274 h 496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93099" h="496158">
                <a:moveTo>
                  <a:pt x="29281" y="118274"/>
                </a:moveTo>
                <a:cubicBezTo>
                  <a:pt x="125589" y="103457"/>
                  <a:pt x="581731" y="39428"/>
                  <a:pt x="753181" y="26199"/>
                </a:cubicBezTo>
                <a:cubicBezTo>
                  <a:pt x="924631" y="12970"/>
                  <a:pt x="1058510" y="32020"/>
                  <a:pt x="1057981" y="38899"/>
                </a:cubicBezTo>
                <a:cubicBezTo>
                  <a:pt x="1057452" y="45778"/>
                  <a:pt x="728840" y="72766"/>
                  <a:pt x="750006" y="67474"/>
                </a:cubicBezTo>
                <a:cubicBezTo>
                  <a:pt x="771172" y="62182"/>
                  <a:pt x="1078090" y="17203"/>
                  <a:pt x="1184981" y="7149"/>
                </a:cubicBezTo>
                <a:cubicBezTo>
                  <a:pt x="1291872" y="-2905"/>
                  <a:pt x="1408819" y="-1847"/>
                  <a:pt x="1391356" y="7149"/>
                </a:cubicBezTo>
                <a:cubicBezTo>
                  <a:pt x="1373894" y="16145"/>
                  <a:pt x="1172281" y="39428"/>
                  <a:pt x="1080206" y="61124"/>
                </a:cubicBezTo>
                <a:cubicBezTo>
                  <a:pt x="988131" y="82820"/>
                  <a:pt x="936802" y="64828"/>
                  <a:pt x="838906" y="137324"/>
                </a:cubicBezTo>
                <a:cubicBezTo>
                  <a:pt x="741010" y="209820"/>
                  <a:pt x="505002" y="491337"/>
                  <a:pt x="492831" y="496099"/>
                </a:cubicBezTo>
                <a:cubicBezTo>
                  <a:pt x="480660" y="500861"/>
                  <a:pt x="761648" y="219345"/>
                  <a:pt x="765881" y="165899"/>
                </a:cubicBezTo>
                <a:cubicBezTo>
                  <a:pt x="770114" y="112453"/>
                  <a:pt x="616656" y="183891"/>
                  <a:pt x="518231" y="175424"/>
                </a:cubicBezTo>
                <a:cubicBezTo>
                  <a:pt x="419806" y="166957"/>
                  <a:pt x="252060" y="125153"/>
                  <a:pt x="175331" y="115099"/>
                </a:cubicBezTo>
                <a:cubicBezTo>
                  <a:pt x="98602" y="105045"/>
                  <a:pt x="-67027" y="133091"/>
                  <a:pt x="29281" y="118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B15A7176-48B0-18CE-2CFE-D32233CCB4F5}"/>
              </a:ext>
            </a:extLst>
          </p:cNvPr>
          <p:cNvSpPr/>
          <p:nvPr/>
        </p:nvSpPr>
        <p:spPr>
          <a:xfrm>
            <a:off x="4799479" y="5528186"/>
            <a:ext cx="878148" cy="1498969"/>
          </a:xfrm>
          <a:custGeom>
            <a:avLst/>
            <a:gdLst>
              <a:gd name="connsiteX0" fmla="*/ 157532 w 878148"/>
              <a:gd name="connsiteY0" fmla="*/ 33841 h 1498969"/>
              <a:gd name="connsiteX1" fmla="*/ 838175 w 878148"/>
              <a:gd name="connsiteY1" fmla="*/ 1408879 h 1498969"/>
              <a:gd name="connsiteX2" fmla="*/ 714422 w 878148"/>
              <a:gd name="connsiteY2" fmla="*/ 1236999 h 1498969"/>
              <a:gd name="connsiteX3" fmla="*/ 20028 w 878148"/>
              <a:gd name="connsiteY3" fmla="*/ 185095 h 1498969"/>
              <a:gd name="connsiteX4" fmla="*/ 198783 w 878148"/>
              <a:gd name="connsiteY4" fmla="*/ 563231 h 1498969"/>
              <a:gd name="connsiteX5" fmla="*/ 315661 w 878148"/>
              <a:gd name="connsiteY5" fmla="*/ 432602 h 1498969"/>
              <a:gd name="connsiteX6" fmla="*/ 157532 w 878148"/>
              <a:gd name="connsiteY6" fmla="*/ 33841 h 149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8148" h="1498969">
                <a:moveTo>
                  <a:pt x="157532" y="33841"/>
                </a:moveTo>
                <a:cubicBezTo>
                  <a:pt x="244618" y="196554"/>
                  <a:pt x="745360" y="1208353"/>
                  <a:pt x="838175" y="1408879"/>
                </a:cubicBezTo>
                <a:cubicBezTo>
                  <a:pt x="930990" y="1609405"/>
                  <a:pt x="850780" y="1440963"/>
                  <a:pt x="714422" y="1236999"/>
                </a:cubicBezTo>
                <a:cubicBezTo>
                  <a:pt x="578064" y="1033035"/>
                  <a:pt x="105968" y="297390"/>
                  <a:pt x="20028" y="185095"/>
                </a:cubicBezTo>
                <a:cubicBezTo>
                  <a:pt x="-65912" y="72800"/>
                  <a:pt x="149511" y="521980"/>
                  <a:pt x="198783" y="563231"/>
                </a:cubicBezTo>
                <a:cubicBezTo>
                  <a:pt x="248055" y="604482"/>
                  <a:pt x="319099" y="521979"/>
                  <a:pt x="315661" y="432602"/>
                </a:cubicBezTo>
                <a:cubicBezTo>
                  <a:pt x="312223" y="343225"/>
                  <a:pt x="70446" y="-128872"/>
                  <a:pt x="157532" y="33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8A0D398C-F139-D7CA-225B-87E9BF27258E}"/>
              </a:ext>
            </a:extLst>
          </p:cNvPr>
          <p:cNvSpPr/>
          <p:nvPr/>
        </p:nvSpPr>
        <p:spPr>
          <a:xfrm>
            <a:off x="5567193" y="6468557"/>
            <a:ext cx="895608" cy="743559"/>
          </a:xfrm>
          <a:custGeom>
            <a:avLst/>
            <a:gdLst>
              <a:gd name="connsiteX0" fmla="*/ 297342 w 895608"/>
              <a:gd name="connsiteY0" fmla="*/ 317254 h 743559"/>
              <a:gd name="connsiteX1" fmla="*/ 290467 w 895608"/>
              <a:gd name="connsiteY1" fmla="*/ 509759 h 743559"/>
              <a:gd name="connsiteX2" fmla="*/ 359219 w 895608"/>
              <a:gd name="connsiteY2" fmla="*/ 647263 h 743559"/>
              <a:gd name="connsiteX3" fmla="*/ 565475 w 895608"/>
              <a:gd name="connsiteY3" fmla="*/ 633512 h 743559"/>
              <a:gd name="connsiteX4" fmla="*/ 125463 w 895608"/>
              <a:gd name="connsiteY4" fmla="*/ 743515 h 743559"/>
              <a:gd name="connsiteX5" fmla="*/ 689228 w 895608"/>
              <a:gd name="connsiteY5" fmla="*/ 647263 h 743559"/>
              <a:gd name="connsiteX6" fmla="*/ 895484 w 895608"/>
              <a:gd name="connsiteY6" fmla="*/ 674763 h 743559"/>
              <a:gd name="connsiteX7" fmla="*/ 716729 w 895608"/>
              <a:gd name="connsiteY7" fmla="*/ 557885 h 743559"/>
              <a:gd name="connsiteX8" fmla="*/ 531099 w 895608"/>
              <a:gd name="connsiteY8" fmla="*/ 413506 h 743559"/>
              <a:gd name="connsiteX9" fmla="*/ 696103 w 895608"/>
              <a:gd name="connsiteY9" fmla="*/ 619762 h 743559"/>
              <a:gd name="connsiteX10" fmla="*/ 242341 w 895608"/>
              <a:gd name="connsiteY10" fmla="*/ 640387 h 743559"/>
              <a:gd name="connsiteX11" fmla="*/ 194215 w 895608"/>
              <a:gd name="connsiteY11" fmla="*/ 427257 h 743559"/>
              <a:gd name="connsiteX12" fmla="*/ 1709 w 895608"/>
              <a:gd name="connsiteY12" fmla="*/ 995 h 743559"/>
              <a:gd name="connsiteX13" fmla="*/ 111712 w 895608"/>
              <a:gd name="connsiteY13" fmla="*/ 557885 h 743559"/>
              <a:gd name="connsiteX14" fmla="*/ 297342 w 895608"/>
              <a:gd name="connsiteY14" fmla="*/ 317254 h 74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5608" h="743559">
                <a:moveTo>
                  <a:pt x="297342" y="317254"/>
                </a:moveTo>
                <a:cubicBezTo>
                  <a:pt x="327135" y="309233"/>
                  <a:pt x="280154" y="454758"/>
                  <a:pt x="290467" y="509759"/>
                </a:cubicBezTo>
                <a:cubicBezTo>
                  <a:pt x="300780" y="564760"/>
                  <a:pt x="313384" y="626638"/>
                  <a:pt x="359219" y="647263"/>
                </a:cubicBezTo>
                <a:cubicBezTo>
                  <a:pt x="405054" y="667889"/>
                  <a:pt x="604434" y="617470"/>
                  <a:pt x="565475" y="633512"/>
                </a:cubicBezTo>
                <a:cubicBezTo>
                  <a:pt x="526516" y="649554"/>
                  <a:pt x="104837" y="741223"/>
                  <a:pt x="125463" y="743515"/>
                </a:cubicBezTo>
                <a:cubicBezTo>
                  <a:pt x="146088" y="745807"/>
                  <a:pt x="560891" y="658722"/>
                  <a:pt x="689228" y="647263"/>
                </a:cubicBezTo>
                <a:cubicBezTo>
                  <a:pt x="817565" y="635804"/>
                  <a:pt x="890901" y="689659"/>
                  <a:pt x="895484" y="674763"/>
                </a:cubicBezTo>
                <a:cubicBezTo>
                  <a:pt x="900067" y="659867"/>
                  <a:pt x="777460" y="601428"/>
                  <a:pt x="716729" y="557885"/>
                </a:cubicBezTo>
                <a:cubicBezTo>
                  <a:pt x="655998" y="514342"/>
                  <a:pt x="534537" y="403193"/>
                  <a:pt x="531099" y="413506"/>
                </a:cubicBezTo>
                <a:cubicBezTo>
                  <a:pt x="527661" y="423819"/>
                  <a:pt x="744229" y="581949"/>
                  <a:pt x="696103" y="619762"/>
                </a:cubicBezTo>
                <a:cubicBezTo>
                  <a:pt x="647977" y="657575"/>
                  <a:pt x="325989" y="672471"/>
                  <a:pt x="242341" y="640387"/>
                </a:cubicBezTo>
                <a:cubicBezTo>
                  <a:pt x="158693" y="608303"/>
                  <a:pt x="234320" y="533822"/>
                  <a:pt x="194215" y="427257"/>
                </a:cubicBezTo>
                <a:cubicBezTo>
                  <a:pt x="154110" y="320692"/>
                  <a:pt x="15459" y="-20776"/>
                  <a:pt x="1709" y="995"/>
                </a:cubicBezTo>
                <a:cubicBezTo>
                  <a:pt x="-12041" y="22766"/>
                  <a:pt x="60148" y="500592"/>
                  <a:pt x="111712" y="557885"/>
                </a:cubicBezTo>
                <a:cubicBezTo>
                  <a:pt x="163276" y="615178"/>
                  <a:pt x="267549" y="325275"/>
                  <a:pt x="297342" y="317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>
            <a:extLst>
              <a:ext uri="{FF2B5EF4-FFF2-40B4-BE49-F238E27FC236}">
                <a16:creationId xmlns:a16="http://schemas.microsoft.com/office/drawing/2014/main" id="{3306548E-76C0-12C6-3B86-08508B310905}"/>
              </a:ext>
            </a:extLst>
          </p:cNvPr>
          <p:cNvSpPr/>
          <p:nvPr/>
        </p:nvSpPr>
        <p:spPr>
          <a:xfrm>
            <a:off x="5714815" y="5315072"/>
            <a:ext cx="85589" cy="855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>
            <a:extLst>
              <a:ext uri="{FF2B5EF4-FFF2-40B4-BE49-F238E27FC236}">
                <a16:creationId xmlns:a16="http://schemas.microsoft.com/office/drawing/2014/main" id="{58D3BBEB-DFB9-96E1-F5B6-3B6EAFA90437}"/>
              </a:ext>
            </a:extLst>
          </p:cNvPr>
          <p:cNvSpPr/>
          <p:nvPr/>
        </p:nvSpPr>
        <p:spPr>
          <a:xfrm>
            <a:off x="7384955" y="5205311"/>
            <a:ext cx="85589" cy="855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CE600240-B137-9E7A-DD49-E969D1F45B17}"/>
              </a:ext>
            </a:extLst>
          </p:cNvPr>
          <p:cNvSpPr/>
          <p:nvPr/>
        </p:nvSpPr>
        <p:spPr>
          <a:xfrm>
            <a:off x="7108088" y="7280905"/>
            <a:ext cx="472330" cy="418305"/>
          </a:xfrm>
          <a:custGeom>
            <a:avLst/>
            <a:gdLst>
              <a:gd name="connsiteX0" fmla="*/ 169 w 472330"/>
              <a:gd name="connsiteY0" fmla="*/ 409680 h 418305"/>
              <a:gd name="connsiteX1" fmla="*/ 308177 w 472330"/>
              <a:gd name="connsiteY1" fmla="*/ 212362 h 418305"/>
              <a:gd name="connsiteX2" fmla="*/ 269676 w 472330"/>
              <a:gd name="connsiteY2" fmla="*/ 279739 h 418305"/>
              <a:gd name="connsiteX3" fmla="*/ 471807 w 472330"/>
              <a:gd name="connsiteY3" fmla="*/ 607 h 418305"/>
              <a:gd name="connsiteX4" fmla="*/ 327428 w 472330"/>
              <a:gd name="connsiteY4" fmla="*/ 207550 h 418305"/>
              <a:gd name="connsiteX5" fmla="*/ 303365 w 472330"/>
              <a:gd name="connsiteY5" fmla="*/ 294177 h 418305"/>
              <a:gd name="connsiteX6" fmla="*/ 356304 w 472330"/>
              <a:gd name="connsiteY6" fmla="*/ 390430 h 418305"/>
              <a:gd name="connsiteX7" fmla="*/ 394805 w 472330"/>
              <a:gd name="connsiteY7" fmla="*/ 414493 h 418305"/>
              <a:gd name="connsiteX8" fmla="*/ 303365 w 472330"/>
              <a:gd name="connsiteY8" fmla="*/ 323053 h 418305"/>
              <a:gd name="connsiteX9" fmla="*/ 264864 w 472330"/>
              <a:gd name="connsiteY9" fmla="*/ 274927 h 418305"/>
              <a:gd name="connsiteX10" fmla="*/ 169 w 472330"/>
              <a:gd name="connsiteY10" fmla="*/ 409680 h 41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2330" h="418305">
                <a:moveTo>
                  <a:pt x="169" y="409680"/>
                </a:moveTo>
                <a:cubicBezTo>
                  <a:pt x="7388" y="399252"/>
                  <a:pt x="263259" y="234019"/>
                  <a:pt x="308177" y="212362"/>
                </a:cubicBezTo>
                <a:cubicBezTo>
                  <a:pt x="353095" y="190705"/>
                  <a:pt x="242404" y="315031"/>
                  <a:pt x="269676" y="279739"/>
                </a:cubicBezTo>
                <a:cubicBezTo>
                  <a:pt x="296948" y="244446"/>
                  <a:pt x="462182" y="12638"/>
                  <a:pt x="471807" y="607"/>
                </a:cubicBezTo>
                <a:cubicBezTo>
                  <a:pt x="481432" y="-11424"/>
                  <a:pt x="355502" y="158622"/>
                  <a:pt x="327428" y="207550"/>
                </a:cubicBezTo>
                <a:cubicBezTo>
                  <a:pt x="299354" y="256478"/>
                  <a:pt x="298552" y="263697"/>
                  <a:pt x="303365" y="294177"/>
                </a:cubicBezTo>
                <a:cubicBezTo>
                  <a:pt x="308178" y="324657"/>
                  <a:pt x="341064" y="370377"/>
                  <a:pt x="356304" y="390430"/>
                </a:cubicBezTo>
                <a:cubicBezTo>
                  <a:pt x="371544" y="410483"/>
                  <a:pt x="403628" y="425722"/>
                  <a:pt x="394805" y="414493"/>
                </a:cubicBezTo>
                <a:cubicBezTo>
                  <a:pt x="385982" y="403264"/>
                  <a:pt x="325022" y="346314"/>
                  <a:pt x="303365" y="323053"/>
                </a:cubicBezTo>
                <a:cubicBezTo>
                  <a:pt x="281708" y="299792"/>
                  <a:pt x="311386" y="258083"/>
                  <a:pt x="264864" y="274927"/>
                </a:cubicBezTo>
                <a:cubicBezTo>
                  <a:pt x="218342" y="291771"/>
                  <a:pt x="-7050" y="420108"/>
                  <a:pt x="169" y="409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90062BE2-309A-255A-67E1-8D384A148874}"/>
              </a:ext>
            </a:extLst>
          </p:cNvPr>
          <p:cNvSpPr/>
          <p:nvPr/>
        </p:nvSpPr>
        <p:spPr>
          <a:xfrm>
            <a:off x="7132291" y="7694588"/>
            <a:ext cx="216704" cy="174214"/>
          </a:xfrm>
          <a:custGeom>
            <a:avLst/>
            <a:gdLst>
              <a:gd name="connsiteX0" fmla="*/ 216597 w 216704"/>
              <a:gd name="connsiteY0" fmla="*/ 810 h 174214"/>
              <a:gd name="connsiteX1" fmla="*/ 57781 w 216704"/>
              <a:gd name="connsiteY1" fmla="*/ 169252 h 174214"/>
              <a:gd name="connsiteX2" fmla="*/ 72218 w 216704"/>
              <a:gd name="connsiteY2" fmla="*/ 121126 h 174214"/>
              <a:gd name="connsiteX3" fmla="*/ 29 w 216704"/>
              <a:gd name="connsiteY3" fmla="*/ 34498 h 174214"/>
              <a:gd name="connsiteX4" fmla="*/ 81844 w 216704"/>
              <a:gd name="connsiteY4" fmla="*/ 101875 h 174214"/>
              <a:gd name="connsiteX5" fmla="*/ 216597 w 216704"/>
              <a:gd name="connsiteY5" fmla="*/ 810 h 17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704" h="174214">
                <a:moveTo>
                  <a:pt x="216597" y="810"/>
                </a:moveTo>
                <a:cubicBezTo>
                  <a:pt x="212587" y="12039"/>
                  <a:pt x="81844" y="149199"/>
                  <a:pt x="57781" y="169252"/>
                </a:cubicBezTo>
                <a:cubicBezTo>
                  <a:pt x="33718" y="189305"/>
                  <a:pt x="81843" y="143585"/>
                  <a:pt x="72218" y="121126"/>
                </a:cubicBezTo>
                <a:cubicBezTo>
                  <a:pt x="62593" y="98667"/>
                  <a:pt x="-1575" y="37706"/>
                  <a:pt x="29" y="34498"/>
                </a:cubicBezTo>
                <a:cubicBezTo>
                  <a:pt x="1633" y="31290"/>
                  <a:pt x="52166" y="105083"/>
                  <a:pt x="81844" y="101875"/>
                </a:cubicBezTo>
                <a:cubicBezTo>
                  <a:pt x="111522" y="98667"/>
                  <a:pt x="220607" y="-10419"/>
                  <a:pt x="216597" y="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B16696C7-D080-4CEB-A139-214C2CFAE45F}"/>
              </a:ext>
            </a:extLst>
          </p:cNvPr>
          <p:cNvSpPr/>
          <p:nvPr/>
        </p:nvSpPr>
        <p:spPr>
          <a:xfrm>
            <a:off x="6728035" y="6891569"/>
            <a:ext cx="600578" cy="211889"/>
          </a:xfrm>
          <a:custGeom>
            <a:avLst/>
            <a:gdLst>
              <a:gd name="connsiteX0" fmla="*/ 24 w 600578"/>
              <a:gd name="connsiteY0" fmla="*/ 119 h 211889"/>
              <a:gd name="connsiteX1" fmla="*/ 101089 w 600578"/>
              <a:gd name="connsiteY1" fmla="*/ 125248 h 211889"/>
              <a:gd name="connsiteX2" fmla="*/ 154028 w 600578"/>
              <a:gd name="connsiteY2" fmla="*/ 187812 h 211889"/>
              <a:gd name="connsiteX3" fmla="*/ 336908 w 600578"/>
              <a:gd name="connsiteY3" fmla="*/ 139686 h 211889"/>
              <a:gd name="connsiteX4" fmla="*/ 250281 w 600578"/>
              <a:gd name="connsiteY4" fmla="*/ 158936 h 211889"/>
              <a:gd name="connsiteX5" fmla="*/ 351346 w 600578"/>
              <a:gd name="connsiteY5" fmla="*/ 105997 h 211889"/>
              <a:gd name="connsiteX6" fmla="*/ 596790 w 600578"/>
              <a:gd name="connsiteY6" fmla="*/ 187812 h 211889"/>
              <a:gd name="connsiteX7" fmla="*/ 486100 w 600578"/>
              <a:gd name="connsiteY7" fmla="*/ 139686 h 211889"/>
              <a:gd name="connsiteX8" fmla="*/ 293594 w 600578"/>
              <a:gd name="connsiteY8" fmla="*/ 187812 h 211889"/>
              <a:gd name="connsiteX9" fmla="*/ 332096 w 600578"/>
              <a:gd name="connsiteY9" fmla="*/ 144498 h 211889"/>
              <a:gd name="connsiteX10" fmla="*/ 120340 w 600578"/>
              <a:gd name="connsiteY10" fmla="*/ 211875 h 211889"/>
              <a:gd name="connsiteX11" fmla="*/ 91464 w 600578"/>
              <a:gd name="connsiteY11" fmla="*/ 149311 h 211889"/>
              <a:gd name="connsiteX12" fmla="*/ 24 w 600578"/>
              <a:gd name="connsiteY12" fmla="*/ 119 h 21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0578" h="211889">
                <a:moveTo>
                  <a:pt x="24" y="119"/>
                </a:moveTo>
                <a:cubicBezTo>
                  <a:pt x="1628" y="-3891"/>
                  <a:pt x="75422" y="93966"/>
                  <a:pt x="101089" y="125248"/>
                </a:cubicBezTo>
                <a:cubicBezTo>
                  <a:pt x="126756" y="156530"/>
                  <a:pt x="114725" y="185406"/>
                  <a:pt x="154028" y="187812"/>
                </a:cubicBezTo>
                <a:cubicBezTo>
                  <a:pt x="193331" y="190218"/>
                  <a:pt x="320866" y="144499"/>
                  <a:pt x="336908" y="139686"/>
                </a:cubicBezTo>
                <a:cubicBezTo>
                  <a:pt x="352950" y="134873"/>
                  <a:pt x="247875" y="164551"/>
                  <a:pt x="250281" y="158936"/>
                </a:cubicBezTo>
                <a:cubicBezTo>
                  <a:pt x="252687" y="153321"/>
                  <a:pt x="293595" y="101184"/>
                  <a:pt x="351346" y="105997"/>
                </a:cubicBezTo>
                <a:cubicBezTo>
                  <a:pt x="409097" y="110810"/>
                  <a:pt x="574331" y="182197"/>
                  <a:pt x="596790" y="187812"/>
                </a:cubicBezTo>
                <a:cubicBezTo>
                  <a:pt x="619249" y="193427"/>
                  <a:pt x="536633" y="139686"/>
                  <a:pt x="486100" y="139686"/>
                </a:cubicBezTo>
                <a:cubicBezTo>
                  <a:pt x="435567" y="139686"/>
                  <a:pt x="319261" y="187010"/>
                  <a:pt x="293594" y="187812"/>
                </a:cubicBezTo>
                <a:cubicBezTo>
                  <a:pt x="267927" y="188614"/>
                  <a:pt x="360972" y="140488"/>
                  <a:pt x="332096" y="144498"/>
                </a:cubicBezTo>
                <a:cubicBezTo>
                  <a:pt x="303220" y="148508"/>
                  <a:pt x="160445" y="211073"/>
                  <a:pt x="120340" y="211875"/>
                </a:cubicBezTo>
                <a:cubicBezTo>
                  <a:pt x="80235" y="212677"/>
                  <a:pt x="106704" y="180593"/>
                  <a:pt x="91464" y="149311"/>
                </a:cubicBezTo>
                <a:cubicBezTo>
                  <a:pt x="76224" y="118029"/>
                  <a:pt x="-1580" y="4129"/>
                  <a:pt x="24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55BFC1E6-32AC-1366-B088-1E5DCAE171E3}"/>
              </a:ext>
            </a:extLst>
          </p:cNvPr>
          <p:cNvSpPr/>
          <p:nvPr/>
        </p:nvSpPr>
        <p:spPr>
          <a:xfrm>
            <a:off x="7035675" y="6718359"/>
            <a:ext cx="48570" cy="231238"/>
          </a:xfrm>
          <a:custGeom>
            <a:avLst/>
            <a:gdLst>
              <a:gd name="connsiteX0" fmla="*/ 10018 w 48570"/>
              <a:gd name="connsiteY0" fmla="*/ 75 h 231238"/>
              <a:gd name="connsiteX1" fmla="*/ 48519 w 48570"/>
              <a:gd name="connsiteY1" fmla="*/ 134828 h 231238"/>
              <a:gd name="connsiteX2" fmla="*/ 392 w 48570"/>
              <a:gd name="connsiteY2" fmla="*/ 231081 h 231238"/>
              <a:gd name="connsiteX3" fmla="*/ 24456 w 48570"/>
              <a:gd name="connsiteY3" fmla="*/ 154079 h 231238"/>
              <a:gd name="connsiteX4" fmla="*/ 10018 w 48570"/>
              <a:gd name="connsiteY4" fmla="*/ 75 h 231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570" h="231238">
                <a:moveTo>
                  <a:pt x="10018" y="75"/>
                </a:moveTo>
                <a:cubicBezTo>
                  <a:pt x="14029" y="-3134"/>
                  <a:pt x="50123" y="96327"/>
                  <a:pt x="48519" y="134828"/>
                </a:cubicBezTo>
                <a:cubicBezTo>
                  <a:pt x="46915" y="173329"/>
                  <a:pt x="4403" y="227872"/>
                  <a:pt x="392" y="231081"/>
                </a:cubicBezTo>
                <a:cubicBezTo>
                  <a:pt x="-3619" y="234290"/>
                  <a:pt x="24456" y="187767"/>
                  <a:pt x="24456" y="154079"/>
                </a:cubicBezTo>
                <a:cubicBezTo>
                  <a:pt x="24456" y="120391"/>
                  <a:pt x="6007" y="3284"/>
                  <a:pt x="10018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42B869B9-5106-59AF-FF7A-3E54348E4BE3}"/>
              </a:ext>
            </a:extLst>
          </p:cNvPr>
          <p:cNvSpPr/>
          <p:nvPr/>
        </p:nvSpPr>
        <p:spPr>
          <a:xfrm>
            <a:off x="6843542" y="6867292"/>
            <a:ext cx="163800" cy="149585"/>
          </a:xfrm>
          <a:custGeom>
            <a:avLst/>
            <a:gdLst>
              <a:gd name="connsiteX0" fmla="*/ 20 w 163800"/>
              <a:gd name="connsiteY0" fmla="*/ 333 h 149585"/>
              <a:gd name="connsiteX1" fmla="*/ 120336 w 163800"/>
              <a:gd name="connsiteY1" fmla="*/ 149525 h 149585"/>
              <a:gd name="connsiteX2" fmla="*/ 163650 w 163800"/>
              <a:gd name="connsiteY2" fmla="*/ 19584 h 149585"/>
              <a:gd name="connsiteX3" fmla="*/ 129961 w 163800"/>
              <a:gd name="connsiteY3" fmla="*/ 106211 h 149585"/>
              <a:gd name="connsiteX4" fmla="*/ 20 w 163800"/>
              <a:gd name="connsiteY4" fmla="*/ 333 h 149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800" h="149585">
                <a:moveTo>
                  <a:pt x="20" y="333"/>
                </a:moveTo>
                <a:cubicBezTo>
                  <a:pt x="-1584" y="7552"/>
                  <a:pt x="93064" y="146317"/>
                  <a:pt x="120336" y="149525"/>
                </a:cubicBezTo>
                <a:cubicBezTo>
                  <a:pt x="147608" y="152734"/>
                  <a:pt x="162046" y="26803"/>
                  <a:pt x="163650" y="19584"/>
                </a:cubicBezTo>
                <a:cubicBezTo>
                  <a:pt x="165254" y="12365"/>
                  <a:pt x="154024" y="107013"/>
                  <a:pt x="129961" y="106211"/>
                </a:cubicBezTo>
                <a:cubicBezTo>
                  <a:pt x="105898" y="105409"/>
                  <a:pt x="1624" y="-6886"/>
                  <a:pt x="20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43DAE209-7D1B-9820-BE33-C90FECDD88DB}"/>
              </a:ext>
            </a:extLst>
          </p:cNvPr>
          <p:cNvSpPr/>
          <p:nvPr/>
        </p:nvSpPr>
        <p:spPr>
          <a:xfrm>
            <a:off x="6852935" y="5653501"/>
            <a:ext cx="218414" cy="596846"/>
          </a:xfrm>
          <a:custGeom>
            <a:avLst/>
            <a:gdLst>
              <a:gd name="connsiteX0" fmla="*/ 252 w 218414"/>
              <a:gd name="connsiteY0" fmla="*/ 1341 h 596846"/>
              <a:gd name="connsiteX1" fmla="*/ 212008 w 218414"/>
              <a:gd name="connsiteY1" fmla="*/ 588482 h 596846"/>
              <a:gd name="connsiteX2" fmla="*/ 163882 w 218414"/>
              <a:gd name="connsiteY2" fmla="*/ 352663 h 596846"/>
              <a:gd name="connsiteX3" fmla="*/ 168694 w 218414"/>
              <a:gd name="connsiteY3" fmla="*/ 424853 h 596846"/>
              <a:gd name="connsiteX4" fmla="*/ 252 w 218414"/>
              <a:gd name="connsiteY4" fmla="*/ 1341 h 596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414" h="596846">
                <a:moveTo>
                  <a:pt x="252" y="1341"/>
                </a:moveTo>
                <a:cubicBezTo>
                  <a:pt x="7471" y="28613"/>
                  <a:pt x="184736" y="529928"/>
                  <a:pt x="212008" y="588482"/>
                </a:cubicBezTo>
                <a:cubicBezTo>
                  <a:pt x="239280" y="647036"/>
                  <a:pt x="171101" y="379935"/>
                  <a:pt x="163882" y="352663"/>
                </a:cubicBezTo>
                <a:cubicBezTo>
                  <a:pt x="156663" y="325392"/>
                  <a:pt x="194361" y="478594"/>
                  <a:pt x="168694" y="424853"/>
                </a:cubicBezTo>
                <a:cubicBezTo>
                  <a:pt x="143027" y="371112"/>
                  <a:pt x="-6967" y="-25931"/>
                  <a:pt x="252" y="1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ABAA5A94-4BCC-8A72-076F-408269D464BD}"/>
              </a:ext>
            </a:extLst>
          </p:cNvPr>
          <p:cNvSpPr/>
          <p:nvPr/>
        </p:nvSpPr>
        <p:spPr>
          <a:xfrm>
            <a:off x="5178389" y="5691102"/>
            <a:ext cx="178294" cy="369259"/>
          </a:xfrm>
          <a:custGeom>
            <a:avLst/>
            <a:gdLst>
              <a:gd name="connsiteX0" fmla="*/ 3 w 178294"/>
              <a:gd name="connsiteY0" fmla="*/ 2241 h 369259"/>
              <a:gd name="connsiteX1" fmla="*/ 154007 w 178294"/>
              <a:gd name="connsiteY1" fmla="*/ 358376 h 369259"/>
              <a:gd name="connsiteX2" fmla="*/ 158819 w 178294"/>
              <a:gd name="connsiteY2" fmla="*/ 257311 h 369259"/>
              <a:gd name="connsiteX3" fmla="*/ 178070 w 178294"/>
              <a:gd name="connsiteY3" fmla="*/ 50367 h 369259"/>
              <a:gd name="connsiteX4" fmla="*/ 144382 w 178294"/>
              <a:gd name="connsiteY4" fmla="*/ 262123 h 369259"/>
              <a:gd name="connsiteX5" fmla="*/ 125131 w 178294"/>
              <a:gd name="connsiteY5" fmla="*/ 233247 h 369259"/>
              <a:gd name="connsiteX6" fmla="*/ 149194 w 178294"/>
              <a:gd name="connsiteY6" fmla="*/ 31117 h 369259"/>
              <a:gd name="connsiteX7" fmla="*/ 149194 w 178294"/>
              <a:gd name="connsiteY7" fmla="*/ 199559 h 369259"/>
              <a:gd name="connsiteX8" fmla="*/ 3 w 178294"/>
              <a:gd name="connsiteY8" fmla="*/ 2241 h 36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294" h="369259">
                <a:moveTo>
                  <a:pt x="3" y="2241"/>
                </a:moveTo>
                <a:cubicBezTo>
                  <a:pt x="805" y="28710"/>
                  <a:pt x="127538" y="315864"/>
                  <a:pt x="154007" y="358376"/>
                </a:cubicBezTo>
                <a:cubicBezTo>
                  <a:pt x="180476" y="400888"/>
                  <a:pt x="154809" y="308646"/>
                  <a:pt x="158819" y="257311"/>
                </a:cubicBezTo>
                <a:cubicBezTo>
                  <a:pt x="162829" y="205976"/>
                  <a:pt x="180476" y="49565"/>
                  <a:pt x="178070" y="50367"/>
                </a:cubicBezTo>
                <a:cubicBezTo>
                  <a:pt x="175664" y="51169"/>
                  <a:pt x="153205" y="231643"/>
                  <a:pt x="144382" y="262123"/>
                </a:cubicBezTo>
                <a:cubicBezTo>
                  <a:pt x="135559" y="292603"/>
                  <a:pt x="124329" y="271748"/>
                  <a:pt x="125131" y="233247"/>
                </a:cubicBezTo>
                <a:cubicBezTo>
                  <a:pt x="125933" y="194746"/>
                  <a:pt x="145184" y="36732"/>
                  <a:pt x="149194" y="31117"/>
                </a:cubicBezTo>
                <a:cubicBezTo>
                  <a:pt x="153204" y="25502"/>
                  <a:pt x="171653" y="206778"/>
                  <a:pt x="149194" y="199559"/>
                </a:cubicBezTo>
                <a:cubicBezTo>
                  <a:pt x="126735" y="192340"/>
                  <a:pt x="-799" y="-24228"/>
                  <a:pt x="3" y="2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DB7E190D-B8BA-F8E4-D916-A42B6548CDC4}"/>
              </a:ext>
            </a:extLst>
          </p:cNvPr>
          <p:cNvSpPr/>
          <p:nvPr/>
        </p:nvSpPr>
        <p:spPr>
          <a:xfrm>
            <a:off x="5451481" y="5866897"/>
            <a:ext cx="536206" cy="194418"/>
          </a:xfrm>
          <a:custGeom>
            <a:avLst/>
            <a:gdLst>
              <a:gd name="connsiteX0" fmla="*/ 15668 w 536206"/>
              <a:gd name="connsiteY0" fmla="*/ 187394 h 194418"/>
              <a:gd name="connsiteX1" fmla="*/ 54170 w 536206"/>
              <a:gd name="connsiteY1" fmla="*/ 153705 h 194418"/>
              <a:gd name="connsiteX2" fmla="*/ 212986 w 536206"/>
              <a:gd name="connsiteY2" fmla="*/ 71890 h 194418"/>
              <a:gd name="connsiteX3" fmla="*/ 535433 w 536206"/>
              <a:gd name="connsiteY3" fmla="*/ 9326 h 194418"/>
              <a:gd name="connsiteX4" fmla="*/ 294801 w 536206"/>
              <a:gd name="connsiteY4" fmla="*/ 18951 h 194418"/>
              <a:gd name="connsiteX5" fmla="*/ 15668 w 536206"/>
              <a:gd name="connsiteY5" fmla="*/ 187394 h 19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206" h="194418">
                <a:moveTo>
                  <a:pt x="15668" y="187394"/>
                </a:moveTo>
                <a:cubicBezTo>
                  <a:pt x="-24437" y="209853"/>
                  <a:pt x="21284" y="172956"/>
                  <a:pt x="54170" y="153705"/>
                </a:cubicBezTo>
                <a:cubicBezTo>
                  <a:pt x="87056" y="134454"/>
                  <a:pt x="132776" y="95953"/>
                  <a:pt x="212986" y="71890"/>
                </a:cubicBezTo>
                <a:cubicBezTo>
                  <a:pt x="293197" y="47827"/>
                  <a:pt x="521797" y="18149"/>
                  <a:pt x="535433" y="9326"/>
                </a:cubicBezTo>
                <a:cubicBezTo>
                  <a:pt x="549069" y="503"/>
                  <a:pt x="379022" y="-9925"/>
                  <a:pt x="294801" y="18951"/>
                </a:cubicBezTo>
                <a:cubicBezTo>
                  <a:pt x="210580" y="47827"/>
                  <a:pt x="55773" y="164935"/>
                  <a:pt x="15668" y="187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8351F3F2-795E-0EBA-9335-535B6C783BBB}"/>
              </a:ext>
            </a:extLst>
          </p:cNvPr>
          <p:cNvSpPr/>
          <p:nvPr/>
        </p:nvSpPr>
        <p:spPr>
          <a:xfrm>
            <a:off x="6089646" y="5683387"/>
            <a:ext cx="61014" cy="515382"/>
          </a:xfrm>
          <a:custGeom>
            <a:avLst/>
            <a:gdLst>
              <a:gd name="connsiteX0" fmla="*/ 60897 w 61014"/>
              <a:gd name="connsiteY0" fmla="*/ 331 h 515382"/>
              <a:gd name="connsiteX1" fmla="*/ 3146 w 61014"/>
              <a:gd name="connsiteY1" fmla="*/ 265026 h 515382"/>
              <a:gd name="connsiteX2" fmla="*/ 12771 w 61014"/>
              <a:gd name="connsiteY2" fmla="*/ 515282 h 515382"/>
              <a:gd name="connsiteX3" fmla="*/ 56085 w 61014"/>
              <a:gd name="connsiteY3" fmla="*/ 236150 h 515382"/>
              <a:gd name="connsiteX4" fmla="*/ 12771 w 61014"/>
              <a:gd name="connsiteY4" fmla="*/ 342028 h 515382"/>
              <a:gd name="connsiteX5" fmla="*/ 17583 w 61014"/>
              <a:gd name="connsiteY5" fmla="*/ 212087 h 515382"/>
              <a:gd name="connsiteX6" fmla="*/ 60897 w 61014"/>
              <a:gd name="connsiteY6" fmla="*/ 331 h 51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14" h="515382">
                <a:moveTo>
                  <a:pt x="60897" y="331"/>
                </a:moveTo>
                <a:cubicBezTo>
                  <a:pt x="58491" y="9154"/>
                  <a:pt x="11167" y="179201"/>
                  <a:pt x="3146" y="265026"/>
                </a:cubicBezTo>
                <a:cubicBezTo>
                  <a:pt x="-4875" y="350851"/>
                  <a:pt x="3948" y="520095"/>
                  <a:pt x="12771" y="515282"/>
                </a:cubicBezTo>
                <a:cubicBezTo>
                  <a:pt x="21594" y="510469"/>
                  <a:pt x="56085" y="265026"/>
                  <a:pt x="56085" y="236150"/>
                </a:cubicBezTo>
                <a:cubicBezTo>
                  <a:pt x="56085" y="207274"/>
                  <a:pt x="19188" y="346038"/>
                  <a:pt x="12771" y="342028"/>
                </a:cubicBezTo>
                <a:cubicBezTo>
                  <a:pt x="6354" y="338018"/>
                  <a:pt x="7156" y="262620"/>
                  <a:pt x="17583" y="212087"/>
                </a:cubicBezTo>
                <a:cubicBezTo>
                  <a:pt x="28010" y="161554"/>
                  <a:pt x="63303" y="-8492"/>
                  <a:pt x="60897" y="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4A713A87-1F54-2D38-364D-6D8DE0A9D6AB}"/>
              </a:ext>
            </a:extLst>
          </p:cNvPr>
          <p:cNvSpPr/>
          <p:nvPr/>
        </p:nvSpPr>
        <p:spPr>
          <a:xfrm>
            <a:off x="6741823" y="5476054"/>
            <a:ext cx="65125" cy="494363"/>
          </a:xfrm>
          <a:custGeom>
            <a:avLst/>
            <a:gdLst>
              <a:gd name="connsiteX0" fmla="*/ 63238 w 65125"/>
              <a:gd name="connsiteY0" fmla="*/ 5533 h 494363"/>
              <a:gd name="connsiteX1" fmla="*/ 10299 w 65125"/>
              <a:gd name="connsiteY1" fmla="*/ 481984 h 494363"/>
              <a:gd name="connsiteX2" fmla="*/ 19924 w 65125"/>
              <a:gd name="connsiteY2" fmla="*/ 332792 h 494363"/>
              <a:gd name="connsiteX3" fmla="*/ 674 w 65125"/>
              <a:gd name="connsiteY3" fmla="*/ 96973 h 494363"/>
              <a:gd name="connsiteX4" fmla="*/ 48800 w 65125"/>
              <a:gd name="connsiteY4" fmla="*/ 212477 h 494363"/>
              <a:gd name="connsiteX5" fmla="*/ 63238 w 65125"/>
              <a:gd name="connsiteY5" fmla="*/ 5533 h 494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125" h="494363">
                <a:moveTo>
                  <a:pt x="63238" y="5533"/>
                </a:moveTo>
                <a:cubicBezTo>
                  <a:pt x="56821" y="50451"/>
                  <a:pt x="17518" y="427441"/>
                  <a:pt x="10299" y="481984"/>
                </a:cubicBezTo>
                <a:cubicBezTo>
                  <a:pt x="3080" y="536527"/>
                  <a:pt x="21528" y="396960"/>
                  <a:pt x="19924" y="332792"/>
                </a:cubicBezTo>
                <a:cubicBezTo>
                  <a:pt x="18320" y="268624"/>
                  <a:pt x="-4139" y="117025"/>
                  <a:pt x="674" y="96973"/>
                </a:cubicBezTo>
                <a:cubicBezTo>
                  <a:pt x="5487" y="76921"/>
                  <a:pt x="39175" y="221300"/>
                  <a:pt x="48800" y="212477"/>
                </a:cubicBezTo>
                <a:cubicBezTo>
                  <a:pt x="58425" y="203654"/>
                  <a:pt x="69655" y="-39385"/>
                  <a:pt x="63238" y="5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F6B83F32-2C4F-8BA7-D42D-CC801AC2D07C}"/>
              </a:ext>
            </a:extLst>
          </p:cNvPr>
          <p:cNvSpPr/>
          <p:nvPr/>
        </p:nvSpPr>
        <p:spPr>
          <a:xfrm>
            <a:off x="7134086" y="4816469"/>
            <a:ext cx="606991" cy="200060"/>
          </a:xfrm>
          <a:custGeom>
            <a:avLst/>
            <a:gdLst>
              <a:gd name="connsiteX0" fmla="*/ 139 w 606991"/>
              <a:gd name="connsiteY0" fmla="*/ 200031 h 200060"/>
              <a:gd name="connsiteX1" fmla="*/ 330339 w 606991"/>
              <a:gd name="connsiteY1" fmla="*/ 44456 h 200060"/>
              <a:gd name="connsiteX2" fmla="*/ 263664 w 606991"/>
              <a:gd name="connsiteY2" fmla="*/ 88906 h 200060"/>
              <a:gd name="connsiteX3" fmla="*/ 425589 w 606991"/>
              <a:gd name="connsiteY3" fmla="*/ 6356 h 200060"/>
              <a:gd name="connsiteX4" fmla="*/ 606564 w 606991"/>
              <a:gd name="connsiteY4" fmla="*/ 6356 h 200060"/>
              <a:gd name="connsiteX5" fmla="*/ 479564 w 606991"/>
              <a:gd name="connsiteY5" fmla="*/ 12706 h 200060"/>
              <a:gd name="connsiteX6" fmla="*/ 292239 w 606991"/>
              <a:gd name="connsiteY6" fmla="*/ 25406 h 200060"/>
              <a:gd name="connsiteX7" fmla="*/ 289064 w 606991"/>
              <a:gd name="connsiteY7" fmla="*/ 57156 h 200060"/>
              <a:gd name="connsiteX8" fmla="*/ 139 w 606991"/>
              <a:gd name="connsiteY8" fmla="*/ 200031 h 20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6991" h="200060">
                <a:moveTo>
                  <a:pt x="139" y="200031"/>
                </a:moveTo>
                <a:cubicBezTo>
                  <a:pt x="7018" y="197914"/>
                  <a:pt x="286418" y="62977"/>
                  <a:pt x="330339" y="44456"/>
                </a:cubicBezTo>
                <a:cubicBezTo>
                  <a:pt x="374260" y="25935"/>
                  <a:pt x="247789" y="95256"/>
                  <a:pt x="263664" y="88906"/>
                </a:cubicBezTo>
                <a:cubicBezTo>
                  <a:pt x="279539" y="82556"/>
                  <a:pt x="368439" y="20114"/>
                  <a:pt x="425589" y="6356"/>
                </a:cubicBezTo>
                <a:cubicBezTo>
                  <a:pt x="482739" y="-7402"/>
                  <a:pt x="597568" y="5298"/>
                  <a:pt x="606564" y="6356"/>
                </a:cubicBezTo>
                <a:cubicBezTo>
                  <a:pt x="615560" y="7414"/>
                  <a:pt x="479564" y="12706"/>
                  <a:pt x="479564" y="12706"/>
                </a:cubicBezTo>
                <a:cubicBezTo>
                  <a:pt x="427177" y="15881"/>
                  <a:pt x="323989" y="17998"/>
                  <a:pt x="292239" y="25406"/>
                </a:cubicBezTo>
                <a:cubicBezTo>
                  <a:pt x="260489" y="32814"/>
                  <a:pt x="336160" y="23819"/>
                  <a:pt x="289064" y="57156"/>
                </a:cubicBezTo>
                <a:cubicBezTo>
                  <a:pt x="241968" y="90493"/>
                  <a:pt x="-6740" y="202148"/>
                  <a:pt x="139" y="200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710D6FBD-718F-8BFF-C430-B2FA23AF1390}"/>
              </a:ext>
            </a:extLst>
          </p:cNvPr>
          <p:cNvSpPr/>
          <p:nvPr/>
        </p:nvSpPr>
        <p:spPr>
          <a:xfrm>
            <a:off x="7470272" y="4809882"/>
            <a:ext cx="654340" cy="143126"/>
          </a:xfrm>
          <a:custGeom>
            <a:avLst/>
            <a:gdLst>
              <a:gd name="connsiteX0" fmla="*/ 503 w 654340"/>
              <a:gd name="connsiteY0" fmla="*/ 143118 h 143126"/>
              <a:gd name="connsiteX1" fmla="*/ 352928 w 654340"/>
              <a:gd name="connsiteY1" fmla="*/ 28818 h 143126"/>
              <a:gd name="connsiteX2" fmla="*/ 302128 w 654340"/>
              <a:gd name="connsiteY2" fmla="*/ 66918 h 143126"/>
              <a:gd name="connsiteX3" fmla="*/ 454528 w 654340"/>
              <a:gd name="connsiteY3" fmla="*/ 243 h 143126"/>
              <a:gd name="connsiteX4" fmla="*/ 651378 w 654340"/>
              <a:gd name="connsiteY4" fmla="*/ 95493 h 143126"/>
              <a:gd name="connsiteX5" fmla="*/ 559303 w 654340"/>
              <a:gd name="connsiteY5" fmla="*/ 38343 h 143126"/>
              <a:gd name="connsiteX6" fmla="*/ 375153 w 654340"/>
              <a:gd name="connsiteY6" fmla="*/ 85968 h 143126"/>
              <a:gd name="connsiteX7" fmla="*/ 441828 w 654340"/>
              <a:gd name="connsiteY7" fmla="*/ 22468 h 143126"/>
              <a:gd name="connsiteX8" fmla="*/ 503 w 654340"/>
              <a:gd name="connsiteY8" fmla="*/ 143118 h 14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4340" h="143126">
                <a:moveTo>
                  <a:pt x="503" y="143118"/>
                </a:moveTo>
                <a:cubicBezTo>
                  <a:pt x="-14314" y="144176"/>
                  <a:pt x="302657" y="41518"/>
                  <a:pt x="352928" y="28818"/>
                </a:cubicBezTo>
                <a:cubicBezTo>
                  <a:pt x="403199" y="16118"/>
                  <a:pt x="285195" y="71680"/>
                  <a:pt x="302128" y="66918"/>
                </a:cubicBezTo>
                <a:cubicBezTo>
                  <a:pt x="319061" y="62156"/>
                  <a:pt x="396320" y="-4519"/>
                  <a:pt x="454528" y="243"/>
                </a:cubicBezTo>
                <a:cubicBezTo>
                  <a:pt x="512736" y="5005"/>
                  <a:pt x="633916" y="89143"/>
                  <a:pt x="651378" y="95493"/>
                </a:cubicBezTo>
                <a:cubicBezTo>
                  <a:pt x="668840" y="101843"/>
                  <a:pt x="605340" y="39930"/>
                  <a:pt x="559303" y="38343"/>
                </a:cubicBezTo>
                <a:cubicBezTo>
                  <a:pt x="513266" y="36756"/>
                  <a:pt x="394732" y="88614"/>
                  <a:pt x="375153" y="85968"/>
                </a:cubicBezTo>
                <a:cubicBezTo>
                  <a:pt x="355574" y="83322"/>
                  <a:pt x="501624" y="9768"/>
                  <a:pt x="441828" y="22468"/>
                </a:cubicBezTo>
                <a:cubicBezTo>
                  <a:pt x="382032" y="35168"/>
                  <a:pt x="15320" y="142060"/>
                  <a:pt x="503" y="143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4879CA7C-B293-8950-38D9-0E210C62FD4A}"/>
              </a:ext>
            </a:extLst>
          </p:cNvPr>
          <p:cNvSpPr/>
          <p:nvPr/>
        </p:nvSpPr>
        <p:spPr>
          <a:xfrm>
            <a:off x="7939271" y="5054534"/>
            <a:ext cx="192345" cy="143196"/>
          </a:xfrm>
          <a:custGeom>
            <a:avLst/>
            <a:gdLst>
              <a:gd name="connsiteX0" fmla="*/ 191904 w 192345"/>
              <a:gd name="connsiteY0" fmla="*/ 66 h 143196"/>
              <a:gd name="connsiteX1" fmla="*/ 141104 w 192345"/>
              <a:gd name="connsiteY1" fmla="*/ 73091 h 143196"/>
              <a:gd name="connsiteX2" fmla="*/ 1404 w 192345"/>
              <a:gd name="connsiteY2" fmla="*/ 142941 h 143196"/>
              <a:gd name="connsiteX3" fmla="*/ 74429 w 192345"/>
              <a:gd name="connsiteY3" fmla="*/ 95316 h 143196"/>
              <a:gd name="connsiteX4" fmla="*/ 160154 w 192345"/>
              <a:gd name="connsiteY4" fmla="*/ 60391 h 143196"/>
              <a:gd name="connsiteX5" fmla="*/ 191904 w 192345"/>
              <a:gd name="connsiteY5" fmla="*/ 66 h 14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345" h="143196">
                <a:moveTo>
                  <a:pt x="191904" y="66"/>
                </a:moveTo>
                <a:cubicBezTo>
                  <a:pt x="188729" y="2183"/>
                  <a:pt x="172854" y="49279"/>
                  <a:pt x="141104" y="73091"/>
                </a:cubicBezTo>
                <a:cubicBezTo>
                  <a:pt x="109354" y="96903"/>
                  <a:pt x="12516" y="139237"/>
                  <a:pt x="1404" y="142941"/>
                </a:cubicBezTo>
                <a:cubicBezTo>
                  <a:pt x="-9708" y="146645"/>
                  <a:pt x="47971" y="109074"/>
                  <a:pt x="74429" y="95316"/>
                </a:cubicBezTo>
                <a:cubicBezTo>
                  <a:pt x="100887" y="81558"/>
                  <a:pt x="139516" y="74149"/>
                  <a:pt x="160154" y="60391"/>
                </a:cubicBezTo>
                <a:cubicBezTo>
                  <a:pt x="180792" y="46633"/>
                  <a:pt x="195079" y="-2051"/>
                  <a:pt x="191904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D59385C6-3F29-961D-E960-47996A72D2BF}"/>
              </a:ext>
            </a:extLst>
          </p:cNvPr>
          <p:cNvSpPr/>
          <p:nvPr/>
        </p:nvSpPr>
        <p:spPr>
          <a:xfrm>
            <a:off x="8441383" y="4549126"/>
            <a:ext cx="36449" cy="1210844"/>
          </a:xfrm>
          <a:custGeom>
            <a:avLst/>
            <a:gdLst>
              <a:gd name="connsiteX0" fmla="*/ 942 w 36449"/>
              <a:gd name="connsiteY0" fmla="*/ 10174 h 1210844"/>
              <a:gd name="connsiteX1" fmla="*/ 4117 w 36449"/>
              <a:gd name="connsiteY1" fmla="*/ 1140474 h 1210844"/>
              <a:gd name="connsiteX2" fmla="*/ 4117 w 36449"/>
              <a:gd name="connsiteY2" fmla="*/ 1022999 h 1210844"/>
              <a:gd name="connsiteX3" fmla="*/ 35867 w 36449"/>
              <a:gd name="connsiteY3" fmla="*/ 464199 h 1210844"/>
              <a:gd name="connsiteX4" fmla="*/ 23167 w 36449"/>
              <a:gd name="connsiteY4" fmla="*/ 575324 h 1210844"/>
              <a:gd name="connsiteX5" fmla="*/ 942 w 36449"/>
              <a:gd name="connsiteY5" fmla="*/ 10174 h 121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449" h="1210844">
                <a:moveTo>
                  <a:pt x="942" y="10174"/>
                </a:moveTo>
                <a:cubicBezTo>
                  <a:pt x="-2233" y="104366"/>
                  <a:pt x="3588" y="971670"/>
                  <a:pt x="4117" y="1140474"/>
                </a:cubicBezTo>
                <a:cubicBezTo>
                  <a:pt x="4646" y="1309278"/>
                  <a:pt x="-1175" y="1135711"/>
                  <a:pt x="4117" y="1022999"/>
                </a:cubicBezTo>
                <a:cubicBezTo>
                  <a:pt x="9409" y="910287"/>
                  <a:pt x="32692" y="538811"/>
                  <a:pt x="35867" y="464199"/>
                </a:cubicBezTo>
                <a:cubicBezTo>
                  <a:pt x="39042" y="389587"/>
                  <a:pt x="28459" y="645703"/>
                  <a:pt x="23167" y="575324"/>
                </a:cubicBezTo>
                <a:cubicBezTo>
                  <a:pt x="17875" y="504945"/>
                  <a:pt x="4117" y="-84018"/>
                  <a:pt x="942" y="10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57E1FA1F-4836-8CF7-D0BA-1A0EF440BE3D}"/>
              </a:ext>
            </a:extLst>
          </p:cNvPr>
          <p:cNvSpPr/>
          <p:nvPr/>
        </p:nvSpPr>
        <p:spPr>
          <a:xfrm>
            <a:off x="8220995" y="4436349"/>
            <a:ext cx="217530" cy="675562"/>
          </a:xfrm>
          <a:custGeom>
            <a:avLst/>
            <a:gdLst>
              <a:gd name="connsiteX0" fmla="*/ 106796 w 217530"/>
              <a:gd name="connsiteY0" fmla="*/ 639 h 675562"/>
              <a:gd name="connsiteX1" fmla="*/ 27016 w 217530"/>
              <a:gd name="connsiteY1" fmla="*/ 368854 h 675562"/>
              <a:gd name="connsiteX2" fmla="*/ 8605 w 217530"/>
              <a:gd name="connsiteY2" fmla="*/ 282937 h 675562"/>
              <a:gd name="connsiteX3" fmla="*/ 155891 w 217530"/>
              <a:gd name="connsiteY3" fmla="*/ 669562 h 675562"/>
              <a:gd name="connsiteX4" fmla="*/ 112933 w 217530"/>
              <a:gd name="connsiteY4" fmla="*/ 497729 h 675562"/>
              <a:gd name="connsiteX5" fmla="*/ 217260 w 217530"/>
              <a:gd name="connsiteY5" fmla="*/ 221568 h 675562"/>
              <a:gd name="connsiteX6" fmla="*/ 76111 w 217530"/>
              <a:gd name="connsiteY6" fmla="*/ 417949 h 675562"/>
              <a:gd name="connsiteX7" fmla="*/ 69974 w 217530"/>
              <a:gd name="connsiteY7" fmla="*/ 282937 h 675562"/>
              <a:gd name="connsiteX8" fmla="*/ 106796 w 217530"/>
              <a:gd name="connsiteY8" fmla="*/ 639 h 675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530" h="675562">
                <a:moveTo>
                  <a:pt x="106796" y="639"/>
                </a:moveTo>
                <a:cubicBezTo>
                  <a:pt x="99636" y="14958"/>
                  <a:pt x="43381" y="321804"/>
                  <a:pt x="27016" y="368854"/>
                </a:cubicBezTo>
                <a:cubicBezTo>
                  <a:pt x="10651" y="415904"/>
                  <a:pt x="-12874" y="232819"/>
                  <a:pt x="8605" y="282937"/>
                </a:cubicBezTo>
                <a:cubicBezTo>
                  <a:pt x="30084" y="333055"/>
                  <a:pt x="138503" y="633763"/>
                  <a:pt x="155891" y="669562"/>
                </a:cubicBezTo>
                <a:cubicBezTo>
                  <a:pt x="173279" y="705361"/>
                  <a:pt x="102705" y="572395"/>
                  <a:pt x="112933" y="497729"/>
                </a:cubicBezTo>
                <a:cubicBezTo>
                  <a:pt x="123161" y="423063"/>
                  <a:pt x="223397" y="234865"/>
                  <a:pt x="217260" y="221568"/>
                </a:cubicBezTo>
                <a:cubicBezTo>
                  <a:pt x="211123" y="208271"/>
                  <a:pt x="100659" y="407721"/>
                  <a:pt x="76111" y="417949"/>
                </a:cubicBezTo>
                <a:cubicBezTo>
                  <a:pt x="51563" y="428177"/>
                  <a:pt x="60769" y="349420"/>
                  <a:pt x="69974" y="282937"/>
                </a:cubicBezTo>
                <a:cubicBezTo>
                  <a:pt x="79179" y="216454"/>
                  <a:pt x="113956" y="-13680"/>
                  <a:pt x="106796" y="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2DB34438-61D7-FAFF-40FE-F0D00E1876F7}"/>
              </a:ext>
            </a:extLst>
          </p:cNvPr>
          <p:cNvSpPr/>
          <p:nvPr/>
        </p:nvSpPr>
        <p:spPr>
          <a:xfrm>
            <a:off x="7901732" y="3351240"/>
            <a:ext cx="326717" cy="955864"/>
          </a:xfrm>
          <a:custGeom>
            <a:avLst/>
            <a:gdLst>
              <a:gd name="connsiteX0" fmla="*/ 2612 w 326717"/>
              <a:gd name="connsiteY0" fmla="*/ 5651 h 955864"/>
              <a:gd name="connsiteX1" fmla="*/ 297183 w 326717"/>
              <a:gd name="connsiteY1" fmla="*/ 472057 h 955864"/>
              <a:gd name="connsiteX2" fmla="*/ 309457 w 326717"/>
              <a:gd name="connsiteY2" fmla="*/ 343181 h 955864"/>
              <a:gd name="connsiteX3" fmla="*/ 235814 w 326717"/>
              <a:gd name="connsiteY3" fmla="*/ 938462 h 955864"/>
              <a:gd name="connsiteX4" fmla="*/ 260362 w 326717"/>
              <a:gd name="connsiteY4" fmla="*/ 766628 h 955864"/>
              <a:gd name="connsiteX5" fmla="*/ 248088 w 326717"/>
              <a:gd name="connsiteY5" fmla="*/ 453646 h 955864"/>
              <a:gd name="connsiteX6" fmla="*/ 156034 w 326717"/>
              <a:gd name="connsiteY6" fmla="*/ 226580 h 955864"/>
              <a:gd name="connsiteX7" fmla="*/ 2612 w 326717"/>
              <a:gd name="connsiteY7" fmla="*/ 5651 h 95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717" h="955864">
                <a:moveTo>
                  <a:pt x="2612" y="5651"/>
                </a:moveTo>
                <a:cubicBezTo>
                  <a:pt x="26137" y="46564"/>
                  <a:pt x="246042" y="415802"/>
                  <a:pt x="297183" y="472057"/>
                </a:cubicBezTo>
                <a:cubicBezTo>
                  <a:pt x="348324" y="528312"/>
                  <a:pt x="319685" y="265447"/>
                  <a:pt x="309457" y="343181"/>
                </a:cubicBezTo>
                <a:cubicBezTo>
                  <a:pt x="299229" y="420915"/>
                  <a:pt x="243996" y="867888"/>
                  <a:pt x="235814" y="938462"/>
                </a:cubicBezTo>
                <a:cubicBezTo>
                  <a:pt x="227632" y="1009036"/>
                  <a:pt x="258316" y="847431"/>
                  <a:pt x="260362" y="766628"/>
                </a:cubicBezTo>
                <a:cubicBezTo>
                  <a:pt x="262408" y="685825"/>
                  <a:pt x="265476" y="543654"/>
                  <a:pt x="248088" y="453646"/>
                </a:cubicBezTo>
                <a:cubicBezTo>
                  <a:pt x="230700" y="363638"/>
                  <a:pt x="190810" y="296132"/>
                  <a:pt x="156034" y="226580"/>
                </a:cubicBezTo>
                <a:cubicBezTo>
                  <a:pt x="121258" y="157028"/>
                  <a:pt x="-20913" y="-35262"/>
                  <a:pt x="2612" y="5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01DF1CC6-B8EA-351C-08C2-5CFD4FC97010}"/>
              </a:ext>
            </a:extLst>
          </p:cNvPr>
          <p:cNvSpPr/>
          <p:nvPr/>
        </p:nvSpPr>
        <p:spPr>
          <a:xfrm>
            <a:off x="4657917" y="4565472"/>
            <a:ext cx="50403" cy="1253018"/>
          </a:xfrm>
          <a:custGeom>
            <a:avLst/>
            <a:gdLst>
              <a:gd name="connsiteX0" fmla="*/ 49095 w 50403"/>
              <a:gd name="connsiteY0" fmla="*/ 391 h 1253018"/>
              <a:gd name="connsiteX1" fmla="*/ 0 w 50403"/>
              <a:gd name="connsiteY1" fmla="*/ 693862 h 1253018"/>
              <a:gd name="connsiteX2" fmla="*/ 49095 w 50403"/>
              <a:gd name="connsiteY2" fmla="*/ 1252321 h 1253018"/>
              <a:gd name="connsiteX3" fmla="*/ 36821 w 50403"/>
              <a:gd name="connsiteY3" fmla="*/ 792053 h 1253018"/>
              <a:gd name="connsiteX4" fmla="*/ 49095 w 50403"/>
              <a:gd name="connsiteY4" fmla="*/ 391 h 125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403" h="1253018">
                <a:moveTo>
                  <a:pt x="49095" y="391"/>
                </a:moveTo>
                <a:cubicBezTo>
                  <a:pt x="42958" y="-15974"/>
                  <a:pt x="0" y="485207"/>
                  <a:pt x="0" y="693862"/>
                </a:cubicBezTo>
                <a:cubicBezTo>
                  <a:pt x="0" y="902517"/>
                  <a:pt x="42958" y="1235956"/>
                  <a:pt x="49095" y="1252321"/>
                </a:cubicBezTo>
                <a:cubicBezTo>
                  <a:pt x="55232" y="1268686"/>
                  <a:pt x="35798" y="993548"/>
                  <a:pt x="36821" y="792053"/>
                </a:cubicBezTo>
                <a:cubicBezTo>
                  <a:pt x="37844" y="590558"/>
                  <a:pt x="55232" y="16756"/>
                  <a:pt x="49095" y="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E9360637-4896-7E25-EE6F-CB54718D80E2}"/>
              </a:ext>
            </a:extLst>
          </p:cNvPr>
          <p:cNvSpPr/>
          <p:nvPr/>
        </p:nvSpPr>
        <p:spPr>
          <a:xfrm>
            <a:off x="8759825" y="4292925"/>
            <a:ext cx="169993" cy="361274"/>
          </a:xfrm>
          <a:custGeom>
            <a:avLst/>
            <a:gdLst>
              <a:gd name="connsiteX0" fmla="*/ 168275 w 169993"/>
              <a:gd name="connsiteY0" fmla="*/ 6025 h 361274"/>
              <a:gd name="connsiteX1" fmla="*/ 9525 w 169993"/>
              <a:gd name="connsiteY1" fmla="*/ 358450 h 361274"/>
              <a:gd name="connsiteX2" fmla="*/ 88900 w 169993"/>
              <a:gd name="connsiteY2" fmla="*/ 177475 h 361274"/>
              <a:gd name="connsiteX3" fmla="*/ 0 w 169993"/>
              <a:gd name="connsiteY3" fmla="*/ 285425 h 361274"/>
              <a:gd name="connsiteX4" fmla="*/ 88900 w 169993"/>
              <a:gd name="connsiteY4" fmla="*/ 145725 h 361274"/>
              <a:gd name="connsiteX5" fmla="*/ 168275 w 169993"/>
              <a:gd name="connsiteY5" fmla="*/ 6025 h 361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993" h="361274">
                <a:moveTo>
                  <a:pt x="168275" y="6025"/>
                </a:moveTo>
                <a:cubicBezTo>
                  <a:pt x="155046" y="41479"/>
                  <a:pt x="22754" y="329875"/>
                  <a:pt x="9525" y="358450"/>
                </a:cubicBezTo>
                <a:cubicBezTo>
                  <a:pt x="-3704" y="387025"/>
                  <a:pt x="90487" y="189646"/>
                  <a:pt x="88900" y="177475"/>
                </a:cubicBezTo>
                <a:cubicBezTo>
                  <a:pt x="87313" y="165304"/>
                  <a:pt x="0" y="290717"/>
                  <a:pt x="0" y="285425"/>
                </a:cubicBezTo>
                <a:cubicBezTo>
                  <a:pt x="0" y="280133"/>
                  <a:pt x="62971" y="190175"/>
                  <a:pt x="88900" y="145725"/>
                </a:cubicBezTo>
                <a:cubicBezTo>
                  <a:pt x="114829" y="101275"/>
                  <a:pt x="181504" y="-29429"/>
                  <a:pt x="168275" y="6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B63BFFD0-5E7F-B46E-6815-FF906AB391AC}"/>
              </a:ext>
            </a:extLst>
          </p:cNvPr>
          <p:cNvSpPr/>
          <p:nvPr/>
        </p:nvSpPr>
        <p:spPr>
          <a:xfrm>
            <a:off x="8900733" y="4262284"/>
            <a:ext cx="88146" cy="171946"/>
          </a:xfrm>
          <a:custGeom>
            <a:avLst/>
            <a:gdLst>
              <a:gd name="connsiteX0" fmla="*/ 1967 w 88146"/>
              <a:gd name="connsiteY0" fmla="*/ 1741 h 171946"/>
              <a:gd name="connsiteX1" fmla="*/ 87692 w 88146"/>
              <a:gd name="connsiteY1" fmla="*/ 170016 h 171946"/>
              <a:gd name="connsiteX2" fmla="*/ 33717 w 88146"/>
              <a:gd name="connsiteY2" fmla="*/ 87466 h 171946"/>
              <a:gd name="connsiteX3" fmla="*/ 1967 w 88146"/>
              <a:gd name="connsiteY3" fmla="*/ 1741 h 17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146" h="171946">
                <a:moveTo>
                  <a:pt x="1967" y="1741"/>
                </a:moveTo>
                <a:cubicBezTo>
                  <a:pt x="10963" y="15499"/>
                  <a:pt x="82400" y="155729"/>
                  <a:pt x="87692" y="170016"/>
                </a:cubicBezTo>
                <a:cubicBezTo>
                  <a:pt x="92984" y="184303"/>
                  <a:pt x="50650" y="115512"/>
                  <a:pt x="33717" y="87466"/>
                </a:cubicBezTo>
                <a:cubicBezTo>
                  <a:pt x="16784" y="59420"/>
                  <a:pt x="-7029" y="-12017"/>
                  <a:pt x="1967" y="1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041436C0-1C14-88D3-BA90-08F0887CD2B5}"/>
              </a:ext>
            </a:extLst>
          </p:cNvPr>
          <p:cNvSpPr/>
          <p:nvPr/>
        </p:nvSpPr>
        <p:spPr>
          <a:xfrm>
            <a:off x="8912214" y="4250618"/>
            <a:ext cx="92092" cy="179266"/>
          </a:xfrm>
          <a:custGeom>
            <a:avLst/>
            <a:gdLst>
              <a:gd name="connsiteX0" fmla="*/ 11 w 92092"/>
              <a:gd name="connsiteY0" fmla="*/ 707 h 179266"/>
              <a:gd name="connsiteX1" fmla="*/ 85736 w 92092"/>
              <a:gd name="connsiteY1" fmla="*/ 175332 h 179266"/>
              <a:gd name="connsiteX2" fmla="*/ 79386 w 92092"/>
              <a:gd name="connsiteY2" fmla="*/ 115007 h 179266"/>
              <a:gd name="connsiteX3" fmla="*/ 11 w 92092"/>
              <a:gd name="connsiteY3" fmla="*/ 707 h 17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092" h="179266">
                <a:moveTo>
                  <a:pt x="11" y="707"/>
                </a:moveTo>
                <a:cubicBezTo>
                  <a:pt x="1069" y="10761"/>
                  <a:pt x="72507" y="156282"/>
                  <a:pt x="85736" y="175332"/>
                </a:cubicBezTo>
                <a:cubicBezTo>
                  <a:pt x="98965" y="194382"/>
                  <a:pt x="88911" y="139349"/>
                  <a:pt x="79386" y="115007"/>
                </a:cubicBezTo>
                <a:cubicBezTo>
                  <a:pt x="69861" y="90665"/>
                  <a:pt x="-1047" y="-9347"/>
                  <a:pt x="11" y="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5E3B0F97-24ED-4187-FC52-F85AF68B1312}"/>
              </a:ext>
            </a:extLst>
          </p:cNvPr>
          <p:cNvSpPr/>
          <p:nvPr/>
        </p:nvSpPr>
        <p:spPr>
          <a:xfrm>
            <a:off x="8797267" y="4389422"/>
            <a:ext cx="165980" cy="257159"/>
          </a:xfrm>
          <a:custGeom>
            <a:avLst/>
            <a:gdLst>
              <a:gd name="connsiteX0" fmla="*/ 165758 w 165980"/>
              <a:gd name="connsiteY0" fmla="*/ 1603 h 257159"/>
              <a:gd name="connsiteX1" fmla="*/ 45108 w 165980"/>
              <a:gd name="connsiteY1" fmla="*/ 163528 h 257159"/>
              <a:gd name="connsiteX2" fmla="*/ 658 w 165980"/>
              <a:gd name="connsiteY2" fmla="*/ 255603 h 257159"/>
              <a:gd name="connsiteX3" fmla="*/ 73683 w 165980"/>
              <a:gd name="connsiteY3" fmla="*/ 90503 h 257159"/>
              <a:gd name="connsiteX4" fmla="*/ 165758 w 165980"/>
              <a:gd name="connsiteY4" fmla="*/ 1603 h 25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980" h="257159">
                <a:moveTo>
                  <a:pt x="165758" y="1603"/>
                </a:moveTo>
                <a:cubicBezTo>
                  <a:pt x="160996" y="13774"/>
                  <a:pt x="72625" y="121195"/>
                  <a:pt x="45108" y="163528"/>
                </a:cubicBezTo>
                <a:cubicBezTo>
                  <a:pt x="17591" y="205861"/>
                  <a:pt x="-4104" y="267774"/>
                  <a:pt x="658" y="255603"/>
                </a:cubicBezTo>
                <a:cubicBezTo>
                  <a:pt x="5420" y="243432"/>
                  <a:pt x="49871" y="131778"/>
                  <a:pt x="73683" y="90503"/>
                </a:cubicBezTo>
                <a:cubicBezTo>
                  <a:pt x="97495" y="49228"/>
                  <a:pt x="170520" y="-10568"/>
                  <a:pt x="165758" y="1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>
            <a:extLst>
              <a:ext uri="{FF2B5EF4-FFF2-40B4-BE49-F238E27FC236}">
                <a16:creationId xmlns:a16="http://schemas.microsoft.com/office/drawing/2014/main" id="{7DC4899B-2CF1-906C-50E8-1C9F57B03B9A}"/>
              </a:ext>
            </a:extLst>
          </p:cNvPr>
          <p:cNvSpPr/>
          <p:nvPr/>
        </p:nvSpPr>
        <p:spPr>
          <a:xfrm>
            <a:off x="8946465" y="4374558"/>
            <a:ext cx="57952" cy="666848"/>
          </a:xfrm>
          <a:custGeom>
            <a:avLst/>
            <a:gdLst>
              <a:gd name="connsiteX0" fmla="*/ 57835 w 57952"/>
              <a:gd name="connsiteY0" fmla="*/ 592 h 666848"/>
              <a:gd name="connsiteX1" fmla="*/ 685 w 57952"/>
              <a:gd name="connsiteY1" fmla="*/ 191092 h 666848"/>
              <a:gd name="connsiteX2" fmla="*/ 26085 w 57952"/>
              <a:gd name="connsiteY2" fmla="*/ 483192 h 666848"/>
              <a:gd name="connsiteX3" fmla="*/ 22910 w 57952"/>
              <a:gd name="connsiteY3" fmla="*/ 397467 h 666848"/>
              <a:gd name="connsiteX4" fmla="*/ 32435 w 57952"/>
              <a:gd name="connsiteY4" fmla="*/ 664167 h 666848"/>
              <a:gd name="connsiteX5" fmla="*/ 32435 w 57952"/>
              <a:gd name="connsiteY5" fmla="*/ 518117 h 666848"/>
              <a:gd name="connsiteX6" fmla="*/ 16560 w 57952"/>
              <a:gd name="connsiteY6" fmla="*/ 251417 h 666848"/>
              <a:gd name="connsiteX7" fmla="*/ 57835 w 57952"/>
              <a:gd name="connsiteY7" fmla="*/ 592 h 66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952" h="666848">
                <a:moveTo>
                  <a:pt x="57835" y="592"/>
                </a:moveTo>
                <a:cubicBezTo>
                  <a:pt x="55189" y="-9462"/>
                  <a:pt x="5977" y="110659"/>
                  <a:pt x="685" y="191092"/>
                </a:cubicBezTo>
                <a:cubicBezTo>
                  <a:pt x="-4607" y="271525"/>
                  <a:pt x="22381" y="448796"/>
                  <a:pt x="26085" y="483192"/>
                </a:cubicBezTo>
                <a:cubicBezTo>
                  <a:pt x="29789" y="517588"/>
                  <a:pt x="21852" y="367305"/>
                  <a:pt x="22910" y="397467"/>
                </a:cubicBezTo>
                <a:cubicBezTo>
                  <a:pt x="23968" y="427629"/>
                  <a:pt x="30847" y="644059"/>
                  <a:pt x="32435" y="664167"/>
                </a:cubicBezTo>
                <a:cubicBezTo>
                  <a:pt x="34022" y="684275"/>
                  <a:pt x="35081" y="586909"/>
                  <a:pt x="32435" y="518117"/>
                </a:cubicBezTo>
                <a:cubicBezTo>
                  <a:pt x="29789" y="449325"/>
                  <a:pt x="15502" y="332909"/>
                  <a:pt x="16560" y="251417"/>
                </a:cubicBezTo>
                <a:cubicBezTo>
                  <a:pt x="17618" y="169925"/>
                  <a:pt x="60481" y="10646"/>
                  <a:pt x="57835" y="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>
            <a:extLst>
              <a:ext uri="{FF2B5EF4-FFF2-40B4-BE49-F238E27FC236}">
                <a16:creationId xmlns:a16="http://schemas.microsoft.com/office/drawing/2014/main" id="{0292BD6B-559C-5164-ED79-5C89EE2F7D58}"/>
              </a:ext>
            </a:extLst>
          </p:cNvPr>
          <p:cNvSpPr/>
          <p:nvPr/>
        </p:nvSpPr>
        <p:spPr>
          <a:xfrm>
            <a:off x="8601400" y="4998451"/>
            <a:ext cx="410967" cy="792378"/>
          </a:xfrm>
          <a:custGeom>
            <a:avLst/>
            <a:gdLst>
              <a:gd name="connsiteX0" fmla="*/ 409250 w 410967"/>
              <a:gd name="connsiteY0" fmla="*/ 2174 h 792378"/>
              <a:gd name="connsiteX1" fmla="*/ 190175 w 410967"/>
              <a:gd name="connsiteY1" fmla="*/ 494299 h 792378"/>
              <a:gd name="connsiteX2" fmla="*/ 291775 w 410967"/>
              <a:gd name="connsiteY2" fmla="*/ 367299 h 792378"/>
              <a:gd name="connsiteX3" fmla="*/ 88575 w 410967"/>
              <a:gd name="connsiteY3" fmla="*/ 665749 h 792378"/>
              <a:gd name="connsiteX4" fmla="*/ 2850 w 410967"/>
              <a:gd name="connsiteY4" fmla="*/ 786399 h 792378"/>
              <a:gd name="connsiteX5" fmla="*/ 183825 w 410967"/>
              <a:gd name="connsiteY5" fmla="*/ 494299 h 792378"/>
              <a:gd name="connsiteX6" fmla="*/ 336225 w 410967"/>
              <a:gd name="connsiteY6" fmla="*/ 218074 h 792378"/>
              <a:gd name="connsiteX7" fmla="*/ 294950 w 410967"/>
              <a:gd name="connsiteY7" fmla="*/ 310149 h 792378"/>
              <a:gd name="connsiteX8" fmla="*/ 409250 w 410967"/>
              <a:gd name="connsiteY8" fmla="*/ 2174 h 792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0967" h="792378">
                <a:moveTo>
                  <a:pt x="409250" y="2174"/>
                </a:moveTo>
                <a:cubicBezTo>
                  <a:pt x="391787" y="32866"/>
                  <a:pt x="209754" y="433445"/>
                  <a:pt x="190175" y="494299"/>
                </a:cubicBezTo>
                <a:cubicBezTo>
                  <a:pt x="170596" y="555153"/>
                  <a:pt x="308708" y="338724"/>
                  <a:pt x="291775" y="367299"/>
                </a:cubicBezTo>
                <a:cubicBezTo>
                  <a:pt x="274842" y="395874"/>
                  <a:pt x="136729" y="595899"/>
                  <a:pt x="88575" y="665749"/>
                </a:cubicBezTo>
                <a:cubicBezTo>
                  <a:pt x="40421" y="735599"/>
                  <a:pt x="-13025" y="814974"/>
                  <a:pt x="2850" y="786399"/>
                </a:cubicBezTo>
                <a:cubicBezTo>
                  <a:pt x="18725" y="757824"/>
                  <a:pt x="128263" y="589020"/>
                  <a:pt x="183825" y="494299"/>
                </a:cubicBezTo>
                <a:cubicBezTo>
                  <a:pt x="239387" y="399578"/>
                  <a:pt x="317704" y="248765"/>
                  <a:pt x="336225" y="218074"/>
                </a:cubicBezTo>
                <a:cubicBezTo>
                  <a:pt x="354746" y="187383"/>
                  <a:pt x="284367" y="345074"/>
                  <a:pt x="294950" y="310149"/>
                </a:cubicBezTo>
                <a:cubicBezTo>
                  <a:pt x="305533" y="275224"/>
                  <a:pt x="426713" y="-28518"/>
                  <a:pt x="409250" y="2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 129">
            <a:extLst>
              <a:ext uri="{FF2B5EF4-FFF2-40B4-BE49-F238E27FC236}">
                <a16:creationId xmlns:a16="http://schemas.microsoft.com/office/drawing/2014/main" id="{D8F04170-FE4E-AD0E-6830-75A742A27395}"/>
              </a:ext>
            </a:extLst>
          </p:cNvPr>
          <p:cNvSpPr/>
          <p:nvPr/>
        </p:nvSpPr>
        <p:spPr>
          <a:xfrm>
            <a:off x="8794736" y="4412609"/>
            <a:ext cx="187464" cy="902435"/>
          </a:xfrm>
          <a:custGeom>
            <a:avLst/>
            <a:gdLst>
              <a:gd name="connsiteX0" fmla="*/ 187339 w 187464"/>
              <a:gd name="connsiteY0" fmla="*/ 641 h 902435"/>
              <a:gd name="connsiteX1" fmla="*/ 38114 w 187464"/>
              <a:gd name="connsiteY1" fmla="*/ 210191 h 902435"/>
              <a:gd name="connsiteX2" fmla="*/ 31764 w 187464"/>
              <a:gd name="connsiteY2" fmla="*/ 292741 h 902435"/>
              <a:gd name="connsiteX3" fmla="*/ 66689 w 187464"/>
              <a:gd name="connsiteY3" fmla="*/ 235591 h 902435"/>
              <a:gd name="connsiteX4" fmla="*/ 47639 w 187464"/>
              <a:gd name="connsiteY4" fmla="*/ 353066 h 902435"/>
              <a:gd name="connsiteX5" fmla="*/ 85739 w 187464"/>
              <a:gd name="connsiteY5" fmla="*/ 314966 h 902435"/>
              <a:gd name="connsiteX6" fmla="*/ 82564 w 187464"/>
              <a:gd name="connsiteY6" fmla="*/ 508641 h 902435"/>
              <a:gd name="connsiteX7" fmla="*/ 79389 w 187464"/>
              <a:gd name="connsiteY7" fmla="*/ 734066 h 902435"/>
              <a:gd name="connsiteX8" fmla="*/ 14 w 187464"/>
              <a:gd name="connsiteY8" fmla="*/ 902341 h 902435"/>
              <a:gd name="connsiteX9" fmla="*/ 73039 w 187464"/>
              <a:gd name="connsiteY9" fmla="*/ 711841 h 902435"/>
              <a:gd name="connsiteX10" fmla="*/ 111139 w 187464"/>
              <a:gd name="connsiteY10" fmla="*/ 407041 h 902435"/>
              <a:gd name="connsiteX11" fmla="*/ 79389 w 187464"/>
              <a:gd name="connsiteY11" fmla="*/ 461016 h 902435"/>
              <a:gd name="connsiteX12" fmla="*/ 31764 w 187464"/>
              <a:gd name="connsiteY12" fmla="*/ 216541 h 902435"/>
              <a:gd name="connsiteX13" fmla="*/ 63514 w 187464"/>
              <a:gd name="connsiteY13" fmla="*/ 146691 h 902435"/>
              <a:gd name="connsiteX14" fmla="*/ 187339 w 187464"/>
              <a:gd name="connsiteY14" fmla="*/ 641 h 902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464" h="902435">
                <a:moveTo>
                  <a:pt x="187339" y="641"/>
                </a:moveTo>
                <a:cubicBezTo>
                  <a:pt x="183106" y="11224"/>
                  <a:pt x="64043" y="161508"/>
                  <a:pt x="38114" y="210191"/>
                </a:cubicBezTo>
                <a:cubicBezTo>
                  <a:pt x="12185" y="258874"/>
                  <a:pt x="27002" y="288508"/>
                  <a:pt x="31764" y="292741"/>
                </a:cubicBezTo>
                <a:cubicBezTo>
                  <a:pt x="36526" y="296974"/>
                  <a:pt x="64043" y="225537"/>
                  <a:pt x="66689" y="235591"/>
                </a:cubicBezTo>
                <a:cubicBezTo>
                  <a:pt x="69335" y="245645"/>
                  <a:pt x="44464" y="339837"/>
                  <a:pt x="47639" y="353066"/>
                </a:cubicBezTo>
                <a:cubicBezTo>
                  <a:pt x="50814" y="366295"/>
                  <a:pt x="79918" y="289037"/>
                  <a:pt x="85739" y="314966"/>
                </a:cubicBezTo>
                <a:cubicBezTo>
                  <a:pt x="91560" y="340895"/>
                  <a:pt x="83622" y="438791"/>
                  <a:pt x="82564" y="508641"/>
                </a:cubicBezTo>
                <a:cubicBezTo>
                  <a:pt x="81506" y="578491"/>
                  <a:pt x="93147" y="668449"/>
                  <a:pt x="79389" y="734066"/>
                </a:cubicBezTo>
                <a:cubicBezTo>
                  <a:pt x="65631" y="799683"/>
                  <a:pt x="1072" y="906045"/>
                  <a:pt x="14" y="902341"/>
                </a:cubicBezTo>
                <a:cubicBezTo>
                  <a:pt x="-1044" y="898637"/>
                  <a:pt x="54518" y="794391"/>
                  <a:pt x="73039" y="711841"/>
                </a:cubicBezTo>
                <a:cubicBezTo>
                  <a:pt x="91560" y="629291"/>
                  <a:pt x="110081" y="448845"/>
                  <a:pt x="111139" y="407041"/>
                </a:cubicBezTo>
                <a:cubicBezTo>
                  <a:pt x="112197" y="365237"/>
                  <a:pt x="92618" y="492766"/>
                  <a:pt x="79389" y="461016"/>
                </a:cubicBezTo>
                <a:cubicBezTo>
                  <a:pt x="66160" y="429266"/>
                  <a:pt x="34410" y="268929"/>
                  <a:pt x="31764" y="216541"/>
                </a:cubicBezTo>
                <a:cubicBezTo>
                  <a:pt x="29118" y="164154"/>
                  <a:pt x="39702" y="180028"/>
                  <a:pt x="63514" y="146691"/>
                </a:cubicBezTo>
                <a:cubicBezTo>
                  <a:pt x="87326" y="113354"/>
                  <a:pt x="191572" y="-9942"/>
                  <a:pt x="187339" y="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 130">
            <a:extLst>
              <a:ext uri="{FF2B5EF4-FFF2-40B4-BE49-F238E27FC236}">
                <a16:creationId xmlns:a16="http://schemas.microsoft.com/office/drawing/2014/main" id="{33277137-F64D-7F15-9A32-38C950740751}"/>
              </a:ext>
            </a:extLst>
          </p:cNvPr>
          <p:cNvSpPr/>
          <p:nvPr/>
        </p:nvSpPr>
        <p:spPr>
          <a:xfrm>
            <a:off x="8823010" y="4479744"/>
            <a:ext cx="149814" cy="883142"/>
          </a:xfrm>
          <a:custGeom>
            <a:avLst/>
            <a:gdLst>
              <a:gd name="connsiteX0" fmla="*/ 149540 w 149814"/>
              <a:gd name="connsiteY0" fmla="*/ 181 h 883142"/>
              <a:gd name="connsiteX1" fmla="*/ 89215 w 149814"/>
              <a:gd name="connsiteY1" fmla="*/ 212906 h 883142"/>
              <a:gd name="connsiteX2" fmla="*/ 111440 w 149814"/>
              <a:gd name="connsiteY2" fmla="*/ 546281 h 883142"/>
              <a:gd name="connsiteX3" fmla="*/ 136840 w 149814"/>
              <a:gd name="connsiteY3" fmla="*/ 498656 h 883142"/>
              <a:gd name="connsiteX4" fmla="*/ 315 w 149814"/>
              <a:gd name="connsiteY4" fmla="*/ 882831 h 883142"/>
              <a:gd name="connsiteX5" fmla="*/ 98740 w 149814"/>
              <a:gd name="connsiteY5" fmla="*/ 555806 h 883142"/>
              <a:gd name="connsiteX6" fmla="*/ 79690 w 149814"/>
              <a:gd name="connsiteY6" fmla="*/ 130356 h 883142"/>
              <a:gd name="connsiteX7" fmla="*/ 60640 w 149814"/>
              <a:gd name="connsiteY7" fmla="*/ 174806 h 883142"/>
              <a:gd name="connsiteX8" fmla="*/ 149540 w 149814"/>
              <a:gd name="connsiteY8" fmla="*/ 181 h 88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814" h="883142">
                <a:moveTo>
                  <a:pt x="149540" y="181"/>
                </a:moveTo>
                <a:cubicBezTo>
                  <a:pt x="154302" y="6531"/>
                  <a:pt x="95565" y="121889"/>
                  <a:pt x="89215" y="212906"/>
                </a:cubicBezTo>
                <a:cubicBezTo>
                  <a:pt x="82865" y="303923"/>
                  <a:pt x="103503" y="498656"/>
                  <a:pt x="111440" y="546281"/>
                </a:cubicBezTo>
                <a:cubicBezTo>
                  <a:pt x="119377" y="593906"/>
                  <a:pt x="155361" y="442564"/>
                  <a:pt x="136840" y="498656"/>
                </a:cubicBezTo>
                <a:cubicBezTo>
                  <a:pt x="118319" y="554748"/>
                  <a:pt x="6665" y="873306"/>
                  <a:pt x="315" y="882831"/>
                </a:cubicBezTo>
                <a:cubicBezTo>
                  <a:pt x="-6035" y="892356"/>
                  <a:pt x="85511" y="681219"/>
                  <a:pt x="98740" y="555806"/>
                </a:cubicBezTo>
                <a:cubicBezTo>
                  <a:pt x="111969" y="430394"/>
                  <a:pt x="86040" y="193856"/>
                  <a:pt x="79690" y="130356"/>
                </a:cubicBezTo>
                <a:cubicBezTo>
                  <a:pt x="73340" y="66856"/>
                  <a:pt x="46882" y="193856"/>
                  <a:pt x="60640" y="174806"/>
                </a:cubicBezTo>
                <a:cubicBezTo>
                  <a:pt x="74398" y="155756"/>
                  <a:pt x="144778" y="-6169"/>
                  <a:pt x="149540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>
            <a:extLst>
              <a:ext uri="{FF2B5EF4-FFF2-40B4-BE49-F238E27FC236}">
                <a16:creationId xmlns:a16="http://schemas.microsoft.com/office/drawing/2014/main" id="{AC27FAFB-AC33-9D51-DFD0-A3DBE72C3545}"/>
              </a:ext>
            </a:extLst>
          </p:cNvPr>
          <p:cNvSpPr/>
          <p:nvPr/>
        </p:nvSpPr>
        <p:spPr>
          <a:xfrm>
            <a:off x="8699494" y="4536727"/>
            <a:ext cx="151343" cy="915695"/>
          </a:xfrm>
          <a:custGeom>
            <a:avLst/>
            <a:gdLst>
              <a:gd name="connsiteX0" fmla="*/ 44456 w 151343"/>
              <a:gd name="connsiteY0" fmla="*/ 348 h 915695"/>
              <a:gd name="connsiteX1" fmla="*/ 107956 w 151343"/>
              <a:gd name="connsiteY1" fmla="*/ 152748 h 915695"/>
              <a:gd name="connsiteX2" fmla="*/ 120656 w 151343"/>
              <a:gd name="connsiteY2" fmla="*/ 543273 h 915695"/>
              <a:gd name="connsiteX3" fmla="*/ 149231 w 151343"/>
              <a:gd name="connsiteY3" fmla="*/ 444848 h 915695"/>
              <a:gd name="connsiteX4" fmla="*/ 57156 w 151343"/>
              <a:gd name="connsiteY4" fmla="*/ 651223 h 915695"/>
              <a:gd name="connsiteX5" fmla="*/ 6 w 151343"/>
              <a:gd name="connsiteY5" fmla="*/ 914748 h 915695"/>
              <a:gd name="connsiteX6" fmla="*/ 60331 w 151343"/>
              <a:gd name="connsiteY6" fmla="*/ 733773 h 915695"/>
              <a:gd name="connsiteX7" fmla="*/ 139706 w 151343"/>
              <a:gd name="connsiteY7" fmla="*/ 584548 h 915695"/>
              <a:gd name="connsiteX8" fmla="*/ 50806 w 151343"/>
              <a:gd name="connsiteY8" fmla="*/ 686148 h 915695"/>
              <a:gd name="connsiteX9" fmla="*/ 111131 w 151343"/>
              <a:gd name="connsiteY9" fmla="*/ 562323 h 915695"/>
              <a:gd name="connsiteX10" fmla="*/ 82556 w 151343"/>
              <a:gd name="connsiteY10" fmla="*/ 349598 h 915695"/>
              <a:gd name="connsiteX11" fmla="*/ 127006 w 151343"/>
              <a:gd name="connsiteY11" fmla="*/ 416273 h 915695"/>
              <a:gd name="connsiteX12" fmla="*/ 88906 w 151343"/>
              <a:gd name="connsiteY12" fmla="*/ 187673 h 915695"/>
              <a:gd name="connsiteX13" fmla="*/ 44456 w 151343"/>
              <a:gd name="connsiteY13" fmla="*/ 348 h 91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1343" h="915695">
                <a:moveTo>
                  <a:pt x="44456" y="348"/>
                </a:moveTo>
                <a:cubicBezTo>
                  <a:pt x="47631" y="-5473"/>
                  <a:pt x="95256" y="62261"/>
                  <a:pt x="107956" y="152748"/>
                </a:cubicBezTo>
                <a:cubicBezTo>
                  <a:pt x="120656" y="243235"/>
                  <a:pt x="113777" y="494590"/>
                  <a:pt x="120656" y="543273"/>
                </a:cubicBezTo>
                <a:cubicBezTo>
                  <a:pt x="127535" y="591956"/>
                  <a:pt x="159814" y="426856"/>
                  <a:pt x="149231" y="444848"/>
                </a:cubicBezTo>
                <a:cubicBezTo>
                  <a:pt x="138648" y="462840"/>
                  <a:pt x="82027" y="572906"/>
                  <a:pt x="57156" y="651223"/>
                </a:cubicBezTo>
                <a:cubicBezTo>
                  <a:pt x="32285" y="729540"/>
                  <a:pt x="-523" y="900990"/>
                  <a:pt x="6" y="914748"/>
                </a:cubicBezTo>
                <a:cubicBezTo>
                  <a:pt x="535" y="928506"/>
                  <a:pt x="37048" y="788806"/>
                  <a:pt x="60331" y="733773"/>
                </a:cubicBezTo>
                <a:cubicBezTo>
                  <a:pt x="83614" y="678740"/>
                  <a:pt x="141294" y="592486"/>
                  <a:pt x="139706" y="584548"/>
                </a:cubicBezTo>
                <a:cubicBezTo>
                  <a:pt x="138118" y="576610"/>
                  <a:pt x="55568" y="689852"/>
                  <a:pt x="50806" y="686148"/>
                </a:cubicBezTo>
                <a:cubicBezTo>
                  <a:pt x="46044" y="682444"/>
                  <a:pt x="105839" y="618415"/>
                  <a:pt x="111131" y="562323"/>
                </a:cubicBezTo>
                <a:cubicBezTo>
                  <a:pt x="116423" y="506231"/>
                  <a:pt x="79910" y="373940"/>
                  <a:pt x="82556" y="349598"/>
                </a:cubicBezTo>
                <a:cubicBezTo>
                  <a:pt x="85202" y="325256"/>
                  <a:pt x="125948" y="443260"/>
                  <a:pt x="127006" y="416273"/>
                </a:cubicBezTo>
                <a:cubicBezTo>
                  <a:pt x="128064" y="389286"/>
                  <a:pt x="100018" y="250644"/>
                  <a:pt x="88906" y="187673"/>
                </a:cubicBezTo>
                <a:cubicBezTo>
                  <a:pt x="77794" y="124702"/>
                  <a:pt x="41281" y="6169"/>
                  <a:pt x="44456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>
            <a:extLst>
              <a:ext uri="{FF2B5EF4-FFF2-40B4-BE49-F238E27FC236}">
                <a16:creationId xmlns:a16="http://schemas.microsoft.com/office/drawing/2014/main" id="{7C4FAFD0-E42B-3263-7EB2-EC0FB2718EC0}"/>
              </a:ext>
            </a:extLst>
          </p:cNvPr>
          <p:cNvSpPr/>
          <p:nvPr/>
        </p:nvSpPr>
        <p:spPr>
          <a:xfrm>
            <a:off x="8683495" y="4794249"/>
            <a:ext cx="108093" cy="663130"/>
          </a:xfrm>
          <a:custGeom>
            <a:avLst/>
            <a:gdLst>
              <a:gd name="connsiteX0" fmla="*/ 82680 w 108093"/>
              <a:gd name="connsiteY0" fmla="*/ 1 h 663130"/>
              <a:gd name="connsiteX1" fmla="*/ 22355 w 108093"/>
              <a:gd name="connsiteY1" fmla="*/ 263526 h 663130"/>
              <a:gd name="connsiteX2" fmla="*/ 6480 w 108093"/>
              <a:gd name="connsiteY2" fmla="*/ 644526 h 663130"/>
              <a:gd name="connsiteX3" fmla="*/ 22355 w 108093"/>
              <a:gd name="connsiteY3" fmla="*/ 561976 h 663130"/>
              <a:gd name="connsiteX4" fmla="*/ 108080 w 108093"/>
              <a:gd name="connsiteY4" fmla="*/ 196851 h 663130"/>
              <a:gd name="connsiteX5" fmla="*/ 28705 w 108093"/>
              <a:gd name="connsiteY5" fmla="*/ 450851 h 663130"/>
              <a:gd name="connsiteX6" fmla="*/ 3305 w 108093"/>
              <a:gd name="connsiteY6" fmla="*/ 266701 h 663130"/>
              <a:gd name="connsiteX7" fmla="*/ 82680 w 108093"/>
              <a:gd name="connsiteY7" fmla="*/ 1 h 663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093" h="663130">
                <a:moveTo>
                  <a:pt x="82680" y="1"/>
                </a:moveTo>
                <a:cubicBezTo>
                  <a:pt x="85855" y="-528"/>
                  <a:pt x="35055" y="156105"/>
                  <a:pt x="22355" y="263526"/>
                </a:cubicBezTo>
                <a:cubicBezTo>
                  <a:pt x="9655" y="370947"/>
                  <a:pt x="6480" y="594784"/>
                  <a:pt x="6480" y="644526"/>
                </a:cubicBezTo>
                <a:cubicBezTo>
                  <a:pt x="6480" y="694268"/>
                  <a:pt x="5422" y="636588"/>
                  <a:pt x="22355" y="561976"/>
                </a:cubicBezTo>
                <a:cubicBezTo>
                  <a:pt x="39288" y="487364"/>
                  <a:pt x="107022" y="215372"/>
                  <a:pt x="108080" y="196851"/>
                </a:cubicBezTo>
                <a:cubicBezTo>
                  <a:pt x="109138" y="178330"/>
                  <a:pt x="46167" y="439209"/>
                  <a:pt x="28705" y="450851"/>
                </a:cubicBezTo>
                <a:cubicBezTo>
                  <a:pt x="11243" y="462493"/>
                  <a:pt x="-7808" y="334434"/>
                  <a:pt x="3305" y="266701"/>
                </a:cubicBezTo>
                <a:cubicBezTo>
                  <a:pt x="14418" y="198968"/>
                  <a:pt x="79505" y="530"/>
                  <a:pt x="8268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>
            <a:extLst>
              <a:ext uri="{FF2B5EF4-FFF2-40B4-BE49-F238E27FC236}">
                <a16:creationId xmlns:a16="http://schemas.microsoft.com/office/drawing/2014/main" id="{C9AE2C13-D37E-6EB1-15FE-D8EEEFCFB524}"/>
              </a:ext>
            </a:extLst>
          </p:cNvPr>
          <p:cNvSpPr/>
          <p:nvPr/>
        </p:nvSpPr>
        <p:spPr>
          <a:xfrm>
            <a:off x="8600856" y="5327630"/>
            <a:ext cx="190727" cy="394140"/>
          </a:xfrm>
          <a:custGeom>
            <a:avLst/>
            <a:gdLst>
              <a:gd name="connsiteX0" fmla="*/ 190719 w 190727"/>
              <a:gd name="connsiteY0" fmla="*/ 6370 h 394140"/>
              <a:gd name="connsiteX1" fmla="*/ 60544 w 190727"/>
              <a:gd name="connsiteY1" fmla="*/ 244495 h 394140"/>
              <a:gd name="connsiteX2" fmla="*/ 219 w 190727"/>
              <a:gd name="connsiteY2" fmla="*/ 393720 h 394140"/>
              <a:gd name="connsiteX3" fmla="*/ 79594 w 190727"/>
              <a:gd name="connsiteY3" fmla="*/ 200045 h 394140"/>
              <a:gd name="connsiteX4" fmla="*/ 12919 w 190727"/>
              <a:gd name="connsiteY4" fmla="*/ 20 h 394140"/>
              <a:gd name="connsiteX5" fmla="*/ 57369 w 190727"/>
              <a:gd name="connsiteY5" fmla="*/ 187345 h 394140"/>
              <a:gd name="connsiteX6" fmla="*/ 54194 w 190727"/>
              <a:gd name="connsiteY6" fmla="*/ 161945 h 394140"/>
              <a:gd name="connsiteX7" fmla="*/ 190719 w 190727"/>
              <a:gd name="connsiteY7" fmla="*/ 6370 h 394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727" h="394140">
                <a:moveTo>
                  <a:pt x="190719" y="6370"/>
                </a:moveTo>
                <a:cubicBezTo>
                  <a:pt x="191777" y="20128"/>
                  <a:pt x="92294" y="179937"/>
                  <a:pt x="60544" y="244495"/>
                </a:cubicBezTo>
                <a:cubicBezTo>
                  <a:pt x="28794" y="309053"/>
                  <a:pt x="-2956" y="401128"/>
                  <a:pt x="219" y="393720"/>
                </a:cubicBezTo>
                <a:cubicBezTo>
                  <a:pt x="3394" y="386312"/>
                  <a:pt x="77477" y="265662"/>
                  <a:pt x="79594" y="200045"/>
                </a:cubicBezTo>
                <a:cubicBezTo>
                  <a:pt x="81711" y="134428"/>
                  <a:pt x="16623" y="2137"/>
                  <a:pt x="12919" y="20"/>
                </a:cubicBezTo>
                <a:cubicBezTo>
                  <a:pt x="9215" y="-2097"/>
                  <a:pt x="50490" y="160358"/>
                  <a:pt x="57369" y="187345"/>
                </a:cubicBezTo>
                <a:cubicBezTo>
                  <a:pt x="64248" y="214332"/>
                  <a:pt x="34086" y="189991"/>
                  <a:pt x="54194" y="161945"/>
                </a:cubicBezTo>
                <a:cubicBezTo>
                  <a:pt x="74302" y="133899"/>
                  <a:pt x="189661" y="-7388"/>
                  <a:pt x="190719" y="6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0D5109F3-88F9-41CC-96BA-DD6C8F941E13}"/>
              </a:ext>
            </a:extLst>
          </p:cNvPr>
          <p:cNvSpPr/>
          <p:nvPr/>
        </p:nvSpPr>
        <p:spPr>
          <a:xfrm>
            <a:off x="6496274" y="4727157"/>
            <a:ext cx="410072" cy="380870"/>
          </a:xfrm>
          <a:custGeom>
            <a:avLst/>
            <a:gdLst>
              <a:gd name="connsiteX0" fmla="*/ 41117 w 410072"/>
              <a:gd name="connsiteY0" fmla="*/ 405 h 380870"/>
              <a:gd name="connsiteX1" fmla="*/ 37323 w 410072"/>
              <a:gd name="connsiteY1" fmla="*/ 171143 h 380870"/>
              <a:gd name="connsiteX2" fmla="*/ 143560 w 410072"/>
              <a:gd name="connsiteY2" fmla="*/ 334294 h 380870"/>
              <a:gd name="connsiteX3" fmla="*/ 166325 w 410072"/>
              <a:gd name="connsiteY3" fmla="*/ 349470 h 380870"/>
              <a:gd name="connsiteX4" fmla="*/ 192885 w 410072"/>
              <a:gd name="connsiteY4" fmla="*/ 379824 h 380870"/>
              <a:gd name="connsiteX5" fmla="*/ 227032 w 410072"/>
              <a:gd name="connsiteY5" fmla="*/ 307734 h 380870"/>
              <a:gd name="connsiteX6" fmla="*/ 401565 w 410072"/>
              <a:gd name="connsiteY6" fmla="*/ 110436 h 380870"/>
              <a:gd name="connsiteX7" fmla="*/ 371211 w 410072"/>
              <a:gd name="connsiteY7" fmla="*/ 144584 h 380870"/>
              <a:gd name="connsiteX8" fmla="*/ 268768 w 410072"/>
              <a:gd name="connsiteY8" fmla="*/ 349470 h 380870"/>
              <a:gd name="connsiteX9" fmla="*/ 268768 w 410072"/>
              <a:gd name="connsiteY9" fmla="*/ 292558 h 380870"/>
              <a:gd name="connsiteX10" fmla="*/ 208061 w 410072"/>
              <a:gd name="connsiteY10" fmla="*/ 368441 h 380870"/>
              <a:gd name="connsiteX11" fmla="*/ 113206 w 410072"/>
              <a:gd name="connsiteY11" fmla="*/ 201497 h 380870"/>
              <a:gd name="connsiteX12" fmla="*/ 117001 w 410072"/>
              <a:gd name="connsiteY12" fmla="*/ 307734 h 380870"/>
              <a:gd name="connsiteX13" fmla="*/ 3175 w 410072"/>
              <a:gd name="connsiteY13" fmla="*/ 129407 h 380870"/>
              <a:gd name="connsiteX14" fmla="*/ 41117 w 410072"/>
              <a:gd name="connsiteY14" fmla="*/ 405 h 380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0072" h="380870">
                <a:moveTo>
                  <a:pt x="41117" y="405"/>
                </a:moveTo>
                <a:cubicBezTo>
                  <a:pt x="46808" y="7361"/>
                  <a:pt x="20249" y="115495"/>
                  <a:pt x="37323" y="171143"/>
                </a:cubicBezTo>
                <a:cubicBezTo>
                  <a:pt x="54397" y="226791"/>
                  <a:pt x="122060" y="304573"/>
                  <a:pt x="143560" y="334294"/>
                </a:cubicBezTo>
                <a:cubicBezTo>
                  <a:pt x="165060" y="364015"/>
                  <a:pt x="158104" y="341882"/>
                  <a:pt x="166325" y="349470"/>
                </a:cubicBezTo>
                <a:cubicBezTo>
                  <a:pt x="174546" y="357058"/>
                  <a:pt x="182767" y="386780"/>
                  <a:pt x="192885" y="379824"/>
                </a:cubicBezTo>
                <a:cubicBezTo>
                  <a:pt x="203003" y="372868"/>
                  <a:pt x="192252" y="352632"/>
                  <a:pt x="227032" y="307734"/>
                </a:cubicBezTo>
                <a:cubicBezTo>
                  <a:pt x="261812" y="262836"/>
                  <a:pt x="377535" y="137627"/>
                  <a:pt x="401565" y="110436"/>
                </a:cubicBezTo>
                <a:cubicBezTo>
                  <a:pt x="425595" y="83245"/>
                  <a:pt x="393344" y="104745"/>
                  <a:pt x="371211" y="144584"/>
                </a:cubicBezTo>
                <a:cubicBezTo>
                  <a:pt x="349078" y="184423"/>
                  <a:pt x="285842" y="324808"/>
                  <a:pt x="268768" y="349470"/>
                </a:cubicBezTo>
                <a:cubicBezTo>
                  <a:pt x="251694" y="374132"/>
                  <a:pt x="278886" y="289396"/>
                  <a:pt x="268768" y="292558"/>
                </a:cubicBezTo>
                <a:cubicBezTo>
                  <a:pt x="258650" y="295720"/>
                  <a:pt x="233988" y="383618"/>
                  <a:pt x="208061" y="368441"/>
                </a:cubicBezTo>
                <a:cubicBezTo>
                  <a:pt x="182134" y="353264"/>
                  <a:pt x="128383" y="211615"/>
                  <a:pt x="113206" y="201497"/>
                </a:cubicBezTo>
                <a:cubicBezTo>
                  <a:pt x="98029" y="191379"/>
                  <a:pt x="135339" y="319749"/>
                  <a:pt x="117001" y="307734"/>
                </a:cubicBezTo>
                <a:cubicBezTo>
                  <a:pt x="98663" y="295719"/>
                  <a:pt x="18984" y="181261"/>
                  <a:pt x="3175" y="129407"/>
                </a:cubicBezTo>
                <a:cubicBezTo>
                  <a:pt x="-12634" y="77553"/>
                  <a:pt x="35426" y="-6551"/>
                  <a:pt x="41117" y="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B9C4AC13-0A17-D9AB-D2FB-74CBCE9F6CD5}"/>
              </a:ext>
            </a:extLst>
          </p:cNvPr>
          <p:cNvSpPr/>
          <p:nvPr/>
        </p:nvSpPr>
        <p:spPr>
          <a:xfrm>
            <a:off x="6411859" y="4697854"/>
            <a:ext cx="101370" cy="666158"/>
          </a:xfrm>
          <a:custGeom>
            <a:avLst/>
            <a:gdLst>
              <a:gd name="connsiteX0" fmla="*/ 57236 w 101370"/>
              <a:gd name="connsiteY0" fmla="*/ 6943 h 666158"/>
              <a:gd name="connsiteX1" fmla="*/ 95178 w 101370"/>
              <a:gd name="connsiteY1" fmla="*/ 629190 h 666158"/>
              <a:gd name="connsiteX2" fmla="*/ 91384 w 101370"/>
              <a:gd name="connsiteY2" fmla="*/ 568483 h 666158"/>
              <a:gd name="connsiteX3" fmla="*/ 324 w 101370"/>
              <a:gd name="connsiteY3" fmla="*/ 352214 h 666158"/>
              <a:gd name="connsiteX4" fmla="*/ 61031 w 101370"/>
              <a:gd name="connsiteY4" fmla="*/ 443275 h 666158"/>
              <a:gd name="connsiteX5" fmla="*/ 61031 w 101370"/>
              <a:gd name="connsiteY5" fmla="*/ 302890 h 666158"/>
              <a:gd name="connsiteX6" fmla="*/ 57236 w 101370"/>
              <a:gd name="connsiteY6" fmla="*/ 6943 h 666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370" h="666158">
                <a:moveTo>
                  <a:pt x="57236" y="6943"/>
                </a:moveTo>
                <a:cubicBezTo>
                  <a:pt x="62927" y="61326"/>
                  <a:pt x="89487" y="535600"/>
                  <a:pt x="95178" y="629190"/>
                </a:cubicBezTo>
                <a:cubicBezTo>
                  <a:pt x="100869" y="722780"/>
                  <a:pt x="107193" y="614646"/>
                  <a:pt x="91384" y="568483"/>
                </a:cubicBezTo>
                <a:cubicBezTo>
                  <a:pt x="75575" y="522320"/>
                  <a:pt x="5383" y="373082"/>
                  <a:pt x="324" y="352214"/>
                </a:cubicBezTo>
                <a:cubicBezTo>
                  <a:pt x="-4735" y="331346"/>
                  <a:pt x="50913" y="451496"/>
                  <a:pt x="61031" y="443275"/>
                </a:cubicBezTo>
                <a:cubicBezTo>
                  <a:pt x="71149" y="435054"/>
                  <a:pt x="61663" y="372450"/>
                  <a:pt x="61031" y="302890"/>
                </a:cubicBezTo>
                <a:cubicBezTo>
                  <a:pt x="60399" y="233330"/>
                  <a:pt x="51545" y="-47440"/>
                  <a:pt x="57236" y="6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>
            <a:extLst>
              <a:ext uri="{FF2B5EF4-FFF2-40B4-BE49-F238E27FC236}">
                <a16:creationId xmlns:a16="http://schemas.microsoft.com/office/drawing/2014/main" id="{6D14AF67-38EF-3A75-2E09-78348A88F6EA}"/>
              </a:ext>
            </a:extLst>
          </p:cNvPr>
          <p:cNvSpPr/>
          <p:nvPr/>
        </p:nvSpPr>
        <p:spPr>
          <a:xfrm>
            <a:off x="4981772" y="4890144"/>
            <a:ext cx="652601" cy="144747"/>
          </a:xfrm>
          <a:custGeom>
            <a:avLst/>
            <a:gdLst>
              <a:gd name="connsiteX0" fmla="*/ 462892 w 652601"/>
              <a:gd name="connsiteY0" fmla="*/ 80246 h 144747"/>
              <a:gd name="connsiteX1" fmla="*/ 170739 w 652601"/>
              <a:gd name="connsiteY1" fmla="*/ 568 h 144747"/>
              <a:gd name="connsiteX2" fmla="*/ 273182 w 652601"/>
              <a:gd name="connsiteY2" fmla="*/ 46098 h 144747"/>
              <a:gd name="connsiteX3" fmla="*/ 254211 w 652601"/>
              <a:gd name="connsiteY3" fmla="*/ 76452 h 144747"/>
              <a:gd name="connsiteX4" fmla="*/ 110032 w 652601"/>
              <a:gd name="connsiteY4" fmla="*/ 87834 h 144747"/>
              <a:gd name="connsiteX5" fmla="*/ 242829 w 652601"/>
              <a:gd name="connsiteY5" fmla="*/ 87834 h 144747"/>
              <a:gd name="connsiteX6" fmla="*/ 1 w 652601"/>
              <a:gd name="connsiteY6" fmla="*/ 144747 h 144747"/>
              <a:gd name="connsiteX7" fmla="*/ 246623 w 652601"/>
              <a:gd name="connsiteY7" fmla="*/ 87834 h 144747"/>
              <a:gd name="connsiteX8" fmla="*/ 652601 w 652601"/>
              <a:gd name="connsiteY8" fmla="*/ 49893 h 144747"/>
              <a:gd name="connsiteX9" fmla="*/ 462892 w 652601"/>
              <a:gd name="connsiteY9" fmla="*/ 80246 h 14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2601" h="144747">
                <a:moveTo>
                  <a:pt x="462892" y="80246"/>
                </a:moveTo>
                <a:cubicBezTo>
                  <a:pt x="332624" y="43252"/>
                  <a:pt x="202357" y="6259"/>
                  <a:pt x="170739" y="568"/>
                </a:cubicBezTo>
                <a:cubicBezTo>
                  <a:pt x="139121" y="-5123"/>
                  <a:pt x="259270" y="33451"/>
                  <a:pt x="273182" y="46098"/>
                </a:cubicBezTo>
                <a:cubicBezTo>
                  <a:pt x="287094" y="58745"/>
                  <a:pt x="281403" y="69496"/>
                  <a:pt x="254211" y="76452"/>
                </a:cubicBezTo>
                <a:cubicBezTo>
                  <a:pt x="227019" y="83408"/>
                  <a:pt x="111929" y="85937"/>
                  <a:pt x="110032" y="87834"/>
                </a:cubicBezTo>
                <a:cubicBezTo>
                  <a:pt x="108135" y="89731"/>
                  <a:pt x="261167" y="78349"/>
                  <a:pt x="242829" y="87834"/>
                </a:cubicBezTo>
                <a:cubicBezTo>
                  <a:pt x="224491" y="97319"/>
                  <a:pt x="-631" y="144747"/>
                  <a:pt x="1" y="144747"/>
                </a:cubicBezTo>
                <a:cubicBezTo>
                  <a:pt x="633" y="144747"/>
                  <a:pt x="137856" y="103643"/>
                  <a:pt x="246623" y="87834"/>
                </a:cubicBezTo>
                <a:cubicBezTo>
                  <a:pt x="355390" y="72025"/>
                  <a:pt x="652601" y="49893"/>
                  <a:pt x="652601" y="49893"/>
                </a:cubicBezTo>
                <a:lnTo>
                  <a:pt x="462892" y="8024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>
            <a:extLst>
              <a:ext uri="{FF2B5EF4-FFF2-40B4-BE49-F238E27FC236}">
                <a16:creationId xmlns:a16="http://schemas.microsoft.com/office/drawing/2014/main" id="{E3366367-1FFF-A2CC-AB88-098EC79458E5}"/>
              </a:ext>
            </a:extLst>
          </p:cNvPr>
          <p:cNvSpPr/>
          <p:nvPr/>
        </p:nvSpPr>
        <p:spPr>
          <a:xfrm>
            <a:off x="6555919" y="4772193"/>
            <a:ext cx="414055" cy="384052"/>
          </a:xfrm>
          <a:custGeom>
            <a:avLst/>
            <a:gdLst>
              <a:gd name="connsiteX0" fmla="*/ 414010 w 414055"/>
              <a:gd name="connsiteY0" fmla="*/ 899 h 384052"/>
              <a:gd name="connsiteX1" fmla="*/ 288801 w 414055"/>
              <a:gd name="connsiteY1" fmla="*/ 194403 h 384052"/>
              <a:gd name="connsiteX2" fmla="*/ 269830 w 414055"/>
              <a:gd name="connsiteY2" fmla="*/ 338582 h 384052"/>
              <a:gd name="connsiteX3" fmla="*/ 273625 w 414055"/>
              <a:gd name="connsiteY3" fmla="*/ 293052 h 384052"/>
              <a:gd name="connsiteX4" fmla="*/ 266036 w 414055"/>
              <a:gd name="connsiteY4" fmla="*/ 376524 h 384052"/>
              <a:gd name="connsiteX5" fmla="*/ 114269 w 414055"/>
              <a:gd name="connsiteY5" fmla="*/ 368936 h 384052"/>
              <a:gd name="connsiteX6" fmla="*/ 443 w 414055"/>
              <a:gd name="connsiteY6" fmla="*/ 277875 h 384052"/>
              <a:gd name="connsiteX7" fmla="*/ 156005 w 414055"/>
              <a:gd name="connsiteY7" fmla="*/ 368936 h 384052"/>
              <a:gd name="connsiteX8" fmla="*/ 243271 w 414055"/>
              <a:gd name="connsiteY8" fmla="*/ 349965 h 384052"/>
              <a:gd name="connsiteX9" fmla="*/ 273625 w 414055"/>
              <a:gd name="connsiteY9" fmla="*/ 277875 h 384052"/>
              <a:gd name="connsiteX10" fmla="*/ 414010 w 414055"/>
              <a:gd name="connsiteY10" fmla="*/ 899 h 38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4055" h="384052">
                <a:moveTo>
                  <a:pt x="414010" y="899"/>
                </a:moveTo>
                <a:cubicBezTo>
                  <a:pt x="416539" y="-13013"/>
                  <a:pt x="312831" y="138123"/>
                  <a:pt x="288801" y="194403"/>
                </a:cubicBezTo>
                <a:cubicBezTo>
                  <a:pt x="264771" y="250683"/>
                  <a:pt x="272359" y="322141"/>
                  <a:pt x="269830" y="338582"/>
                </a:cubicBezTo>
                <a:cubicBezTo>
                  <a:pt x="267301" y="355023"/>
                  <a:pt x="274257" y="286728"/>
                  <a:pt x="273625" y="293052"/>
                </a:cubicBezTo>
                <a:cubicBezTo>
                  <a:pt x="272993" y="299376"/>
                  <a:pt x="292595" y="363877"/>
                  <a:pt x="266036" y="376524"/>
                </a:cubicBezTo>
                <a:cubicBezTo>
                  <a:pt x="239477" y="389171"/>
                  <a:pt x="158535" y="385378"/>
                  <a:pt x="114269" y="368936"/>
                </a:cubicBezTo>
                <a:cubicBezTo>
                  <a:pt x="70003" y="352494"/>
                  <a:pt x="-6513" y="277875"/>
                  <a:pt x="443" y="277875"/>
                </a:cubicBezTo>
                <a:cubicBezTo>
                  <a:pt x="7399" y="277875"/>
                  <a:pt x="115534" y="356921"/>
                  <a:pt x="156005" y="368936"/>
                </a:cubicBezTo>
                <a:cubicBezTo>
                  <a:pt x="196476" y="380951"/>
                  <a:pt x="223668" y="365142"/>
                  <a:pt x="243271" y="349965"/>
                </a:cubicBezTo>
                <a:cubicBezTo>
                  <a:pt x="262874" y="334788"/>
                  <a:pt x="247066" y="334155"/>
                  <a:pt x="273625" y="277875"/>
                </a:cubicBezTo>
                <a:cubicBezTo>
                  <a:pt x="300184" y="221595"/>
                  <a:pt x="411481" y="14811"/>
                  <a:pt x="414010" y="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>
            <a:extLst>
              <a:ext uri="{FF2B5EF4-FFF2-40B4-BE49-F238E27FC236}">
                <a16:creationId xmlns:a16="http://schemas.microsoft.com/office/drawing/2014/main" id="{894D28AE-6871-C481-3656-001A01170A52}"/>
              </a:ext>
            </a:extLst>
          </p:cNvPr>
          <p:cNvSpPr/>
          <p:nvPr/>
        </p:nvSpPr>
        <p:spPr>
          <a:xfrm>
            <a:off x="6346499" y="3847022"/>
            <a:ext cx="69897" cy="203400"/>
          </a:xfrm>
          <a:custGeom>
            <a:avLst/>
            <a:gdLst>
              <a:gd name="connsiteX0" fmla="*/ 69478 w 69897"/>
              <a:gd name="connsiteY0" fmla="*/ 288 h 203400"/>
              <a:gd name="connsiteX1" fmla="*/ 31536 w 69897"/>
              <a:gd name="connsiteY1" fmla="*/ 91348 h 203400"/>
              <a:gd name="connsiteX2" fmla="*/ 65684 w 69897"/>
              <a:gd name="connsiteY2" fmla="*/ 201380 h 203400"/>
              <a:gd name="connsiteX3" fmla="*/ 35330 w 69897"/>
              <a:gd name="connsiteY3" fmla="*/ 159644 h 203400"/>
              <a:gd name="connsiteX4" fmla="*/ 1182 w 69897"/>
              <a:gd name="connsiteY4" fmla="*/ 121702 h 203400"/>
              <a:gd name="connsiteX5" fmla="*/ 69478 w 69897"/>
              <a:gd name="connsiteY5" fmla="*/ 288 h 2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897" h="203400">
                <a:moveTo>
                  <a:pt x="69478" y="288"/>
                </a:moveTo>
                <a:cubicBezTo>
                  <a:pt x="74537" y="-4771"/>
                  <a:pt x="32168" y="57833"/>
                  <a:pt x="31536" y="91348"/>
                </a:cubicBezTo>
                <a:cubicBezTo>
                  <a:pt x="30904" y="124863"/>
                  <a:pt x="65052" y="189997"/>
                  <a:pt x="65684" y="201380"/>
                </a:cubicBezTo>
                <a:cubicBezTo>
                  <a:pt x="66316" y="212763"/>
                  <a:pt x="46080" y="172924"/>
                  <a:pt x="35330" y="159644"/>
                </a:cubicBezTo>
                <a:cubicBezTo>
                  <a:pt x="24580" y="146364"/>
                  <a:pt x="-6406" y="152055"/>
                  <a:pt x="1182" y="121702"/>
                </a:cubicBezTo>
                <a:cubicBezTo>
                  <a:pt x="8770" y="91349"/>
                  <a:pt x="64419" y="5347"/>
                  <a:pt x="69478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>
            <a:extLst>
              <a:ext uri="{FF2B5EF4-FFF2-40B4-BE49-F238E27FC236}">
                <a16:creationId xmlns:a16="http://schemas.microsoft.com/office/drawing/2014/main" id="{DE6E6566-C3B4-5923-6B27-22CFDD3DB6D6}"/>
              </a:ext>
            </a:extLst>
          </p:cNvPr>
          <p:cNvSpPr/>
          <p:nvPr/>
        </p:nvSpPr>
        <p:spPr>
          <a:xfrm>
            <a:off x="6687847" y="3684580"/>
            <a:ext cx="320342" cy="109678"/>
          </a:xfrm>
          <a:custGeom>
            <a:avLst/>
            <a:gdLst>
              <a:gd name="connsiteX0" fmla="*/ 1312 w 320342"/>
              <a:gd name="connsiteY0" fmla="*/ 109611 h 109678"/>
              <a:gd name="connsiteX1" fmla="*/ 312435 w 320342"/>
              <a:gd name="connsiteY1" fmla="*/ 7168 h 109678"/>
              <a:gd name="connsiteX2" fmla="*/ 206198 w 320342"/>
              <a:gd name="connsiteY2" fmla="*/ 22344 h 109678"/>
              <a:gd name="connsiteX3" fmla="*/ 1312 w 320342"/>
              <a:gd name="connsiteY3" fmla="*/ 109611 h 109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342" h="109678">
                <a:moveTo>
                  <a:pt x="1312" y="109611"/>
                </a:moveTo>
                <a:cubicBezTo>
                  <a:pt x="19018" y="107082"/>
                  <a:pt x="278287" y="21712"/>
                  <a:pt x="312435" y="7168"/>
                </a:cubicBezTo>
                <a:cubicBezTo>
                  <a:pt x="346583" y="-7376"/>
                  <a:pt x="262478" y="1476"/>
                  <a:pt x="206198" y="22344"/>
                </a:cubicBezTo>
                <a:cubicBezTo>
                  <a:pt x="149918" y="43212"/>
                  <a:pt x="-16394" y="112140"/>
                  <a:pt x="1312" y="109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>
            <a:extLst>
              <a:ext uri="{FF2B5EF4-FFF2-40B4-BE49-F238E27FC236}">
                <a16:creationId xmlns:a16="http://schemas.microsoft.com/office/drawing/2014/main" id="{DF6B753C-4BCB-F2EA-1676-45F1CC05C8C0}"/>
              </a:ext>
            </a:extLst>
          </p:cNvPr>
          <p:cNvSpPr/>
          <p:nvPr/>
        </p:nvSpPr>
        <p:spPr>
          <a:xfrm>
            <a:off x="6665419" y="4214950"/>
            <a:ext cx="213520" cy="565749"/>
          </a:xfrm>
          <a:custGeom>
            <a:avLst/>
            <a:gdLst>
              <a:gd name="connsiteX0" fmla="*/ 167919 w 213520"/>
              <a:gd name="connsiteY0" fmla="*/ 277372 h 565749"/>
              <a:gd name="connsiteX1" fmla="*/ 27534 w 213520"/>
              <a:gd name="connsiteY1" fmla="*/ 459493 h 565749"/>
              <a:gd name="connsiteX2" fmla="*/ 974 w 213520"/>
              <a:gd name="connsiteY2" fmla="*/ 565730 h 565749"/>
              <a:gd name="connsiteX3" fmla="*/ 8563 w 213520"/>
              <a:gd name="connsiteY3" fmla="*/ 467082 h 565749"/>
              <a:gd name="connsiteX4" fmla="*/ 35122 w 213520"/>
              <a:gd name="connsiteY4" fmla="*/ 330491 h 565749"/>
              <a:gd name="connsiteX5" fmla="*/ 213449 w 213520"/>
              <a:gd name="connsiteY5" fmla="*/ 396 h 565749"/>
              <a:gd name="connsiteX6" fmla="*/ 12357 w 213520"/>
              <a:gd name="connsiteY6" fmla="*/ 402580 h 565749"/>
              <a:gd name="connsiteX7" fmla="*/ 167919 w 213520"/>
              <a:gd name="connsiteY7" fmla="*/ 277372 h 565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520" h="565749">
                <a:moveTo>
                  <a:pt x="167919" y="277372"/>
                </a:moveTo>
                <a:cubicBezTo>
                  <a:pt x="170448" y="286857"/>
                  <a:pt x="55358" y="411433"/>
                  <a:pt x="27534" y="459493"/>
                </a:cubicBezTo>
                <a:cubicBezTo>
                  <a:pt x="-290" y="507553"/>
                  <a:pt x="4136" y="564465"/>
                  <a:pt x="974" y="565730"/>
                </a:cubicBezTo>
                <a:cubicBezTo>
                  <a:pt x="-2188" y="566995"/>
                  <a:pt x="2872" y="506289"/>
                  <a:pt x="8563" y="467082"/>
                </a:cubicBezTo>
                <a:cubicBezTo>
                  <a:pt x="14254" y="427876"/>
                  <a:pt x="974" y="408272"/>
                  <a:pt x="35122" y="330491"/>
                </a:cubicBezTo>
                <a:cubicBezTo>
                  <a:pt x="69270" y="252710"/>
                  <a:pt x="217243" y="-11619"/>
                  <a:pt x="213449" y="396"/>
                </a:cubicBezTo>
                <a:cubicBezTo>
                  <a:pt x="209655" y="12411"/>
                  <a:pt x="14887" y="354520"/>
                  <a:pt x="12357" y="402580"/>
                </a:cubicBezTo>
                <a:cubicBezTo>
                  <a:pt x="9827" y="450640"/>
                  <a:pt x="165390" y="267887"/>
                  <a:pt x="167919" y="277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>
            <a:extLst>
              <a:ext uri="{FF2B5EF4-FFF2-40B4-BE49-F238E27FC236}">
                <a16:creationId xmlns:a16="http://schemas.microsoft.com/office/drawing/2014/main" id="{97154966-52CF-E0C4-92B9-CD6D4B3D6325}"/>
              </a:ext>
            </a:extLst>
          </p:cNvPr>
          <p:cNvSpPr/>
          <p:nvPr/>
        </p:nvSpPr>
        <p:spPr>
          <a:xfrm>
            <a:off x="7463137" y="4427656"/>
            <a:ext cx="497078" cy="356954"/>
          </a:xfrm>
          <a:custGeom>
            <a:avLst/>
            <a:gdLst>
              <a:gd name="connsiteX0" fmla="*/ 326337 w 497078"/>
              <a:gd name="connsiteY0" fmla="*/ 165 h 356954"/>
              <a:gd name="connsiteX1" fmla="*/ 11419 w 497078"/>
              <a:gd name="connsiteY1" fmla="*/ 341642 h 356954"/>
              <a:gd name="connsiteX2" fmla="*/ 110068 w 497078"/>
              <a:gd name="connsiteY2" fmla="*/ 296112 h 356954"/>
              <a:gd name="connsiteX3" fmla="*/ 497075 w 497078"/>
              <a:gd name="connsiteY3" fmla="*/ 280935 h 356954"/>
              <a:gd name="connsiteX4" fmla="*/ 102480 w 497078"/>
              <a:gd name="connsiteY4" fmla="*/ 322671 h 356954"/>
              <a:gd name="connsiteX5" fmla="*/ 75920 w 497078"/>
              <a:gd name="connsiteY5" fmla="*/ 296112 h 356954"/>
              <a:gd name="connsiteX6" fmla="*/ 326337 w 497078"/>
              <a:gd name="connsiteY6" fmla="*/ 165 h 356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078" h="356954">
                <a:moveTo>
                  <a:pt x="326337" y="165"/>
                </a:moveTo>
                <a:cubicBezTo>
                  <a:pt x="315587" y="7753"/>
                  <a:pt x="47464" y="292318"/>
                  <a:pt x="11419" y="341642"/>
                </a:cubicBezTo>
                <a:cubicBezTo>
                  <a:pt x="-24626" y="390967"/>
                  <a:pt x="29125" y="306230"/>
                  <a:pt x="110068" y="296112"/>
                </a:cubicBezTo>
                <a:cubicBezTo>
                  <a:pt x="191011" y="285994"/>
                  <a:pt x="498340" y="276509"/>
                  <a:pt x="497075" y="280935"/>
                </a:cubicBezTo>
                <a:cubicBezTo>
                  <a:pt x="495810" y="285361"/>
                  <a:pt x="172672" y="320142"/>
                  <a:pt x="102480" y="322671"/>
                </a:cubicBezTo>
                <a:cubicBezTo>
                  <a:pt x="32288" y="325200"/>
                  <a:pt x="37346" y="344804"/>
                  <a:pt x="75920" y="296112"/>
                </a:cubicBezTo>
                <a:cubicBezTo>
                  <a:pt x="114494" y="247420"/>
                  <a:pt x="337087" y="-7423"/>
                  <a:pt x="326337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4C3F6807-476A-029D-A5CA-C37370AAB29E}"/>
              </a:ext>
            </a:extLst>
          </p:cNvPr>
          <p:cNvSpPr/>
          <p:nvPr/>
        </p:nvSpPr>
        <p:spPr>
          <a:xfrm>
            <a:off x="5133571" y="4393614"/>
            <a:ext cx="396459" cy="378289"/>
          </a:xfrm>
          <a:custGeom>
            <a:avLst/>
            <a:gdLst>
              <a:gd name="connsiteX0" fmla="*/ 174502 w 396459"/>
              <a:gd name="connsiteY0" fmla="*/ 59 h 378289"/>
              <a:gd name="connsiteX1" fmla="*/ 394565 w 396459"/>
              <a:gd name="connsiteY1" fmla="*/ 250476 h 378289"/>
              <a:gd name="connsiteX2" fmla="*/ 265563 w 396459"/>
              <a:gd name="connsiteY2" fmla="*/ 220122 h 378289"/>
              <a:gd name="connsiteX3" fmla="*/ 3763 w 396459"/>
              <a:gd name="connsiteY3" fmla="*/ 375684 h 378289"/>
              <a:gd name="connsiteX4" fmla="*/ 128972 w 396459"/>
              <a:gd name="connsiteY4" fmla="*/ 311183 h 378289"/>
              <a:gd name="connsiteX5" fmla="*/ 379388 w 396459"/>
              <a:gd name="connsiteY5" fmla="*/ 227710 h 378289"/>
              <a:gd name="connsiteX6" fmla="*/ 174502 w 396459"/>
              <a:gd name="connsiteY6" fmla="*/ 59 h 378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459" h="378289">
                <a:moveTo>
                  <a:pt x="174502" y="59"/>
                </a:moveTo>
                <a:cubicBezTo>
                  <a:pt x="177031" y="3853"/>
                  <a:pt x="379388" y="213799"/>
                  <a:pt x="394565" y="250476"/>
                </a:cubicBezTo>
                <a:cubicBezTo>
                  <a:pt x="409742" y="287153"/>
                  <a:pt x="330697" y="199254"/>
                  <a:pt x="265563" y="220122"/>
                </a:cubicBezTo>
                <a:cubicBezTo>
                  <a:pt x="200429" y="240990"/>
                  <a:pt x="26528" y="360507"/>
                  <a:pt x="3763" y="375684"/>
                </a:cubicBezTo>
                <a:cubicBezTo>
                  <a:pt x="-19002" y="390861"/>
                  <a:pt x="66368" y="335845"/>
                  <a:pt x="128972" y="311183"/>
                </a:cubicBezTo>
                <a:cubicBezTo>
                  <a:pt x="191576" y="286521"/>
                  <a:pt x="364844" y="280829"/>
                  <a:pt x="379388" y="227710"/>
                </a:cubicBezTo>
                <a:cubicBezTo>
                  <a:pt x="393932" y="174591"/>
                  <a:pt x="171973" y="-3735"/>
                  <a:pt x="174502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>
            <a:extLst>
              <a:ext uri="{FF2B5EF4-FFF2-40B4-BE49-F238E27FC236}">
                <a16:creationId xmlns:a16="http://schemas.microsoft.com/office/drawing/2014/main" id="{EFE813BB-1C9A-D563-20D7-C5736360B233}"/>
              </a:ext>
            </a:extLst>
          </p:cNvPr>
          <p:cNvSpPr/>
          <p:nvPr/>
        </p:nvSpPr>
        <p:spPr>
          <a:xfrm>
            <a:off x="7937389" y="5810644"/>
            <a:ext cx="386011" cy="1027545"/>
          </a:xfrm>
          <a:custGeom>
            <a:avLst/>
            <a:gdLst>
              <a:gd name="connsiteX0" fmla="*/ 384286 w 386011"/>
              <a:gd name="connsiteY0" fmla="*/ 9131 h 1027545"/>
              <a:gd name="connsiteX1" fmla="*/ 22336 w 386011"/>
              <a:gd name="connsiteY1" fmla="*/ 977506 h 1027545"/>
              <a:gd name="connsiteX2" fmla="*/ 66786 w 386011"/>
              <a:gd name="connsiteY2" fmla="*/ 860031 h 1027545"/>
              <a:gd name="connsiteX3" fmla="*/ 295386 w 386011"/>
              <a:gd name="connsiteY3" fmla="*/ 612381 h 1027545"/>
              <a:gd name="connsiteX4" fmla="*/ 346186 w 386011"/>
              <a:gd name="connsiteY4" fmla="*/ 488556 h 1027545"/>
              <a:gd name="connsiteX5" fmla="*/ 247761 w 386011"/>
              <a:gd name="connsiteY5" fmla="*/ 666356 h 1027545"/>
              <a:gd name="connsiteX6" fmla="*/ 85836 w 386011"/>
              <a:gd name="connsiteY6" fmla="*/ 806056 h 1027545"/>
              <a:gd name="connsiteX7" fmla="*/ 200136 w 386011"/>
              <a:gd name="connsiteY7" fmla="*/ 383781 h 1027545"/>
              <a:gd name="connsiteX8" fmla="*/ 162036 w 386011"/>
              <a:gd name="connsiteY8" fmla="*/ 485381 h 1027545"/>
              <a:gd name="connsiteX9" fmla="*/ 384286 w 386011"/>
              <a:gd name="connsiteY9" fmla="*/ 9131 h 102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6011" h="1027545">
                <a:moveTo>
                  <a:pt x="384286" y="9131"/>
                </a:moveTo>
                <a:cubicBezTo>
                  <a:pt x="361003" y="91152"/>
                  <a:pt x="75253" y="835689"/>
                  <a:pt x="22336" y="977506"/>
                </a:cubicBezTo>
                <a:cubicBezTo>
                  <a:pt x="-30581" y="1119323"/>
                  <a:pt x="21278" y="920885"/>
                  <a:pt x="66786" y="860031"/>
                </a:cubicBezTo>
                <a:cubicBezTo>
                  <a:pt x="112294" y="799177"/>
                  <a:pt x="248819" y="674293"/>
                  <a:pt x="295386" y="612381"/>
                </a:cubicBezTo>
                <a:cubicBezTo>
                  <a:pt x="341953" y="550469"/>
                  <a:pt x="354123" y="479560"/>
                  <a:pt x="346186" y="488556"/>
                </a:cubicBezTo>
                <a:cubicBezTo>
                  <a:pt x="338248" y="497552"/>
                  <a:pt x="291153" y="613439"/>
                  <a:pt x="247761" y="666356"/>
                </a:cubicBezTo>
                <a:cubicBezTo>
                  <a:pt x="204369" y="719273"/>
                  <a:pt x="93773" y="853152"/>
                  <a:pt x="85836" y="806056"/>
                </a:cubicBezTo>
                <a:cubicBezTo>
                  <a:pt x="77899" y="758960"/>
                  <a:pt x="187436" y="437227"/>
                  <a:pt x="200136" y="383781"/>
                </a:cubicBezTo>
                <a:cubicBezTo>
                  <a:pt x="212836" y="330335"/>
                  <a:pt x="136107" y="547823"/>
                  <a:pt x="162036" y="485381"/>
                </a:cubicBezTo>
                <a:cubicBezTo>
                  <a:pt x="187965" y="422939"/>
                  <a:pt x="407569" y="-72890"/>
                  <a:pt x="384286" y="9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>
            <a:extLst>
              <a:ext uri="{FF2B5EF4-FFF2-40B4-BE49-F238E27FC236}">
                <a16:creationId xmlns:a16="http://schemas.microsoft.com/office/drawing/2014/main" id="{0F411E26-C0A7-931E-1D2A-03A3342EA1AD}"/>
              </a:ext>
            </a:extLst>
          </p:cNvPr>
          <p:cNvSpPr/>
          <p:nvPr/>
        </p:nvSpPr>
        <p:spPr>
          <a:xfrm>
            <a:off x="8238594" y="5003263"/>
            <a:ext cx="143438" cy="970937"/>
          </a:xfrm>
          <a:custGeom>
            <a:avLst/>
            <a:gdLst>
              <a:gd name="connsiteX0" fmla="*/ 137056 w 143438"/>
              <a:gd name="connsiteY0" fmla="*/ 537 h 970937"/>
              <a:gd name="connsiteX1" fmla="*/ 35456 w 143438"/>
              <a:gd name="connsiteY1" fmla="*/ 330737 h 970937"/>
              <a:gd name="connsiteX2" fmla="*/ 6881 w 143438"/>
              <a:gd name="connsiteY2" fmla="*/ 943512 h 970937"/>
              <a:gd name="connsiteX3" fmla="*/ 13231 w 143438"/>
              <a:gd name="connsiteY3" fmla="*/ 810162 h 970937"/>
              <a:gd name="connsiteX4" fmla="*/ 143406 w 143438"/>
              <a:gd name="connsiteY4" fmla="*/ 324387 h 970937"/>
              <a:gd name="connsiteX5" fmla="*/ 25931 w 143438"/>
              <a:gd name="connsiteY5" fmla="*/ 667287 h 970937"/>
              <a:gd name="connsiteX6" fmla="*/ 29106 w 143438"/>
              <a:gd name="connsiteY6" fmla="*/ 264062 h 970937"/>
              <a:gd name="connsiteX7" fmla="*/ 137056 w 143438"/>
              <a:gd name="connsiteY7" fmla="*/ 537 h 97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438" h="970937">
                <a:moveTo>
                  <a:pt x="137056" y="537"/>
                </a:moveTo>
                <a:cubicBezTo>
                  <a:pt x="138114" y="11649"/>
                  <a:pt x="57152" y="173575"/>
                  <a:pt x="35456" y="330737"/>
                </a:cubicBezTo>
                <a:cubicBezTo>
                  <a:pt x="13760" y="487899"/>
                  <a:pt x="10585" y="863608"/>
                  <a:pt x="6881" y="943512"/>
                </a:cubicBezTo>
                <a:cubicBezTo>
                  <a:pt x="3177" y="1023416"/>
                  <a:pt x="-9523" y="913349"/>
                  <a:pt x="13231" y="810162"/>
                </a:cubicBezTo>
                <a:cubicBezTo>
                  <a:pt x="35985" y="706975"/>
                  <a:pt x="141289" y="348200"/>
                  <a:pt x="143406" y="324387"/>
                </a:cubicBezTo>
                <a:cubicBezTo>
                  <a:pt x="145523" y="300574"/>
                  <a:pt x="44981" y="677341"/>
                  <a:pt x="25931" y="667287"/>
                </a:cubicBezTo>
                <a:cubicBezTo>
                  <a:pt x="6881" y="657233"/>
                  <a:pt x="12173" y="375187"/>
                  <a:pt x="29106" y="264062"/>
                </a:cubicBezTo>
                <a:cubicBezTo>
                  <a:pt x="46039" y="152937"/>
                  <a:pt x="135998" y="-10575"/>
                  <a:pt x="137056" y="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 143">
            <a:extLst>
              <a:ext uri="{FF2B5EF4-FFF2-40B4-BE49-F238E27FC236}">
                <a16:creationId xmlns:a16="http://schemas.microsoft.com/office/drawing/2014/main" id="{68868D1F-263C-2659-FD6F-A0E57E4E8AB4}"/>
              </a:ext>
            </a:extLst>
          </p:cNvPr>
          <p:cNvSpPr/>
          <p:nvPr/>
        </p:nvSpPr>
        <p:spPr>
          <a:xfrm>
            <a:off x="8029075" y="5691465"/>
            <a:ext cx="175155" cy="599669"/>
          </a:xfrm>
          <a:custGeom>
            <a:avLst/>
            <a:gdLst>
              <a:gd name="connsiteX0" fmla="*/ 175125 w 175155"/>
              <a:gd name="connsiteY0" fmla="*/ 1310 h 599669"/>
              <a:gd name="connsiteX1" fmla="*/ 79875 w 175155"/>
              <a:gd name="connsiteY1" fmla="*/ 328335 h 599669"/>
              <a:gd name="connsiteX2" fmla="*/ 500 w 175155"/>
              <a:gd name="connsiteY2" fmla="*/ 595035 h 599669"/>
              <a:gd name="connsiteX3" fmla="*/ 48125 w 175155"/>
              <a:gd name="connsiteY3" fmla="*/ 477560 h 599669"/>
              <a:gd name="connsiteX4" fmla="*/ 89400 w 175155"/>
              <a:gd name="connsiteY4" fmla="*/ 223560 h 599669"/>
              <a:gd name="connsiteX5" fmla="*/ 175125 w 175155"/>
              <a:gd name="connsiteY5" fmla="*/ 1310 h 59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155" h="599669">
                <a:moveTo>
                  <a:pt x="175125" y="1310"/>
                </a:moveTo>
                <a:cubicBezTo>
                  <a:pt x="173538" y="18772"/>
                  <a:pt x="108979" y="229381"/>
                  <a:pt x="79875" y="328335"/>
                </a:cubicBezTo>
                <a:cubicBezTo>
                  <a:pt x="50771" y="427289"/>
                  <a:pt x="5792" y="570164"/>
                  <a:pt x="500" y="595035"/>
                </a:cubicBezTo>
                <a:cubicBezTo>
                  <a:pt x="-4792" y="619906"/>
                  <a:pt x="33308" y="539472"/>
                  <a:pt x="48125" y="477560"/>
                </a:cubicBezTo>
                <a:cubicBezTo>
                  <a:pt x="62942" y="415648"/>
                  <a:pt x="61883" y="301877"/>
                  <a:pt x="89400" y="223560"/>
                </a:cubicBezTo>
                <a:cubicBezTo>
                  <a:pt x="116917" y="145243"/>
                  <a:pt x="176712" y="-16152"/>
                  <a:pt x="175125" y="1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>
            <a:extLst>
              <a:ext uri="{FF2B5EF4-FFF2-40B4-BE49-F238E27FC236}">
                <a16:creationId xmlns:a16="http://schemas.microsoft.com/office/drawing/2014/main" id="{02C8B754-5F87-0288-E6BC-D771F58C40E7}"/>
              </a:ext>
            </a:extLst>
          </p:cNvPr>
          <p:cNvSpPr/>
          <p:nvPr/>
        </p:nvSpPr>
        <p:spPr>
          <a:xfrm>
            <a:off x="7094863" y="6645207"/>
            <a:ext cx="230941" cy="368547"/>
          </a:xfrm>
          <a:custGeom>
            <a:avLst/>
            <a:gdLst>
              <a:gd name="connsiteX0" fmla="*/ 36187 w 230941"/>
              <a:gd name="connsiteY0" fmla="*/ 68 h 368547"/>
              <a:gd name="connsiteX1" fmla="*/ 125087 w 230941"/>
              <a:gd name="connsiteY1" fmla="*/ 206443 h 368547"/>
              <a:gd name="connsiteX2" fmla="*/ 1262 w 230941"/>
              <a:gd name="connsiteY2" fmla="*/ 298518 h 368547"/>
              <a:gd name="connsiteX3" fmla="*/ 71112 w 230941"/>
              <a:gd name="connsiteY3" fmla="*/ 276293 h 368547"/>
              <a:gd name="connsiteX4" fmla="*/ 229862 w 230941"/>
              <a:gd name="connsiteY4" fmla="*/ 368368 h 368547"/>
              <a:gd name="connsiteX5" fmla="*/ 137787 w 230941"/>
              <a:gd name="connsiteY5" fmla="*/ 298518 h 368547"/>
              <a:gd name="connsiteX6" fmla="*/ 77462 w 230941"/>
              <a:gd name="connsiteY6" fmla="*/ 254068 h 368547"/>
              <a:gd name="connsiteX7" fmla="*/ 96512 w 230941"/>
              <a:gd name="connsiteY7" fmla="*/ 184218 h 368547"/>
              <a:gd name="connsiteX8" fmla="*/ 36187 w 230941"/>
              <a:gd name="connsiteY8" fmla="*/ 68 h 36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941" h="368547">
                <a:moveTo>
                  <a:pt x="36187" y="68"/>
                </a:moveTo>
                <a:cubicBezTo>
                  <a:pt x="40949" y="3772"/>
                  <a:pt x="130908" y="156701"/>
                  <a:pt x="125087" y="206443"/>
                </a:cubicBezTo>
                <a:cubicBezTo>
                  <a:pt x="119266" y="256185"/>
                  <a:pt x="10258" y="286876"/>
                  <a:pt x="1262" y="298518"/>
                </a:cubicBezTo>
                <a:cubicBezTo>
                  <a:pt x="-7734" y="310160"/>
                  <a:pt x="33012" y="264651"/>
                  <a:pt x="71112" y="276293"/>
                </a:cubicBezTo>
                <a:cubicBezTo>
                  <a:pt x="109212" y="287935"/>
                  <a:pt x="218750" y="364664"/>
                  <a:pt x="229862" y="368368"/>
                </a:cubicBezTo>
                <a:cubicBezTo>
                  <a:pt x="240974" y="372072"/>
                  <a:pt x="163187" y="317568"/>
                  <a:pt x="137787" y="298518"/>
                </a:cubicBezTo>
                <a:cubicBezTo>
                  <a:pt x="112387" y="279468"/>
                  <a:pt x="84341" y="273118"/>
                  <a:pt x="77462" y="254068"/>
                </a:cubicBezTo>
                <a:cubicBezTo>
                  <a:pt x="70583" y="235018"/>
                  <a:pt x="101804" y="225493"/>
                  <a:pt x="96512" y="184218"/>
                </a:cubicBezTo>
                <a:cubicBezTo>
                  <a:pt x="91220" y="142943"/>
                  <a:pt x="31425" y="-3636"/>
                  <a:pt x="36187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>
            <a:extLst>
              <a:ext uri="{FF2B5EF4-FFF2-40B4-BE49-F238E27FC236}">
                <a16:creationId xmlns:a16="http://schemas.microsoft.com/office/drawing/2014/main" id="{3ED3EA68-70D4-7A15-58DE-DF324BC760EC}"/>
              </a:ext>
            </a:extLst>
          </p:cNvPr>
          <p:cNvSpPr/>
          <p:nvPr/>
        </p:nvSpPr>
        <p:spPr>
          <a:xfrm>
            <a:off x="5911844" y="6575391"/>
            <a:ext cx="60225" cy="436241"/>
          </a:xfrm>
          <a:custGeom>
            <a:avLst/>
            <a:gdLst>
              <a:gd name="connsiteX0" fmla="*/ 34931 w 60225"/>
              <a:gd name="connsiteY0" fmla="*/ 34 h 436241"/>
              <a:gd name="connsiteX1" fmla="*/ 15881 w 60225"/>
              <a:gd name="connsiteY1" fmla="*/ 158784 h 436241"/>
              <a:gd name="connsiteX2" fmla="*/ 57156 w 60225"/>
              <a:gd name="connsiteY2" fmla="*/ 428659 h 436241"/>
              <a:gd name="connsiteX3" fmla="*/ 50806 w 60225"/>
              <a:gd name="connsiteY3" fmla="*/ 342934 h 436241"/>
              <a:gd name="connsiteX4" fmla="*/ 6 w 60225"/>
              <a:gd name="connsiteY4" fmla="*/ 146084 h 436241"/>
              <a:gd name="connsiteX5" fmla="*/ 34931 w 60225"/>
              <a:gd name="connsiteY5" fmla="*/ 34 h 436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225" h="436241">
                <a:moveTo>
                  <a:pt x="34931" y="34"/>
                </a:moveTo>
                <a:cubicBezTo>
                  <a:pt x="37577" y="2151"/>
                  <a:pt x="12177" y="87347"/>
                  <a:pt x="15881" y="158784"/>
                </a:cubicBezTo>
                <a:cubicBezTo>
                  <a:pt x="19585" y="230221"/>
                  <a:pt x="51335" y="397967"/>
                  <a:pt x="57156" y="428659"/>
                </a:cubicBezTo>
                <a:cubicBezTo>
                  <a:pt x="62977" y="459351"/>
                  <a:pt x="60331" y="390030"/>
                  <a:pt x="50806" y="342934"/>
                </a:cubicBezTo>
                <a:cubicBezTo>
                  <a:pt x="41281" y="295838"/>
                  <a:pt x="535" y="197942"/>
                  <a:pt x="6" y="146084"/>
                </a:cubicBezTo>
                <a:cubicBezTo>
                  <a:pt x="-523" y="94226"/>
                  <a:pt x="32285" y="-2083"/>
                  <a:pt x="34931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>
            <a:extLst>
              <a:ext uri="{FF2B5EF4-FFF2-40B4-BE49-F238E27FC236}">
                <a16:creationId xmlns:a16="http://schemas.microsoft.com/office/drawing/2014/main" id="{AE9A7F84-6337-A40A-E943-392F89A5F8D8}"/>
              </a:ext>
            </a:extLst>
          </p:cNvPr>
          <p:cNvSpPr/>
          <p:nvPr/>
        </p:nvSpPr>
        <p:spPr>
          <a:xfrm>
            <a:off x="5723780" y="7108822"/>
            <a:ext cx="239558" cy="183979"/>
          </a:xfrm>
          <a:custGeom>
            <a:avLst/>
            <a:gdLst>
              <a:gd name="connsiteX0" fmla="*/ 42020 w 239558"/>
              <a:gd name="connsiteY0" fmla="*/ 3 h 183979"/>
              <a:gd name="connsiteX1" fmla="*/ 32495 w 239558"/>
              <a:gd name="connsiteY1" fmla="*/ 76203 h 183979"/>
              <a:gd name="connsiteX2" fmla="*/ 235695 w 239558"/>
              <a:gd name="connsiteY2" fmla="*/ 133353 h 183979"/>
              <a:gd name="connsiteX3" fmla="*/ 156320 w 239558"/>
              <a:gd name="connsiteY3" fmla="*/ 120653 h 183979"/>
              <a:gd name="connsiteX4" fmla="*/ 38845 w 239558"/>
              <a:gd name="connsiteY4" fmla="*/ 168278 h 183979"/>
              <a:gd name="connsiteX5" fmla="*/ 38845 w 239558"/>
              <a:gd name="connsiteY5" fmla="*/ 180978 h 183979"/>
              <a:gd name="connsiteX6" fmla="*/ 67420 w 239558"/>
              <a:gd name="connsiteY6" fmla="*/ 117478 h 183979"/>
              <a:gd name="connsiteX7" fmla="*/ 745 w 239558"/>
              <a:gd name="connsiteY7" fmla="*/ 73028 h 183979"/>
              <a:gd name="connsiteX8" fmla="*/ 42020 w 239558"/>
              <a:gd name="connsiteY8" fmla="*/ 3 h 183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558" h="183979">
                <a:moveTo>
                  <a:pt x="42020" y="3"/>
                </a:moveTo>
                <a:cubicBezTo>
                  <a:pt x="47312" y="532"/>
                  <a:pt x="216" y="53978"/>
                  <a:pt x="32495" y="76203"/>
                </a:cubicBezTo>
                <a:cubicBezTo>
                  <a:pt x="64774" y="98428"/>
                  <a:pt x="215058" y="125945"/>
                  <a:pt x="235695" y="133353"/>
                </a:cubicBezTo>
                <a:cubicBezTo>
                  <a:pt x="256332" y="140761"/>
                  <a:pt x="189128" y="114832"/>
                  <a:pt x="156320" y="120653"/>
                </a:cubicBezTo>
                <a:cubicBezTo>
                  <a:pt x="123512" y="126474"/>
                  <a:pt x="38845" y="168278"/>
                  <a:pt x="38845" y="168278"/>
                </a:cubicBezTo>
                <a:cubicBezTo>
                  <a:pt x="19266" y="178332"/>
                  <a:pt x="34082" y="189445"/>
                  <a:pt x="38845" y="180978"/>
                </a:cubicBezTo>
                <a:cubicBezTo>
                  <a:pt x="43608" y="172511"/>
                  <a:pt x="73770" y="135470"/>
                  <a:pt x="67420" y="117478"/>
                </a:cubicBezTo>
                <a:cubicBezTo>
                  <a:pt x="61070" y="99486"/>
                  <a:pt x="7624" y="91020"/>
                  <a:pt x="745" y="73028"/>
                </a:cubicBezTo>
                <a:cubicBezTo>
                  <a:pt x="-6134" y="55036"/>
                  <a:pt x="36728" y="-526"/>
                  <a:pt x="4202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>
            <a:extLst>
              <a:ext uri="{FF2B5EF4-FFF2-40B4-BE49-F238E27FC236}">
                <a16:creationId xmlns:a16="http://schemas.microsoft.com/office/drawing/2014/main" id="{F91B5C66-53E3-A492-E496-F6A2698A6AFF}"/>
              </a:ext>
            </a:extLst>
          </p:cNvPr>
          <p:cNvSpPr/>
          <p:nvPr/>
        </p:nvSpPr>
        <p:spPr>
          <a:xfrm>
            <a:off x="5573689" y="6127648"/>
            <a:ext cx="74714" cy="291517"/>
          </a:xfrm>
          <a:custGeom>
            <a:avLst/>
            <a:gdLst>
              <a:gd name="connsiteX0" fmla="*/ 74636 w 74714"/>
              <a:gd name="connsiteY0" fmla="*/ 41377 h 291517"/>
              <a:gd name="connsiteX1" fmla="*/ 11136 w 74714"/>
              <a:gd name="connsiteY1" fmla="*/ 228702 h 291517"/>
              <a:gd name="connsiteX2" fmla="*/ 1611 w 74714"/>
              <a:gd name="connsiteY2" fmla="*/ 289027 h 291517"/>
              <a:gd name="connsiteX3" fmla="*/ 1611 w 74714"/>
              <a:gd name="connsiteY3" fmla="*/ 158852 h 291517"/>
              <a:gd name="connsiteX4" fmla="*/ 17486 w 74714"/>
              <a:gd name="connsiteY4" fmla="*/ 102 h 291517"/>
              <a:gd name="connsiteX5" fmla="*/ 23836 w 74714"/>
              <a:gd name="connsiteY5" fmla="*/ 133452 h 291517"/>
              <a:gd name="connsiteX6" fmla="*/ 74636 w 74714"/>
              <a:gd name="connsiteY6" fmla="*/ 41377 h 29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714" h="291517">
                <a:moveTo>
                  <a:pt x="74636" y="41377"/>
                </a:moveTo>
                <a:cubicBezTo>
                  <a:pt x="72519" y="57252"/>
                  <a:pt x="23307" y="187427"/>
                  <a:pt x="11136" y="228702"/>
                </a:cubicBezTo>
                <a:cubicBezTo>
                  <a:pt x="-1035" y="269977"/>
                  <a:pt x="3198" y="300669"/>
                  <a:pt x="1611" y="289027"/>
                </a:cubicBezTo>
                <a:cubicBezTo>
                  <a:pt x="24" y="277385"/>
                  <a:pt x="-1035" y="207006"/>
                  <a:pt x="1611" y="158852"/>
                </a:cubicBezTo>
                <a:cubicBezTo>
                  <a:pt x="4257" y="110698"/>
                  <a:pt x="13782" y="4335"/>
                  <a:pt x="17486" y="102"/>
                </a:cubicBezTo>
                <a:cubicBezTo>
                  <a:pt x="21190" y="-4131"/>
                  <a:pt x="12194" y="124456"/>
                  <a:pt x="23836" y="133452"/>
                </a:cubicBezTo>
                <a:cubicBezTo>
                  <a:pt x="35478" y="142448"/>
                  <a:pt x="76753" y="25502"/>
                  <a:pt x="74636" y="41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 148">
            <a:extLst>
              <a:ext uri="{FF2B5EF4-FFF2-40B4-BE49-F238E27FC236}">
                <a16:creationId xmlns:a16="http://schemas.microsoft.com/office/drawing/2014/main" id="{1F334C8E-3FA2-0C4E-AEB7-921547204321}"/>
              </a:ext>
            </a:extLst>
          </p:cNvPr>
          <p:cNvSpPr/>
          <p:nvPr/>
        </p:nvSpPr>
        <p:spPr>
          <a:xfrm>
            <a:off x="5674307" y="6270141"/>
            <a:ext cx="107618" cy="325134"/>
          </a:xfrm>
          <a:custGeom>
            <a:avLst/>
            <a:gdLst>
              <a:gd name="connsiteX0" fmla="*/ 107368 w 107618"/>
              <a:gd name="connsiteY0" fmla="*/ 16359 h 325134"/>
              <a:gd name="connsiteX1" fmla="*/ 34343 w 107618"/>
              <a:gd name="connsiteY1" fmla="*/ 178284 h 325134"/>
              <a:gd name="connsiteX2" fmla="*/ 27993 w 107618"/>
              <a:gd name="connsiteY2" fmla="*/ 324334 h 325134"/>
              <a:gd name="connsiteX3" fmla="*/ 24818 w 107618"/>
              <a:gd name="connsiteY3" fmla="*/ 225909 h 325134"/>
              <a:gd name="connsiteX4" fmla="*/ 8943 w 107618"/>
              <a:gd name="connsiteY4" fmla="*/ 484 h 325134"/>
              <a:gd name="connsiteX5" fmla="*/ 5768 w 107618"/>
              <a:gd name="connsiteY5" fmla="*/ 162409 h 325134"/>
              <a:gd name="connsiteX6" fmla="*/ 107368 w 107618"/>
              <a:gd name="connsiteY6" fmla="*/ 16359 h 32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618" h="325134">
                <a:moveTo>
                  <a:pt x="107368" y="16359"/>
                </a:moveTo>
                <a:cubicBezTo>
                  <a:pt x="112130" y="19005"/>
                  <a:pt x="47572" y="126955"/>
                  <a:pt x="34343" y="178284"/>
                </a:cubicBezTo>
                <a:cubicBezTo>
                  <a:pt x="21114" y="229613"/>
                  <a:pt x="29581" y="316396"/>
                  <a:pt x="27993" y="324334"/>
                </a:cubicBezTo>
                <a:cubicBezTo>
                  <a:pt x="26405" y="332272"/>
                  <a:pt x="27993" y="279884"/>
                  <a:pt x="24818" y="225909"/>
                </a:cubicBezTo>
                <a:cubicBezTo>
                  <a:pt x="21643" y="171934"/>
                  <a:pt x="12118" y="11067"/>
                  <a:pt x="8943" y="484"/>
                </a:cubicBezTo>
                <a:cubicBezTo>
                  <a:pt x="5768" y="-10099"/>
                  <a:pt x="-7461" y="156059"/>
                  <a:pt x="5768" y="162409"/>
                </a:cubicBezTo>
                <a:cubicBezTo>
                  <a:pt x="18997" y="168759"/>
                  <a:pt x="102606" y="13713"/>
                  <a:pt x="107368" y="16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>
            <a:extLst>
              <a:ext uri="{FF2B5EF4-FFF2-40B4-BE49-F238E27FC236}">
                <a16:creationId xmlns:a16="http://schemas.microsoft.com/office/drawing/2014/main" id="{1F4664EB-DDAB-446C-7D30-6A4DB4705D5E}"/>
              </a:ext>
            </a:extLst>
          </p:cNvPr>
          <p:cNvSpPr/>
          <p:nvPr/>
        </p:nvSpPr>
        <p:spPr>
          <a:xfrm>
            <a:off x="5281956" y="5527649"/>
            <a:ext cx="512507" cy="85757"/>
          </a:xfrm>
          <a:custGeom>
            <a:avLst/>
            <a:gdLst>
              <a:gd name="connsiteX0" fmla="*/ 4419 w 512507"/>
              <a:gd name="connsiteY0" fmla="*/ 26 h 85757"/>
              <a:gd name="connsiteX1" fmla="*/ 496544 w 512507"/>
              <a:gd name="connsiteY1" fmla="*/ 44476 h 85757"/>
              <a:gd name="connsiteX2" fmla="*/ 388594 w 512507"/>
              <a:gd name="connsiteY2" fmla="*/ 50826 h 85757"/>
              <a:gd name="connsiteX3" fmla="*/ 350494 w 512507"/>
              <a:gd name="connsiteY3" fmla="*/ 85751 h 85757"/>
              <a:gd name="connsiteX4" fmla="*/ 350494 w 512507"/>
              <a:gd name="connsiteY4" fmla="*/ 54001 h 85757"/>
              <a:gd name="connsiteX5" fmla="*/ 312394 w 512507"/>
              <a:gd name="connsiteY5" fmla="*/ 79401 h 85757"/>
              <a:gd name="connsiteX6" fmla="*/ 318744 w 512507"/>
              <a:gd name="connsiteY6" fmla="*/ 34951 h 85757"/>
              <a:gd name="connsiteX7" fmla="*/ 252069 w 512507"/>
              <a:gd name="connsiteY7" fmla="*/ 57176 h 85757"/>
              <a:gd name="connsiteX8" fmla="*/ 252069 w 512507"/>
              <a:gd name="connsiteY8" fmla="*/ 38126 h 85757"/>
              <a:gd name="connsiteX9" fmla="*/ 4419 w 512507"/>
              <a:gd name="connsiteY9" fmla="*/ 26 h 8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2507" h="85757">
                <a:moveTo>
                  <a:pt x="4419" y="26"/>
                </a:moveTo>
                <a:cubicBezTo>
                  <a:pt x="45165" y="1084"/>
                  <a:pt x="432515" y="36009"/>
                  <a:pt x="496544" y="44476"/>
                </a:cubicBezTo>
                <a:cubicBezTo>
                  <a:pt x="560573" y="52943"/>
                  <a:pt x="412936" y="43947"/>
                  <a:pt x="388594" y="50826"/>
                </a:cubicBezTo>
                <a:cubicBezTo>
                  <a:pt x="364252" y="57705"/>
                  <a:pt x="356844" y="85222"/>
                  <a:pt x="350494" y="85751"/>
                </a:cubicBezTo>
                <a:cubicBezTo>
                  <a:pt x="344144" y="86280"/>
                  <a:pt x="356844" y="55059"/>
                  <a:pt x="350494" y="54001"/>
                </a:cubicBezTo>
                <a:cubicBezTo>
                  <a:pt x="344144" y="52943"/>
                  <a:pt x="317686" y="82576"/>
                  <a:pt x="312394" y="79401"/>
                </a:cubicBezTo>
                <a:cubicBezTo>
                  <a:pt x="307102" y="76226"/>
                  <a:pt x="328798" y="38655"/>
                  <a:pt x="318744" y="34951"/>
                </a:cubicBezTo>
                <a:cubicBezTo>
                  <a:pt x="308690" y="31247"/>
                  <a:pt x="252069" y="57176"/>
                  <a:pt x="252069" y="57176"/>
                </a:cubicBezTo>
                <a:cubicBezTo>
                  <a:pt x="240957" y="57705"/>
                  <a:pt x="286994" y="46593"/>
                  <a:pt x="252069" y="38126"/>
                </a:cubicBezTo>
                <a:cubicBezTo>
                  <a:pt x="217144" y="29659"/>
                  <a:pt x="-36327" y="-1032"/>
                  <a:pt x="4419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>
            <a:extLst>
              <a:ext uri="{FF2B5EF4-FFF2-40B4-BE49-F238E27FC236}">
                <a16:creationId xmlns:a16="http://schemas.microsoft.com/office/drawing/2014/main" id="{CF09C0FA-C88D-6E0D-B4CA-E4C9348AB273}"/>
              </a:ext>
            </a:extLst>
          </p:cNvPr>
          <p:cNvSpPr/>
          <p:nvPr/>
        </p:nvSpPr>
        <p:spPr>
          <a:xfrm>
            <a:off x="5079802" y="5583426"/>
            <a:ext cx="155691" cy="405505"/>
          </a:xfrm>
          <a:custGeom>
            <a:avLst/>
            <a:gdLst>
              <a:gd name="connsiteX0" fmla="*/ 198 w 155691"/>
              <a:gd name="connsiteY0" fmla="*/ 1399 h 405505"/>
              <a:gd name="connsiteX1" fmla="*/ 149423 w 155691"/>
              <a:gd name="connsiteY1" fmla="*/ 395099 h 405505"/>
              <a:gd name="connsiteX2" fmla="*/ 117673 w 155691"/>
              <a:gd name="connsiteY2" fmla="*/ 268099 h 405505"/>
              <a:gd name="connsiteX3" fmla="*/ 198 w 155691"/>
              <a:gd name="connsiteY3" fmla="*/ 1399 h 40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691" h="405505">
                <a:moveTo>
                  <a:pt x="198" y="1399"/>
                </a:moveTo>
                <a:cubicBezTo>
                  <a:pt x="5490" y="22565"/>
                  <a:pt x="129844" y="350649"/>
                  <a:pt x="149423" y="395099"/>
                </a:cubicBezTo>
                <a:cubicBezTo>
                  <a:pt x="169002" y="439549"/>
                  <a:pt x="138311" y="331070"/>
                  <a:pt x="117673" y="268099"/>
                </a:cubicBezTo>
                <a:cubicBezTo>
                  <a:pt x="97036" y="205128"/>
                  <a:pt x="-5094" y="-19767"/>
                  <a:pt x="198" y="1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>
            <a:extLst>
              <a:ext uri="{FF2B5EF4-FFF2-40B4-BE49-F238E27FC236}">
                <a16:creationId xmlns:a16="http://schemas.microsoft.com/office/drawing/2014/main" id="{F95CA067-5875-ACCE-2127-A00EA007DC10}"/>
              </a:ext>
            </a:extLst>
          </p:cNvPr>
          <p:cNvSpPr/>
          <p:nvPr/>
        </p:nvSpPr>
        <p:spPr>
          <a:xfrm>
            <a:off x="5419717" y="5803730"/>
            <a:ext cx="41616" cy="209755"/>
          </a:xfrm>
          <a:custGeom>
            <a:avLst/>
            <a:gdLst>
              <a:gd name="connsiteX0" fmla="*/ 31758 w 41616"/>
              <a:gd name="connsiteY0" fmla="*/ 170 h 209755"/>
              <a:gd name="connsiteX1" fmla="*/ 22233 w 41616"/>
              <a:gd name="connsiteY1" fmla="*/ 73195 h 209755"/>
              <a:gd name="connsiteX2" fmla="*/ 41283 w 41616"/>
              <a:gd name="connsiteY2" fmla="*/ 206545 h 209755"/>
              <a:gd name="connsiteX3" fmla="*/ 31758 w 41616"/>
              <a:gd name="connsiteY3" fmla="*/ 162095 h 209755"/>
              <a:gd name="connsiteX4" fmla="*/ 8 w 41616"/>
              <a:gd name="connsiteY4" fmla="*/ 92245 h 209755"/>
              <a:gd name="connsiteX5" fmla="*/ 31758 w 41616"/>
              <a:gd name="connsiteY5" fmla="*/ 170 h 20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16" h="209755">
                <a:moveTo>
                  <a:pt x="31758" y="170"/>
                </a:moveTo>
                <a:cubicBezTo>
                  <a:pt x="35462" y="-3005"/>
                  <a:pt x="20645" y="38799"/>
                  <a:pt x="22233" y="73195"/>
                </a:cubicBezTo>
                <a:cubicBezTo>
                  <a:pt x="23820" y="107591"/>
                  <a:pt x="39696" y="191728"/>
                  <a:pt x="41283" y="206545"/>
                </a:cubicBezTo>
                <a:cubicBezTo>
                  <a:pt x="42870" y="221362"/>
                  <a:pt x="38637" y="181145"/>
                  <a:pt x="31758" y="162095"/>
                </a:cubicBezTo>
                <a:cubicBezTo>
                  <a:pt x="24879" y="143045"/>
                  <a:pt x="-521" y="113941"/>
                  <a:pt x="8" y="92245"/>
                </a:cubicBezTo>
                <a:cubicBezTo>
                  <a:pt x="537" y="70549"/>
                  <a:pt x="28054" y="3345"/>
                  <a:pt x="31758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>
            <a:extLst>
              <a:ext uri="{FF2B5EF4-FFF2-40B4-BE49-F238E27FC236}">
                <a16:creationId xmlns:a16="http://schemas.microsoft.com/office/drawing/2014/main" id="{308DB41F-887B-4EAD-C2CB-AD83CC357CE5}"/>
              </a:ext>
            </a:extLst>
          </p:cNvPr>
          <p:cNvSpPr/>
          <p:nvPr/>
        </p:nvSpPr>
        <p:spPr>
          <a:xfrm>
            <a:off x="5583604" y="5684932"/>
            <a:ext cx="512981" cy="195504"/>
          </a:xfrm>
          <a:custGeom>
            <a:avLst/>
            <a:gdLst>
              <a:gd name="connsiteX0" fmla="*/ 1221 w 512981"/>
              <a:gd name="connsiteY0" fmla="*/ 195168 h 195504"/>
              <a:gd name="connsiteX1" fmla="*/ 496521 w 512981"/>
              <a:gd name="connsiteY1" fmla="*/ 7843 h 195504"/>
              <a:gd name="connsiteX2" fmla="*/ 359996 w 512981"/>
              <a:gd name="connsiteY2" fmla="*/ 52293 h 195504"/>
              <a:gd name="connsiteX3" fmla="*/ 1221 w 512981"/>
              <a:gd name="connsiteY3" fmla="*/ 195168 h 19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981" h="195504">
                <a:moveTo>
                  <a:pt x="1221" y="195168"/>
                </a:moveTo>
                <a:cubicBezTo>
                  <a:pt x="23975" y="187760"/>
                  <a:pt x="436725" y="31655"/>
                  <a:pt x="496521" y="7843"/>
                </a:cubicBezTo>
                <a:cubicBezTo>
                  <a:pt x="556317" y="-15970"/>
                  <a:pt x="439900" y="18956"/>
                  <a:pt x="359996" y="52293"/>
                </a:cubicBezTo>
                <a:cubicBezTo>
                  <a:pt x="280092" y="85630"/>
                  <a:pt x="-21533" y="202576"/>
                  <a:pt x="1221" y="195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>
            <a:extLst>
              <a:ext uri="{FF2B5EF4-FFF2-40B4-BE49-F238E27FC236}">
                <a16:creationId xmlns:a16="http://schemas.microsoft.com/office/drawing/2014/main" id="{06EC48ED-1BA2-513D-D94C-036E90921A58}"/>
              </a:ext>
            </a:extLst>
          </p:cNvPr>
          <p:cNvSpPr/>
          <p:nvPr/>
        </p:nvSpPr>
        <p:spPr>
          <a:xfrm>
            <a:off x="5819707" y="5965541"/>
            <a:ext cx="146154" cy="413039"/>
          </a:xfrm>
          <a:custGeom>
            <a:avLst/>
            <a:gdLst>
              <a:gd name="connsiteX0" fmla="*/ 68 w 146154"/>
              <a:gd name="connsiteY0" fmla="*/ 159034 h 413039"/>
              <a:gd name="connsiteX1" fmla="*/ 25468 w 146154"/>
              <a:gd name="connsiteY1" fmla="*/ 305084 h 413039"/>
              <a:gd name="connsiteX2" fmla="*/ 3243 w 146154"/>
              <a:gd name="connsiteY2" fmla="*/ 413034 h 413039"/>
              <a:gd name="connsiteX3" fmla="*/ 22293 w 146154"/>
              <a:gd name="connsiteY3" fmla="*/ 308259 h 413039"/>
              <a:gd name="connsiteX4" fmla="*/ 146118 w 146154"/>
              <a:gd name="connsiteY4" fmla="*/ 284 h 413039"/>
              <a:gd name="connsiteX5" fmla="*/ 34993 w 146154"/>
              <a:gd name="connsiteY5" fmla="*/ 251109 h 413039"/>
              <a:gd name="connsiteX6" fmla="*/ 68 w 146154"/>
              <a:gd name="connsiteY6" fmla="*/ 159034 h 4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154" h="413039">
                <a:moveTo>
                  <a:pt x="68" y="159034"/>
                </a:moveTo>
                <a:cubicBezTo>
                  <a:pt x="-1519" y="168030"/>
                  <a:pt x="24939" y="262751"/>
                  <a:pt x="25468" y="305084"/>
                </a:cubicBezTo>
                <a:cubicBezTo>
                  <a:pt x="25997" y="347417"/>
                  <a:pt x="3772" y="412505"/>
                  <a:pt x="3243" y="413034"/>
                </a:cubicBezTo>
                <a:cubicBezTo>
                  <a:pt x="2714" y="413563"/>
                  <a:pt x="-1520" y="377051"/>
                  <a:pt x="22293" y="308259"/>
                </a:cubicBezTo>
                <a:cubicBezTo>
                  <a:pt x="46106" y="239467"/>
                  <a:pt x="144001" y="9809"/>
                  <a:pt x="146118" y="284"/>
                </a:cubicBezTo>
                <a:cubicBezTo>
                  <a:pt x="148235" y="-9241"/>
                  <a:pt x="56689" y="223063"/>
                  <a:pt x="34993" y="251109"/>
                </a:cubicBezTo>
                <a:cubicBezTo>
                  <a:pt x="13297" y="279155"/>
                  <a:pt x="1655" y="150038"/>
                  <a:pt x="68" y="159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>
            <a:extLst>
              <a:ext uri="{FF2B5EF4-FFF2-40B4-BE49-F238E27FC236}">
                <a16:creationId xmlns:a16="http://schemas.microsoft.com/office/drawing/2014/main" id="{836831B3-AEF5-3E4F-6604-DBE534C6234E}"/>
              </a:ext>
            </a:extLst>
          </p:cNvPr>
          <p:cNvSpPr/>
          <p:nvPr/>
        </p:nvSpPr>
        <p:spPr>
          <a:xfrm>
            <a:off x="7593836" y="6602106"/>
            <a:ext cx="241612" cy="413142"/>
          </a:xfrm>
          <a:custGeom>
            <a:avLst/>
            <a:gdLst>
              <a:gd name="connsiteX0" fmla="*/ 235714 w 241612"/>
              <a:gd name="connsiteY0" fmla="*/ 8244 h 413142"/>
              <a:gd name="connsiteX1" fmla="*/ 3939 w 241612"/>
              <a:gd name="connsiteY1" fmla="*/ 408294 h 413142"/>
              <a:gd name="connsiteX2" fmla="*/ 92839 w 241612"/>
              <a:gd name="connsiteY2" fmla="*/ 224144 h 413142"/>
              <a:gd name="connsiteX3" fmla="*/ 134114 w 241612"/>
              <a:gd name="connsiteY3" fmla="*/ 135244 h 413142"/>
              <a:gd name="connsiteX4" fmla="*/ 86489 w 241612"/>
              <a:gd name="connsiteY4" fmla="*/ 65394 h 413142"/>
              <a:gd name="connsiteX5" fmla="*/ 165864 w 241612"/>
              <a:gd name="connsiteY5" fmla="*/ 132069 h 413142"/>
              <a:gd name="connsiteX6" fmla="*/ 235714 w 241612"/>
              <a:gd name="connsiteY6" fmla="*/ 8244 h 41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612" h="413142">
                <a:moveTo>
                  <a:pt x="235714" y="8244"/>
                </a:moveTo>
                <a:cubicBezTo>
                  <a:pt x="208726" y="54282"/>
                  <a:pt x="27751" y="372311"/>
                  <a:pt x="3939" y="408294"/>
                </a:cubicBezTo>
                <a:cubicBezTo>
                  <a:pt x="-19873" y="444277"/>
                  <a:pt x="71143" y="269652"/>
                  <a:pt x="92839" y="224144"/>
                </a:cubicBezTo>
                <a:cubicBezTo>
                  <a:pt x="114535" y="178636"/>
                  <a:pt x="135172" y="161702"/>
                  <a:pt x="134114" y="135244"/>
                </a:cubicBezTo>
                <a:cubicBezTo>
                  <a:pt x="133056" y="108786"/>
                  <a:pt x="81197" y="65923"/>
                  <a:pt x="86489" y="65394"/>
                </a:cubicBezTo>
                <a:cubicBezTo>
                  <a:pt x="91781" y="64865"/>
                  <a:pt x="142052" y="140536"/>
                  <a:pt x="165864" y="132069"/>
                </a:cubicBezTo>
                <a:cubicBezTo>
                  <a:pt x="189676" y="123602"/>
                  <a:pt x="262702" y="-37794"/>
                  <a:pt x="235714" y="8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>
            <a:extLst>
              <a:ext uri="{FF2B5EF4-FFF2-40B4-BE49-F238E27FC236}">
                <a16:creationId xmlns:a16="http://schemas.microsoft.com/office/drawing/2014/main" id="{456B6A40-684F-4736-00AD-C6AB875CE4C9}"/>
              </a:ext>
            </a:extLst>
          </p:cNvPr>
          <p:cNvSpPr/>
          <p:nvPr/>
        </p:nvSpPr>
        <p:spPr>
          <a:xfrm>
            <a:off x="7231315" y="7043990"/>
            <a:ext cx="361315" cy="121987"/>
          </a:xfrm>
          <a:custGeom>
            <a:avLst/>
            <a:gdLst>
              <a:gd name="connsiteX0" fmla="*/ 4510 w 361315"/>
              <a:gd name="connsiteY0" fmla="*/ 90235 h 121987"/>
              <a:gd name="connsiteX1" fmla="*/ 347410 w 361315"/>
              <a:gd name="connsiteY1" fmla="*/ 4510 h 121987"/>
              <a:gd name="connsiteX2" fmla="*/ 283910 w 361315"/>
              <a:gd name="connsiteY2" fmla="*/ 23560 h 121987"/>
              <a:gd name="connsiteX3" fmla="*/ 185485 w 361315"/>
              <a:gd name="connsiteY3" fmla="*/ 121985 h 121987"/>
              <a:gd name="connsiteX4" fmla="*/ 242635 w 361315"/>
              <a:gd name="connsiteY4" fmla="*/ 26735 h 121987"/>
              <a:gd name="connsiteX5" fmla="*/ 87060 w 361315"/>
              <a:gd name="connsiteY5" fmla="*/ 102935 h 121987"/>
              <a:gd name="connsiteX6" fmla="*/ 147385 w 361315"/>
              <a:gd name="connsiteY6" fmla="*/ 83885 h 121987"/>
              <a:gd name="connsiteX7" fmla="*/ 4510 w 361315"/>
              <a:gd name="connsiteY7" fmla="*/ 90235 h 12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315" h="121987">
                <a:moveTo>
                  <a:pt x="4510" y="90235"/>
                </a:moveTo>
                <a:cubicBezTo>
                  <a:pt x="37847" y="77006"/>
                  <a:pt x="300843" y="15622"/>
                  <a:pt x="347410" y="4510"/>
                </a:cubicBezTo>
                <a:cubicBezTo>
                  <a:pt x="393977" y="-6602"/>
                  <a:pt x="310897" y="3981"/>
                  <a:pt x="283910" y="23560"/>
                </a:cubicBezTo>
                <a:cubicBezTo>
                  <a:pt x="256923" y="43139"/>
                  <a:pt x="192364" y="121456"/>
                  <a:pt x="185485" y="121985"/>
                </a:cubicBezTo>
                <a:cubicBezTo>
                  <a:pt x="178606" y="122514"/>
                  <a:pt x="259039" y="29910"/>
                  <a:pt x="242635" y="26735"/>
                </a:cubicBezTo>
                <a:cubicBezTo>
                  <a:pt x="226231" y="23560"/>
                  <a:pt x="102935" y="93410"/>
                  <a:pt x="87060" y="102935"/>
                </a:cubicBezTo>
                <a:cubicBezTo>
                  <a:pt x="71185" y="112460"/>
                  <a:pt x="161672" y="82298"/>
                  <a:pt x="147385" y="83885"/>
                </a:cubicBezTo>
                <a:cubicBezTo>
                  <a:pt x="133098" y="85472"/>
                  <a:pt x="-28827" y="103464"/>
                  <a:pt x="4510" y="90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>
            <a:extLst>
              <a:ext uri="{FF2B5EF4-FFF2-40B4-BE49-F238E27FC236}">
                <a16:creationId xmlns:a16="http://schemas.microsoft.com/office/drawing/2014/main" id="{22C94CE1-B088-AD3B-0B62-82521528F159}"/>
              </a:ext>
            </a:extLst>
          </p:cNvPr>
          <p:cNvSpPr/>
          <p:nvPr/>
        </p:nvSpPr>
        <p:spPr>
          <a:xfrm>
            <a:off x="6888690" y="5532163"/>
            <a:ext cx="187791" cy="578328"/>
          </a:xfrm>
          <a:custGeom>
            <a:avLst/>
            <a:gdLst>
              <a:gd name="connsiteX0" fmla="*/ 1060 w 187791"/>
              <a:gd name="connsiteY0" fmla="*/ 1862 h 578328"/>
              <a:gd name="connsiteX1" fmla="*/ 185210 w 187791"/>
              <a:gd name="connsiteY1" fmla="*/ 576537 h 578328"/>
              <a:gd name="connsiteX2" fmla="*/ 109010 w 187791"/>
              <a:gd name="connsiteY2" fmla="*/ 189187 h 578328"/>
              <a:gd name="connsiteX3" fmla="*/ 109010 w 187791"/>
              <a:gd name="connsiteY3" fmla="*/ 386037 h 578328"/>
              <a:gd name="connsiteX4" fmla="*/ 1060 w 187791"/>
              <a:gd name="connsiteY4" fmla="*/ 1862 h 57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791" h="578328">
                <a:moveTo>
                  <a:pt x="1060" y="1862"/>
                </a:moveTo>
                <a:cubicBezTo>
                  <a:pt x="13760" y="33612"/>
                  <a:pt x="167218" y="545316"/>
                  <a:pt x="185210" y="576537"/>
                </a:cubicBezTo>
                <a:cubicBezTo>
                  <a:pt x="203202" y="607758"/>
                  <a:pt x="121710" y="220937"/>
                  <a:pt x="109010" y="189187"/>
                </a:cubicBezTo>
                <a:cubicBezTo>
                  <a:pt x="96310" y="157437"/>
                  <a:pt x="124356" y="417787"/>
                  <a:pt x="109010" y="386037"/>
                </a:cubicBezTo>
                <a:cubicBezTo>
                  <a:pt x="93664" y="354287"/>
                  <a:pt x="-11640" y="-29888"/>
                  <a:pt x="1060" y="1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>
            <a:extLst>
              <a:ext uri="{FF2B5EF4-FFF2-40B4-BE49-F238E27FC236}">
                <a16:creationId xmlns:a16="http://schemas.microsoft.com/office/drawing/2014/main" id="{3BE621CF-2BC3-6A6A-BB8A-56674B5E1D93}"/>
              </a:ext>
            </a:extLst>
          </p:cNvPr>
          <p:cNvSpPr/>
          <p:nvPr/>
        </p:nvSpPr>
        <p:spPr>
          <a:xfrm>
            <a:off x="6476999" y="6572159"/>
            <a:ext cx="292211" cy="254174"/>
          </a:xfrm>
          <a:custGeom>
            <a:avLst/>
            <a:gdLst>
              <a:gd name="connsiteX0" fmla="*/ 292101 w 292211"/>
              <a:gd name="connsiteY0" fmla="*/ 91 h 254174"/>
              <a:gd name="connsiteX1" fmla="*/ 152401 w 292211"/>
              <a:gd name="connsiteY1" fmla="*/ 181066 h 254174"/>
              <a:gd name="connsiteX2" fmla="*/ 139701 w 292211"/>
              <a:gd name="connsiteY2" fmla="*/ 247741 h 254174"/>
              <a:gd name="connsiteX3" fmla="*/ 130176 w 292211"/>
              <a:gd name="connsiteY3" fmla="*/ 231866 h 254174"/>
              <a:gd name="connsiteX4" fmla="*/ 1 w 292211"/>
              <a:gd name="connsiteY4" fmla="*/ 203291 h 254174"/>
              <a:gd name="connsiteX5" fmla="*/ 133351 w 292211"/>
              <a:gd name="connsiteY5" fmla="*/ 254091 h 254174"/>
              <a:gd name="connsiteX6" fmla="*/ 127001 w 292211"/>
              <a:gd name="connsiteY6" fmla="*/ 206466 h 254174"/>
              <a:gd name="connsiteX7" fmla="*/ 292101 w 292211"/>
              <a:gd name="connsiteY7" fmla="*/ 91 h 25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211" h="254174">
                <a:moveTo>
                  <a:pt x="292101" y="91"/>
                </a:moveTo>
                <a:cubicBezTo>
                  <a:pt x="296334" y="-4142"/>
                  <a:pt x="177801" y="139791"/>
                  <a:pt x="152401" y="181066"/>
                </a:cubicBezTo>
                <a:cubicBezTo>
                  <a:pt x="127001" y="222341"/>
                  <a:pt x="139701" y="247741"/>
                  <a:pt x="139701" y="247741"/>
                </a:cubicBezTo>
                <a:cubicBezTo>
                  <a:pt x="135997" y="256208"/>
                  <a:pt x="153459" y="239274"/>
                  <a:pt x="130176" y="231866"/>
                </a:cubicBezTo>
                <a:cubicBezTo>
                  <a:pt x="106893" y="224458"/>
                  <a:pt x="-528" y="199587"/>
                  <a:pt x="1" y="203291"/>
                </a:cubicBezTo>
                <a:cubicBezTo>
                  <a:pt x="530" y="206995"/>
                  <a:pt x="112184" y="253562"/>
                  <a:pt x="133351" y="254091"/>
                </a:cubicBezTo>
                <a:cubicBezTo>
                  <a:pt x="154518" y="254620"/>
                  <a:pt x="100014" y="254091"/>
                  <a:pt x="127001" y="206466"/>
                </a:cubicBezTo>
                <a:cubicBezTo>
                  <a:pt x="153988" y="158841"/>
                  <a:pt x="287868" y="4324"/>
                  <a:pt x="292101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>
            <a:extLst>
              <a:ext uri="{FF2B5EF4-FFF2-40B4-BE49-F238E27FC236}">
                <a16:creationId xmlns:a16="http://schemas.microsoft.com/office/drawing/2014/main" id="{A78E8F02-19D1-95B5-BACE-D1429E3D2E31}"/>
              </a:ext>
            </a:extLst>
          </p:cNvPr>
          <p:cNvSpPr/>
          <p:nvPr/>
        </p:nvSpPr>
        <p:spPr>
          <a:xfrm>
            <a:off x="6226150" y="6575307"/>
            <a:ext cx="272115" cy="164404"/>
          </a:xfrm>
          <a:custGeom>
            <a:avLst/>
            <a:gdLst>
              <a:gd name="connsiteX0" fmla="*/ 25 w 272115"/>
              <a:gd name="connsiteY0" fmla="*/ 118 h 164404"/>
              <a:gd name="connsiteX1" fmla="*/ 250850 w 272115"/>
              <a:gd name="connsiteY1" fmla="*/ 155693 h 164404"/>
              <a:gd name="connsiteX2" fmla="*/ 234975 w 272115"/>
              <a:gd name="connsiteY2" fmla="*/ 130293 h 164404"/>
              <a:gd name="connsiteX3" fmla="*/ 25 w 272115"/>
              <a:gd name="connsiteY3" fmla="*/ 118 h 16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115" h="164404">
                <a:moveTo>
                  <a:pt x="25" y="118"/>
                </a:moveTo>
                <a:cubicBezTo>
                  <a:pt x="2671" y="4351"/>
                  <a:pt x="211692" y="133997"/>
                  <a:pt x="250850" y="155693"/>
                </a:cubicBezTo>
                <a:cubicBezTo>
                  <a:pt x="290008" y="177389"/>
                  <a:pt x="269371" y="154635"/>
                  <a:pt x="234975" y="130293"/>
                </a:cubicBezTo>
                <a:cubicBezTo>
                  <a:pt x="200579" y="105951"/>
                  <a:pt x="-2621" y="-4115"/>
                  <a:pt x="25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>
            <a:extLst>
              <a:ext uri="{FF2B5EF4-FFF2-40B4-BE49-F238E27FC236}">
                <a16:creationId xmlns:a16="http://schemas.microsoft.com/office/drawing/2014/main" id="{6FB82389-3602-1B23-312B-C0048DCAD26E}"/>
              </a:ext>
            </a:extLst>
          </p:cNvPr>
          <p:cNvSpPr/>
          <p:nvPr/>
        </p:nvSpPr>
        <p:spPr>
          <a:xfrm>
            <a:off x="6759484" y="6545042"/>
            <a:ext cx="315990" cy="112955"/>
          </a:xfrm>
          <a:custGeom>
            <a:avLst/>
            <a:gdLst>
              <a:gd name="connsiteX0" fmla="*/ 91 w 315990"/>
              <a:gd name="connsiteY0" fmla="*/ 112933 h 112955"/>
              <a:gd name="connsiteX1" fmla="*/ 263616 w 315990"/>
              <a:gd name="connsiteY1" fmla="*/ 14508 h 112955"/>
              <a:gd name="connsiteX2" fmla="*/ 314416 w 315990"/>
              <a:gd name="connsiteY2" fmla="*/ 17683 h 112955"/>
              <a:gd name="connsiteX3" fmla="*/ 235041 w 315990"/>
              <a:gd name="connsiteY3" fmla="*/ 4983 h 112955"/>
              <a:gd name="connsiteX4" fmla="*/ 91 w 315990"/>
              <a:gd name="connsiteY4" fmla="*/ 112933 h 11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990" h="112955">
                <a:moveTo>
                  <a:pt x="91" y="112933"/>
                </a:moveTo>
                <a:cubicBezTo>
                  <a:pt x="4853" y="114520"/>
                  <a:pt x="211229" y="30383"/>
                  <a:pt x="263616" y="14508"/>
                </a:cubicBezTo>
                <a:cubicBezTo>
                  <a:pt x="316003" y="-1367"/>
                  <a:pt x="319178" y="19270"/>
                  <a:pt x="314416" y="17683"/>
                </a:cubicBezTo>
                <a:cubicBezTo>
                  <a:pt x="309654" y="16096"/>
                  <a:pt x="291662" y="-10892"/>
                  <a:pt x="235041" y="4983"/>
                </a:cubicBezTo>
                <a:cubicBezTo>
                  <a:pt x="178420" y="20858"/>
                  <a:pt x="-4671" y="111346"/>
                  <a:pt x="91" y="112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>
            <a:extLst>
              <a:ext uri="{FF2B5EF4-FFF2-40B4-BE49-F238E27FC236}">
                <a16:creationId xmlns:a16="http://schemas.microsoft.com/office/drawing/2014/main" id="{550F33A1-C6B0-E5A1-0305-66174D4D1682}"/>
              </a:ext>
            </a:extLst>
          </p:cNvPr>
          <p:cNvSpPr/>
          <p:nvPr/>
        </p:nvSpPr>
        <p:spPr>
          <a:xfrm>
            <a:off x="6076776" y="6486159"/>
            <a:ext cx="119273" cy="161579"/>
          </a:xfrm>
          <a:custGeom>
            <a:avLst/>
            <a:gdLst>
              <a:gd name="connsiteX0" fmla="*/ 54149 w 119273"/>
              <a:gd name="connsiteY0" fmla="*/ 366 h 161579"/>
              <a:gd name="connsiteX1" fmla="*/ 54149 w 119273"/>
              <a:gd name="connsiteY1" fmla="*/ 86091 h 161579"/>
              <a:gd name="connsiteX2" fmla="*/ 117649 w 119273"/>
              <a:gd name="connsiteY2" fmla="*/ 159116 h 161579"/>
              <a:gd name="connsiteX3" fmla="*/ 95424 w 119273"/>
              <a:gd name="connsiteY3" fmla="*/ 136891 h 161579"/>
              <a:gd name="connsiteX4" fmla="*/ 41449 w 119273"/>
              <a:gd name="connsiteY4" fmla="*/ 63866 h 161579"/>
              <a:gd name="connsiteX5" fmla="*/ 174 w 119273"/>
              <a:gd name="connsiteY5" fmla="*/ 121016 h 161579"/>
              <a:gd name="connsiteX6" fmla="*/ 54149 w 119273"/>
              <a:gd name="connsiteY6" fmla="*/ 366 h 161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273" h="161579">
                <a:moveTo>
                  <a:pt x="54149" y="366"/>
                </a:moveTo>
                <a:cubicBezTo>
                  <a:pt x="63145" y="-5455"/>
                  <a:pt x="43566" y="59633"/>
                  <a:pt x="54149" y="86091"/>
                </a:cubicBezTo>
                <a:cubicBezTo>
                  <a:pt x="64732" y="112549"/>
                  <a:pt x="110770" y="150649"/>
                  <a:pt x="117649" y="159116"/>
                </a:cubicBezTo>
                <a:cubicBezTo>
                  <a:pt x="124528" y="167583"/>
                  <a:pt x="108124" y="152766"/>
                  <a:pt x="95424" y="136891"/>
                </a:cubicBezTo>
                <a:cubicBezTo>
                  <a:pt x="82724" y="121016"/>
                  <a:pt x="57324" y="66512"/>
                  <a:pt x="41449" y="63866"/>
                </a:cubicBezTo>
                <a:cubicBezTo>
                  <a:pt x="25574" y="61220"/>
                  <a:pt x="-2472" y="127366"/>
                  <a:pt x="174" y="121016"/>
                </a:cubicBezTo>
                <a:cubicBezTo>
                  <a:pt x="2820" y="114666"/>
                  <a:pt x="45153" y="6187"/>
                  <a:pt x="54149" y="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>
            <a:extLst>
              <a:ext uri="{FF2B5EF4-FFF2-40B4-BE49-F238E27FC236}">
                <a16:creationId xmlns:a16="http://schemas.microsoft.com/office/drawing/2014/main" id="{4F26F4CC-AAEB-7042-59F9-5B73318FBB40}"/>
              </a:ext>
            </a:extLst>
          </p:cNvPr>
          <p:cNvSpPr/>
          <p:nvPr/>
        </p:nvSpPr>
        <p:spPr>
          <a:xfrm>
            <a:off x="6448209" y="6870671"/>
            <a:ext cx="89116" cy="276804"/>
          </a:xfrm>
          <a:custGeom>
            <a:avLst/>
            <a:gdLst>
              <a:gd name="connsiteX0" fmla="*/ 31966 w 89116"/>
              <a:gd name="connsiteY0" fmla="*/ 29 h 276804"/>
              <a:gd name="connsiteX1" fmla="*/ 12916 w 89116"/>
              <a:gd name="connsiteY1" fmla="*/ 104804 h 276804"/>
              <a:gd name="connsiteX2" fmla="*/ 25616 w 89116"/>
              <a:gd name="connsiteY2" fmla="*/ 257204 h 276804"/>
              <a:gd name="connsiteX3" fmla="*/ 25616 w 89116"/>
              <a:gd name="connsiteY3" fmla="*/ 177829 h 276804"/>
              <a:gd name="connsiteX4" fmla="*/ 41491 w 89116"/>
              <a:gd name="connsiteY4" fmla="*/ 276254 h 276804"/>
              <a:gd name="connsiteX5" fmla="*/ 89116 w 89116"/>
              <a:gd name="connsiteY5" fmla="*/ 123854 h 276804"/>
              <a:gd name="connsiteX6" fmla="*/ 41491 w 89116"/>
              <a:gd name="connsiteY6" fmla="*/ 225454 h 276804"/>
              <a:gd name="connsiteX7" fmla="*/ 216 w 89116"/>
              <a:gd name="connsiteY7" fmla="*/ 114329 h 276804"/>
              <a:gd name="connsiteX8" fmla="*/ 31966 w 89116"/>
              <a:gd name="connsiteY8" fmla="*/ 29 h 276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116" h="276804">
                <a:moveTo>
                  <a:pt x="31966" y="29"/>
                </a:moveTo>
                <a:cubicBezTo>
                  <a:pt x="34083" y="-1559"/>
                  <a:pt x="13974" y="61942"/>
                  <a:pt x="12916" y="104804"/>
                </a:cubicBezTo>
                <a:cubicBezTo>
                  <a:pt x="11858" y="147666"/>
                  <a:pt x="23499" y="245033"/>
                  <a:pt x="25616" y="257204"/>
                </a:cubicBezTo>
                <a:cubicBezTo>
                  <a:pt x="27733" y="269375"/>
                  <a:pt x="22970" y="174654"/>
                  <a:pt x="25616" y="177829"/>
                </a:cubicBezTo>
                <a:cubicBezTo>
                  <a:pt x="28262" y="181004"/>
                  <a:pt x="30908" y="285250"/>
                  <a:pt x="41491" y="276254"/>
                </a:cubicBezTo>
                <a:cubicBezTo>
                  <a:pt x="52074" y="267258"/>
                  <a:pt x="89116" y="132321"/>
                  <a:pt x="89116" y="123854"/>
                </a:cubicBezTo>
                <a:cubicBezTo>
                  <a:pt x="89116" y="115387"/>
                  <a:pt x="56308" y="227041"/>
                  <a:pt x="41491" y="225454"/>
                </a:cubicBezTo>
                <a:cubicBezTo>
                  <a:pt x="26674" y="223867"/>
                  <a:pt x="3391" y="148725"/>
                  <a:pt x="216" y="114329"/>
                </a:cubicBezTo>
                <a:cubicBezTo>
                  <a:pt x="-2959" y="79933"/>
                  <a:pt x="29849" y="1617"/>
                  <a:pt x="31966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>
            <a:extLst>
              <a:ext uri="{FF2B5EF4-FFF2-40B4-BE49-F238E27FC236}">
                <a16:creationId xmlns:a16="http://schemas.microsoft.com/office/drawing/2014/main" id="{671AAE21-55EC-8BDD-0C6E-839FAF759DDC}"/>
              </a:ext>
            </a:extLst>
          </p:cNvPr>
          <p:cNvSpPr/>
          <p:nvPr/>
        </p:nvSpPr>
        <p:spPr>
          <a:xfrm>
            <a:off x="4578803" y="4288227"/>
            <a:ext cx="82109" cy="1120280"/>
          </a:xfrm>
          <a:custGeom>
            <a:avLst/>
            <a:gdLst>
              <a:gd name="connsiteX0" fmla="*/ 82097 w 82109"/>
              <a:gd name="connsiteY0" fmla="*/ 1198 h 1120280"/>
              <a:gd name="connsiteX1" fmla="*/ 9072 w 82109"/>
              <a:gd name="connsiteY1" fmla="*/ 772723 h 1120280"/>
              <a:gd name="connsiteX2" fmla="*/ 24947 w 82109"/>
              <a:gd name="connsiteY2" fmla="*/ 569523 h 1120280"/>
              <a:gd name="connsiteX3" fmla="*/ 24947 w 82109"/>
              <a:gd name="connsiteY3" fmla="*/ 1118798 h 1120280"/>
              <a:gd name="connsiteX4" fmla="*/ 5897 w 82109"/>
              <a:gd name="connsiteY4" fmla="*/ 709223 h 1120280"/>
              <a:gd name="connsiteX5" fmla="*/ 18597 w 82109"/>
              <a:gd name="connsiteY5" fmla="*/ 58348 h 1120280"/>
              <a:gd name="connsiteX6" fmla="*/ 2722 w 82109"/>
              <a:gd name="connsiteY6" fmla="*/ 582223 h 1120280"/>
              <a:gd name="connsiteX7" fmla="*/ 82097 w 82109"/>
              <a:gd name="connsiteY7" fmla="*/ 1198 h 112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109" h="1120280">
                <a:moveTo>
                  <a:pt x="82097" y="1198"/>
                </a:moveTo>
                <a:cubicBezTo>
                  <a:pt x="83155" y="32948"/>
                  <a:pt x="18597" y="678002"/>
                  <a:pt x="9072" y="772723"/>
                </a:cubicBezTo>
                <a:cubicBezTo>
                  <a:pt x="-453" y="867444"/>
                  <a:pt x="22301" y="511844"/>
                  <a:pt x="24947" y="569523"/>
                </a:cubicBezTo>
                <a:cubicBezTo>
                  <a:pt x="27593" y="627202"/>
                  <a:pt x="28122" y="1095515"/>
                  <a:pt x="24947" y="1118798"/>
                </a:cubicBezTo>
                <a:cubicBezTo>
                  <a:pt x="21772" y="1142081"/>
                  <a:pt x="6955" y="885965"/>
                  <a:pt x="5897" y="709223"/>
                </a:cubicBezTo>
                <a:cubicBezTo>
                  <a:pt x="4839" y="532481"/>
                  <a:pt x="19126" y="79515"/>
                  <a:pt x="18597" y="58348"/>
                </a:cubicBezTo>
                <a:cubicBezTo>
                  <a:pt x="18068" y="37181"/>
                  <a:pt x="-8391" y="585398"/>
                  <a:pt x="2722" y="582223"/>
                </a:cubicBezTo>
                <a:cubicBezTo>
                  <a:pt x="13835" y="579048"/>
                  <a:pt x="81039" y="-30552"/>
                  <a:pt x="82097" y="1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>
            <a:extLst>
              <a:ext uri="{FF2B5EF4-FFF2-40B4-BE49-F238E27FC236}">
                <a16:creationId xmlns:a16="http://schemas.microsoft.com/office/drawing/2014/main" id="{CFF45F55-CD12-DCB6-198A-60F5F5FFD44E}"/>
              </a:ext>
            </a:extLst>
          </p:cNvPr>
          <p:cNvSpPr/>
          <p:nvPr/>
        </p:nvSpPr>
        <p:spPr>
          <a:xfrm>
            <a:off x="4044924" y="3438520"/>
            <a:ext cx="254336" cy="920074"/>
          </a:xfrm>
          <a:custGeom>
            <a:avLst/>
            <a:gdLst>
              <a:gd name="connsiteX0" fmla="*/ 127026 w 254336"/>
              <a:gd name="connsiteY0" fmla="*/ 5 h 920074"/>
              <a:gd name="connsiteX1" fmla="*/ 31776 w 254336"/>
              <a:gd name="connsiteY1" fmla="*/ 406405 h 920074"/>
              <a:gd name="connsiteX2" fmla="*/ 60351 w 254336"/>
              <a:gd name="connsiteY2" fmla="*/ 301630 h 920074"/>
              <a:gd name="connsiteX3" fmla="*/ 120676 w 254336"/>
              <a:gd name="connsiteY3" fmla="*/ 196855 h 920074"/>
              <a:gd name="connsiteX4" fmla="*/ 92101 w 254336"/>
              <a:gd name="connsiteY4" fmla="*/ 320680 h 920074"/>
              <a:gd name="connsiteX5" fmla="*/ 104801 w 254336"/>
              <a:gd name="connsiteY5" fmla="*/ 625480 h 920074"/>
              <a:gd name="connsiteX6" fmla="*/ 117501 w 254336"/>
              <a:gd name="connsiteY6" fmla="*/ 523880 h 920074"/>
              <a:gd name="connsiteX7" fmla="*/ 206401 w 254336"/>
              <a:gd name="connsiteY7" fmla="*/ 234955 h 920074"/>
              <a:gd name="connsiteX8" fmla="*/ 177826 w 254336"/>
              <a:gd name="connsiteY8" fmla="*/ 447680 h 920074"/>
              <a:gd name="connsiteX9" fmla="*/ 177826 w 254336"/>
              <a:gd name="connsiteY9" fmla="*/ 749305 h 920074"/>
              <a:gd name="connsiteX10" fmla="*/ 215926 w 254336"/>
              <a:gd name="connsiteY10" fmla="*/ 663580 h 920074"/>
              <a:gd name="connsiteX11" fmla="*/ 254026 w 254336"/>
              <a:gd name="connsiteY11" fmla="*/ 914405 h 920074"/>
              <a:gd name="connsiteX12" fmla="*/ 234976 w 254336"/>
              <a:gd name="connsiteY12" fmla="*/ 844555 h 920074"/>
              <a:gd name="connsiteX13" fmla="*/ 165126 w 254336"/>
              <a:gd name="connsiteY13" fmla="*/ 590555 h 920074"/>
              <a:gd name="connsiteX14" fmla="*/ 190526 w 254336"/>
              <a:gd name="connsiteY14" fmla="*/ 263530 h 920074"/>
              <a:gd name="connsiteX15" fmla="*/ 107976 w 254336"/>
              <a:gd name="connsiteY15" fmla="*/ 454030 h 920074"/>
              <a:gd name="connsiteX16" fmla="*/ 123851 w 254336"/>
              <a:gd name="connsiteY16" fmla="*/ 174630 h 920074"/>
              <a:gd name="connsiteX17" fmla="*/ 26 w 254336"/>
              <a:gd name="connsiteY17" fmla="*/ 396880 h 920074"/>
              <a:gd name="connsiteX18" fmla="*/ 127026 w 254336"/>
              <a:gd name="connsiteY18" fmla="*/ 5 h 920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4336" h="920074">
                <a:moveTo>
                  <a:pt x="127026" y="5"/>
                </a:moveTo>
                <a:cubicBezTo>
                  <a:pt x="132318" y="1592"/>
                  <a:pt x="42888" y="356134"/>
                  <a:pt x="31776" y="406405"/>
                </a:cubicBezTo>
                <a:cubicBezTo>
                  <a:pt x="20664" y="456676"/>
                  <a:pt x="45534" y="336555"/>
                  <a:pt x="60351" y="301630"/>
                </a:cubicBezTo>
                <a:cubicBezTo>
                  <a:pt x="75168" y="266705"/>
                  <a:pt x="115384" y="193680"/>
                  <a:pt x="120676" y="196855"/>
                </a:cubicBezTo>
                <a:cubicBezTo>
                  <a:pt x="125968" y="200030"/>
                  <a:pt x="94747" y="249243"/>
                  <a:pt x="92101" y="320680"/>
                </a:cubicBezTo>
                <a:cubicBezTo>
                  <a:pt x="89455" y="392117"/>
                  <a:pt x="100568" y="591613"/>
                  <a:pt x="104801" y="625480"/>
                </a:cubicBezTo>
                <a:cubicBezTo>
                  <a:pt x="109034" y="659347"/>
                  <a:pt x="100568" y="588967"/>
                  <a:pt x="117501" y="523880"/>
                </a:cubicBezTo>
                <a:cubicBezTo>
                  <a:pt x="134434" y="458793"/>
                  <a:pt x="196347" y="247655"/>
                  <a:pt x="206401" y="234955"/>
                </a:cubicBezTo>
                <a:cubicBezTo>
                  <a:pt x="216455" y="222255"/>
                  <a:pt x="182588" y="361955"/>
                  <a:pt x="177826" y="447680"/>
                </a:cubicBezTo>
                <a:cubicBezTo>
                  <a:pt x="173064" y="533405"/>
                  <a:pt x="171476" y="713322"/>
                  <a:pt x="177826" y="749305"/>
                </a:cubicBezTo>
                <a:cubicBezTo>
                  <a:pt x="184176" y="785288"/>
                  <a:pt x="203226" y="636063"/>
                  <a:pt x="215926" y="663580"/>
                </a:cubicBezTo>
                <a:cubicBezTo>
                  <a:pt x="228626" y="691097"/>
                  <a:pt x="250851" y="884242"/>
                  <a:pt x="254026" y="914405"/>
                </a:cubicBezTo>
                <a:cubicBezTo>
                  <a:pt x="257201" y="944568"/>
                  <a:pt x="234976" y="844555"/>
                  <a:pt x="234976" y="844555"/>
                </a:cubicBezTo>
                <a:cubicBezTo>
                  <a:pt x="220159" y="790580"/>
                  <a:pt x="172534" y="687392"/>
                  <a:pt x="165126" y="590555"/>
                </a:cubicBezTo>
                <a:cubicBezTo>
                  <a:pt x="157718" y="493718"/>
                  <a:pt x="200051" y="286284"/>
                  <a:pt x="190526" y="263530"/>
                </a:cubicBezTo>
                <a:cubicBezTo>
                  <a:pt x="181001" y="240776"/>
                  <a:pt x="119088" y="468846"/>
                  <a:pt x="107976" y="454030"/>
                </a:cubicBezTo>
                <a:cubicBezTo>
                  <a:pt x="96864" y="439214"/>
                  <a:pt x="141843" y="184155"/>
                  <a:pt x="123851" y="174630"/>
                </a:cubicBezTo>
                <a:cubicBezTo>
                  <a:pt x="105859" y="165105"/>
                  <a:pt x="2143" y="423338"/>
                  <a:pt x="26" y="396880"/>
                </a:cubicBezTo>
                <a:cubicBezTo>
                  <a:pt x="-2091" y="370422"/>
                  <a:pt x="121734" y="-1582"/>
                  <a:pt x="12702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 164">
            <a:extLst>
              <a:ext uri="{FF2B5EF4-FFF2-40B4-BE49-F238E27FC236}">
                <a16:creationId xmlns:a16="http://schemas.microsoft.com/office/drawing/2014/main" id="{713F2D8D-A87F-7F2F-3631-99D067F79C1F}"/>
              </a:ext>
            </a:extLst>
          </p:cNvPr>
          <p:cNvSpPr/>
          <p:nvPr/>
        </p:nvSpPr>
        <p:spPr>
          <a:xfrm>
            <a:off x="4404924" y="3561470"/>
            <a:ext cx="437528" cy="879230"/>
          </a:xfrm>
          <a:custGeom>
            <a:avLst/>
            <a:gdLst>
              <a:gd name="connsiteX0" fmla="*/ 379801 w 437528"/>
              <a:gd name="connsiteY0" fmla="*/ 4055 h 879230"/>
              <a:gd name="connsiteX1" fmla="*/ 14676 w 437528"/>
              <a:gd name="connsiteY1" fmla="*/ 562855 h 879230"/>
              <a:gd name="connsiteX2" fmla="*/ 97226 w 437528"/>
              <a:gd name="connsiteY2" fmla="*/ 435855 h 879230"/>
              <a:gd name="connsiteX3" fmla="*/ 332176 w 437528"/>
              <a:gd name="connsiteY3" fmla="*/ 232655 h 879230"/>
              <a:gd name="connsiteX4" fmla="*/ 255976 w 437528"/>
              <a:gd name="connsiteY4" fmla="*/ 312030 h 879230"/>
              <a:gd name="connsiteX5" fmla="*/ 5151 w 437528"/>
              <a:gd name="connsiteY5" fmla="*/ 870830 h 879230"/>
              <a:gd name="connsiteX6" fmla="*/ 119451 w 437528"/>
              <a:gd name="connsiteY6" fmla="*/ 610480 h 879230"/>
              <a:gd name="connsiteX7" fmla="*/ 436951 w 437528"/>
              <a:gd name="connsiteY7" fmla="*/ 102480 h 879230"/>
              <a:gd name="connsiteX8" fmla="*/ 202001 w 437528"/>
              <a:gd name="connsiteY8" fmla="*/ 299330 h 879230"/>
              <a:gd name="connsiteX9" fmla="*/ 379801 w 437528"/>
              <a:gd name="connsiteY9" fmla="*/ 4055 h 879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7528" h="879230">
                <a:moveTo>
                  <a:pt x="379801" y="4055"/>
                </a:moveTo>
                <a:cubicBezTo>
                  <a:pt x="348580" y="47976"/>
                  <a:pt x="61772" y="490888"/>
                  <a:pt x="14676" y="562855"/>
                </a:cubicBezTo>
                <a:cubicBezTo>
                  <a:pt x="-32420" y="634822"/>
                  <a:pt x="44309" y="490888"/>
                  <a:pt x="97226" y="435855"/>
                </a:cubicBezTo>
                <a:cubicBezTo>
                  <a:pt x="150143" y="380822"/>
                  <a:pt x="305718" y="253293"/>
                  <a:pt x="332176" y="232655"/>
                </a:cubicBezTo>
                <a:cubicBezTo>
                  <a:pt x="358634" y="212017"/>
                  <a:pt x="310480" y="205668"/>
                  <a:pt x="255976" y="312030"/>
                </a:cubicBezTo>
                <a:cubicBezTo>
                  <a:pt x="201472" y="418392"/>
                  <a:pt x="27905" y="821088"/>
                  <a:pt x="5151" y="870830"/>
                </a:cubicBezTo>
                <a:cubicBezTo>
                  <a:pt x="-17603" y="920572"/>
                  <a:pt x="47484" y="738538"/>
                  <a:pt x="119451" y="610480"/>
                </a:cubicBezTo>
                <a:cubicBezTo>
                  <a:pt x="191418" y="482422"/>
                  <a:pt x="423193" y="154338"/>
                  <a:pt x="436951" y="102480"/>
                </a:cubicBezTo>
                <a:cubicBezTo>
                  <a:pt x="450709" y="50622"/>
                  <a:pt x="214172" y="311501"/>
                  <a:pt x="202001" y="299330"/>
                </a:cubicBezTo>
                <a:cubicBezTo>
                  <a:pt x="189830" y="287159"/>
                  <a:pt x="411022" y="-39866"/>
                  <a:pt x="379801" y="4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 165">
            <a:extLst>
              <a:ext uri="{FF2B5EF4-FFF2-40B4-BE49-F238E27FC236}">
                <a16:creationId xmlns:a16="http://schemas.microsoft.com/office/drawing/2014/main" id="{45FCD7FA-CEC4-8AE9-93D4-0A3AFAA4A594}"/>
              </a:ext>
            </a:extLst>
          </p:cNvPr>
          <p:cNvSpPr/>
          <p:nvPr/>
        </p:nvSpPr>
        <p:spPr>
          <a:xfrm>
            <a:off x="8514681" y="4604783"/>
            <a:ext cx="123183" cy="929471"/>
          </a:xfrm>
          <a:custGeom>
            <a:avLst/>
            <a:gdLst>
              <a:gd name="connsiteX0" fmla="*/ 669 w 123183"/>
              <a:gd name="connsiteY0" fmla="*/ 2142 h 929471"/>
              <a:gd name="connsiteX1" fmla="*/ 92744 w 123183"/>
              <a:gd name="connsiteY1" fmla="*/ 214867 h 929471"/>
              <a:gd name="connsiteX2" fmla="*/ 60994 w 123183"/>
              <a:gd name="connsiteY2" fmla="*/ 151367 h 929471"/>
              <a:gd name="connsiteX3" fmla="*/ 83219 w 123183"/>
              <a:gd name="connsiteY3" fmla="*/ 357742 h 929471"/>
              <a:gd name="connsiteX4" fmla="*/ 10194 w 123183"/>
              <a:gd name="connsiteY4" fmla="*/ 224392 h 929471"/>
              <a:gd name="connsiteX5" fmla="*/ 76869 w 123183"/>
              <a:gd name="connsiteY5" fmla="*/ 716517 h 929471"/>
              <a:gd name="connsiteX6" fmla="*/ 32419 w 123183"/>
              <a:gd name="connsiteY6" fmla="*/ 599042 h 929471"/>
              <a:gd name="connsiteX7" fmla="*/ 45119 w 123183"/>
              <a:gd name="connsiteY7" fmla="*/ 780017 h 929471"/>
              <a:gd name="connsiteX8" fmla="*/ 29244 w 123183"/>
              <a:gd name="connsiteY8" fmla="*/ 783192 h 929471"/>
              <a:gd name="connsiteX9" fmla="*/ 41944 w 123183"/>
              <a:gd name="connsiteY9" fmla="*/ 929242 h 929471"/>
              <a:gd name="connsiteX10" fmla="*/ 41944 w 123183"/>
              <a:gd name="connsiteY10" fmla="*/ 745092 h 929471"/>
              <a:gd name="connsiteX11" fmla="*/ 26069 w 123183"/>
              <a:gd name="connsiteY11" fmla="*/ 322817 h 929471"/>
              <a:gd name="connsiteX12" fmla="*/ 121319 w 123183"/>
              <a:gd name="connsiteY12" fmla="*/ 459342 h 929471"/>
              <a:gd name="connsiteX13" fmla="*/ 86394 w 123183"/>
              <a:gd name="connsiteY13" fmla="*/ 332342 h 929471"/>
              <a:gd name="connsiteX14" fmla="*/ 51469 w 123183"/>
              <a:gd name="connsiteY14" fmla="*/ 119617 h 929471"/>
              <a:gd name="connsiteX15" fmla="*/ 669 w 123183"/>
              <a:gd name="connsiteY15" fmla="*/ 2142 h 92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3183" h="929471">
                <a:moveTo>
                  <a:pt x="669" y="2142"/>
                </a:moveTo>
                <a:cubicBezTo>
                  <a:pt x="7548" y="18017"/>
                  <a:pt x="82690" y="189996"/>
                  <a:pt x="92744" y="214867"/>
                </a:cubicBezTo>
                <a:cubicBezTo>
                  <a:pt x="102798" y="239738"/>
                  <a:pt x="62582" y="127554"/>
                  <a:pt x="60994" y="151367"/>
                </a:cubicBezTo>
                <a:cubicBezTo>
                  <a:pt x="59406" y="175180"/>
                  <a:pt x="91686" y="345571"/>
                  <a:pt x="83219" y="357742"/>
                </a:cubicBezTo>
                <a:cubicBezTo>
                  <a:pt x="74752" y="369913"/>
                  <a:pt x="11252" y="164596"/>
                  <a:pt x="10194" y="224392"/>
                </a:cubicBezTo>
                <a:cubicBezTo>
                  <a:pt x="9136" y="284188"/>
                  <a:pt x="73165" y="654075"/>
                  <a:pt x="76869" y="716517"/>
                </a:cubicBezTo>
                <a:cubicBezTo>
                  <a:pt x="80573" y="778959"/>
                  <a:pt x="37711" y="588459"/>
                  <a:pt x="32419" y="599042"/>
                </a:cubicBezTo>
                <a:cubicBezTo>
                  <a:pt x="27127" y="609625"/>
                  <a:pt x="45648" y="749325"/>
                  <a:pt x="45119" y="780017"/>
                </a:cubicBezTo>
                <a:cubicBezTo>
                  <a:pt x="44590" y="810709"/>
                  <a:pt x="29773" y="758321"/>
                  <a:pt x="29244" y="783192"/>
                </a:cubicBezTo>
                <a:cubicBezTo>
                  <a:pt x="28715" y="808063"/>
                  <a:pt x="39827" y="935592"/>
                  <a:pt x="41944" y="929242"/>
                </a:cubicBezTo>
                <a:cubicBezTo>
                  <a:pt x="44061" y="922892"/>
                  <a:pt x="44590" y="846163"/>
                  <a:pt x="41944" y="745092"/>
                </a:cubicBezTo>
                <a:cubicBezTo>
                  <a:pt x="39298" y="644021"/>
                  <a:pt x="12840" y="370442"/>
                  <a:pt x="26069" y="322817"/>
                </a:cubicBezTo>
                <a:cubicBezTo>
                  <a:pt x="39298" y="275192"/>
                  <a:pt x="111265" y="457755"/>
                  <a:pt x="121319" y="459342"/>
                </a:cubicBezTo>
                <a:cubicBezTo>
                  <a:pt x="131373" y="460929"/>
                  <a:pt x="98036" y="388963"/>
                  <a:pt x="86394" y="332342"/>
                </a:cubicBezTo>
                <a:cubicBezTo>
                  <a:pt x="74752" y="275721"/>
                  <a:pt x="60994" y="177296"/>
                  <a:pt x="51469" y="119617"/>
                </a:cubicBezTo>
                <a:cubicBezTo>
                  <a:pt x="41944" y="61938"/>
                  <a:pt x="-6210" y="-13733"/>
                  <a:pt x="669" y="2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 166">
            <a:extLst>
              <a:ext uri="{FF2B5EF4-FFF2-40B4-BE49-F238E27FC236}">
                <a16:creationId xmlns:a16="http://schemas.microsoft.com/office/drawing/2014/main" id="{1ACF8B84-4759-66B8-C8CA-E052A0B06C65}"/>
              </a:ext>
            </a:extLst>
          </p:cNvPr>
          <p:cNvSpPr/>
          <p:nvPr/>
        </p:nvSpPr>
        <p:spPr>
          <a:xfrm>
            <a:off x="8666073" y="4683031"/>
            <a:ext cx="100167" cy="305779"/>
          </a:xfrm>
          <a:custGeom>
            <a:avLst/>
            <a:gdLst>
              <a:gd name="connsiteX0" fmla="*/ 36602 w 100167"/>
              <a:gd name="connsiteY0" fmla="*/ 94 h 305779"/>
              <a:gd name="connsiteX1" fmla="*/ 1677 w 100167"/>
              <a:gd name="connsiteY1" fmla="*/ 304894 h 305779"/>
              <a:gd name="connsiteX2" fmla="*/ 100102 w 100167"/>
              <a:gd name="connsiteY2" fmla="*/ 98519 h 305779"/>
              <a:gd name="connsiteX3" fmla="*/ 17552 w 100167"/>
              <a:gd name="connsiteY3" fmla="*/ 269969 h 305779"/>
              <a:gd name="connsiteX4" fmla="*/ 36602 w 100167"/>
              <a:gd name="connsiteY4" fmla="*/ 94 h 30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67" h="305779">
                <a:moveTo>
                  <a:pt x="36602" y="94"/>
                </a:moveTo>
                <a:cubicBezTo>
                  <a:pt x="33956" y="5915"/>
                  <a:pt x="-8906" y="288490"/>
                  <a:pt x="1677" y="304894"/>
                </a:cubicBezTo>
                <a:cubicBezTo>
                  <a:pt x="12260" y="321298"/>
                  <a:pt x="97456" y="104340"/>
                  <a:pt x="100102" y="98519"/>
                </a:cubicBezTo>
                <a:cubicBezTo>
                  <a:pt x="102748" y="92698"/>
                  <a:pt x="24960" y="280552"/>
                  <a:pt x="17552" y="269969"/>
                </a:cubicBezTo>
                <a:cubicBezTo>
                  <a:pt x="10144" y="259386"/>
                  <a:pt x="39248" y="-5727"/>
                  <a:pt x="36602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 167">
            <a:extLst>
              <a:ext uri="{FF2B5EF4-FFF2-40B4-BE49-F238E27FC236}">
                <a16:creationId xmlns:a16="http://schemas.microsoft.com/office/drawing/2014/main" id="{95097F8B-5B0F-9571-0104-7AEFEB70981B}"/>
              </a:ext>
            </a:extLst>
          </p:cNvPr>
          <p:cNvSpPr/>
          <p:nvPr/>
        </p:nvSpPr>
        <p:spPr>
          <a:xfrm>
            <a:off x="8517442" y="4944710"/>
            <a:ext cx="33317" cy="775543"/>
          </a:xfrm>
          <a:custGeom>
            <a:avLst/>
            <a:gdLst>
              <a:gd name="connsiteX0" fmla="*/ 4258 w 33317"/>
              <a:gd name="connsiteY0" fmla="*/ 1940 h 775543"/>
              <a:gd name="connsiteX1" fmla="*/ 1083 w 33317"/>
              <a:gd name="connsiteY1" fmla="*/ 471840 h 775543"/>
              <a:gd name="connsiteX2" fmla="*/ 20133 w 33317"/>
              <a:gd name="connsiteY2" fmla="*/ 401990 h 775543"/>
              <a:gd name="connsiteX3" fmla="*/ 32833 w 33317"/>
              <a:gd name="connsiteY3" fmla="*/ 770290 h 775543"/>
              <a:gd name="connsiteX4" fmla="*/ 29658 w 33317"/>
              <a:gd name="connsiteY4" fmla="*/ 598840 h 775543"/>
              <a:gd name="connsiteX5" fmla="*/ 20133 w 33317"/>
              <a:gd name="connsiteY5" fmla="*/ 316265 h 775543"/>
              <a:gd name="connsiteX6" fmla="*/ 4258 w 33317"/>
              <a:gd name="connsiteY6" fmla="*/ 1940 h 77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17" h="775543">
                <a:moveTo>
                  <a:pt x="4258" y="1940"/>
                </a:moveTo>
                <a:cubicBezTo>
                  <a:pt x="1083" y="27869"/>
                  <a:pt x="-1563" y="405165"/>
                  <a:pt x="1083" y="471840"/>
                </a:cubicBezTo>
                <a:cubicBezTo>
                  <a:pt x="3729" y="538515"/>
                  <a:pt x="14841" y="352248"/>
                  <a:pt x="20133" y="401990"/>
                </a:cubicBezTo>
                <a:cubicBezTo>
                  <a:pt x="25425" y="451732"/>
                  <a:pt x="31246" y="737482"/>
                  <a:pt x="32833" y="770290"/>
                </a:cubicBezTo>
                <a:cubicBezTo>
                  <a:pt x="34421" y="803098"/>
                  <a:pt x="31775" y="674511"/>
                  <a:pt x="29658" y="598840"/>
                </a:cubicBezTo>
                <a:cubicBezTo>
                  <a:pt x="27541" y="523169"/>
                  <a:pt x="20662" y="415748"/>
                  <a:pt x="20133" y="316265"/>
                </a:cubicBezTo>
                <a:cubicBezTo>
                  <a:pt x="19604" y="216782"/>
                  <a:pt x="7433" y="-23989"/>
                  <a:pt x="4258" y="1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 168">
            <a:extLst>
              <a:ext uri="{FF2B5EF4-FFF2-40B4-BE49-F238E27FC236}">
                <a16:creationId xmlns:a16="http://schemas.microsoft.com/office/drawing/2014/main" id="{637453FA-43AC-6B54-9274-0D92781D5B32}"/>
              </a:ext>
            </a:extLst>
          </p:cNvPr>
          <p:cNvSpPr/>
          <p:nvPr/>
        </p:nvSpPr>
        <p:spPr>
          <a:xfrm>
            <a:off x="8475539" y="5270906"/>
            <a:ext cx="102835" cy="859948"/>
          </a:xfrm>
          <a:custGeom>
            <a:avLst/>
            <a:gdLst>
              <a:gd name="connsiteX0" fmla="*/ 100136 w 102835"/>
              <a:gd name="connsiteY0" fmla="*/ 2769 h 859948"/>
              <a:gd name="connsiteX1" fmla="*/ 1711 w 102835"/>
              <a:gd name="connsiteY1" fmla="*/ 383769 h 859948"/>
              <a:gd name="connsiteX2" fmla="*/ 36636 w 102835"/>
              <a:gd name="connsiteY2" fmla="*/ 323444 h 859948"/>
              <a:gd name="connsiteX3" fmla="*/ 23936 w 102835"/>
              <a:gd name="connsiteY3" fmla="*/ 532994 h 859948"/>
              <a:gd name="connsiteX4" fmla="*/ 4886 w 102835"/>
              <a:gd name="connsiteY4" fmla="*/ 698094 h 859948"/>
              <a:gd name="connsiteX5" fmla="*/ 77911 w 102835"/>
              <a:gd name="connsiteY5" fmla="*/ 567919 h 859948"/>
              <a:gd name="connsiteX6" fmla="*/ 36636 w 102835"/>
              <a:gd name="connsiteY6" fmla="*/ 796519 h 859948"/>
              <a:gd name="connsiteX7" fmla="*/ 20761 w 102835"/>
              <a:gd name="connsiteY7" fmla="*/ 856844 h 859948"/>
              <a:gd name="connsiteX8" fmla="*/ 49336 w 102835"/>
              <a:gd name="connsiteY8" fmla="*/ 723494 h 859948"/>
              <a:gd name="connsiteX9" fmla="*/ 58861 w 102835"/>
              <a:gd name="connsiteY9" fmla="*/ 469494 h 859948"/>
              <a:gd name="connsiteX10" fmla="*/ 90611 w 102835"/>
              <a:gd name="connsiteY10" fmla="*/ 361544 h 859948"/>
              <a:gd name="connsiteX11" fmla="*/ 46161 w 102835"/>
              <a:gd name="connsiteY11" fmla="*/ 469494 h 859948"/>
              <a:gd name="connsiteX12" fmla="*/ 71561 w 102835"/>
              <a:gd name="connsiteY12" fmla="*/ 225019 h 859948"/>
              <a:gd name="connsiteX13" fmla="*/ 100136 w 102835"/>
              <a:gd name="connsiteY13" fmla="*/ 2769 h 85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835" h="859948">
                <a:moveTo>
                  <a:pt x="100136" y="2769"/>
                </a:moveTo>
                <a:cubicBezTo>
                  <a:pt x="88494" y="29227"/>
                  <a:pt x="12294" y="330323"/>
                  <a:pt x="1711" y="383769"/>
                </a:cubicBezTo>
                <a:cubicBezTo>
                  <a:pt x="-8872" y="437215"/>
                  <a:pt x="32932" y="298573"/>
                  <a:pt x="36636" y="323444"/>
                </a:cubicBezTo>
                <a:cubicBezTo>
                  <a:pt x="40340" y="348315"/>
                  <a:pt x="29228" y="470552"/>
                  <a:pt x="23936" y="532994"/>
                </a:cubicBezTo>
                <a:cubicBezTo>
                  <a:pt x="18644" y="595436"/>
                  <a:pt x="-4110" y="692273"/>
                  <a:pt x="4886" y="698094"/>
                </a:cubicBezTo>
                <a:cubicBezTo>
                  <a:pt x="13882" y="703915"/>
                  <a:pt x="72619" y="551515"/>
                  <a:pt x="77911" y="567919"/>
                </a:cubicBezTo>
                <a:cubicBezTo>
                  <a:pt x="83203" y="584323"/>
                  <a:pt x="46161" y="748365"/>
                  <a:pt x="36636" y="796519"/>
                </a:cubicBezTo>
                <a:cubicBezTo>
                  <a:pt x="27111" y="844673"/>
                  <a:pt x="18644" y="869015"/>
                  <a:pt x="20761" y="856844"/>
                </a:cubicBezTo>
                <a:cubicBezTo>
                  <a:pt x="22878" y="844673"/>
                  <a:pt x="42986" y="788052"/>
                  <a:pt x="49336" y="723494"/>
                </a:cubicBezTo>
                <a:cubicBezTo>
                  <a:pt x="55686" y="658936"/>
                  <a:pt x="51982" y="529819"/>
                  <a:pt x="58861" y="469494"/>
                </a:cubicBezTo>
                <a:cubicBezTo>
                  <a:pt x="65740" y="409169"/>
                  <a:pt x="92728" y="361544"/>
                  <a:pt x="90611" y="361544"/>
                </a:cubicBezTo>
                <a:cubicBezTo>
                  <a:pt x="88494" y="361544"/>
                  <a:pt x="49336" y="492248"/>
                  <a:pt x="46161" y="469494"/>
                </a:cubicBezTo>
                <a:cubicBezTo>
                  <a:pt x="42986" y="446740"/>
                  <a:pt x="60448" y="303865"/>
                  <a:pt x="71561" y="225019"/>
                </a:cubicBezTo>
                <a:cubicBezTo>
                  <a:pt x="82674" y="146173"/>
                  <a:pt x="111778" y="-23689"/>
                  <a:pt x="100136" y="2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 169">
            <a:extLst>
              <a:ext uri="{FF2B5EF4-FFF2-40B4-BE49-F238E27FC236}">
                <a16:creationId xmlns:a16="http://schemas.microsoft.com/office/drawing/2014/main" id="{A6FA9774-1B2D-2762-61CC-717451A12805}"/>
              </a:ext>
            </a:extLst>
          </p:cNvPr>
          <p:cNvSpPr/>
          <p:nvPr/>
        </p:nvSpPr>
        <p:spPr>
          <a:xfrm>
            <a:off x="8456302" y="4358856"/>
            <a:ext cx="65398" cy="714074"/>
          </a:xfrm>
          <a:custGeom>
            <a:avLst/>
            <a:gdLst>
              <a:gd name="connsiteX0" fmla="*/ 24123 w 65398"/>
              <a:gd name="connsiteY0" fmla="*/ 419 h 714074"/>
              <a:gd name="connsiteX1" fmla="*/ 55873 w 65398"/>
              <a:gd name="connsiteY1" fmla="*/ 425869 h 714074"/>
              <a:gd name="connsiteX2" fmla="*/ 65398 w 65398"/>
              <a:gd name="connsiteY2" fmla="*/ 375069 h 714074"/>
              <a:gd name="connsiteX3" fmla="*/ 55873 w 65398"/>
              <a:gd name="connsiteY3" fmla="*/ 695744 h 714074"/>
              <a:gd name="connsiteX4" fmla="*/ 59048 w 65398"/>
              <a:gd name="connsiteY4" fmla="*/ 622719 h 714074"/>
              <a:gd name="connsiteX5" fmla="*/ 1898 w 65398"/>
              <a:gd name="connsiteY5" fmla="*/ 190919 h 714074"/>
              <a:gd name="connsiteX6" fmla="*/ 14598 w 65398"/>
              <a:gd name="connsiteY6" fmla="*/ 343319 h 714074"/>
              <a:gd name="connsiteX7" fmla="*/ 24123 w 65398"/>
              <a:gd name="connsiteY7" fmla="*/ 419 h 71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398" h="714074">
                <a:moveTo>
                  <a:pt x="24123" y="419"/>
                </a:moveTo>
                <a:cubicBezTo>
                  <a:pt x="31002" y="14177"/>
                  <a:pt x="48994" y="363427"/>
                  <a:pt x="55873" y="425869"/>
                </a:cubicBezTo>
                <a:cubicBezTo>
                  <a:pt x="62752" y="488311"/>
                  <a:pt x="65398" y="330090"/>
                  <a:pt x="65398" y="375069"/>
                </a:cubicBezTo>
                <a:cubicBezTo>
                  <a:pt x="65398" y="420048"/>
                  <a:pt x="56931" y="654469"/>
                  <a:pt x="55873" y="695744"/>
                </a:cubicBezTo>
                <a:cubicBezTo>
                  <a:pt x="54815" y="737019"/>
                  <a:pt x="68044" y="706856"/>
                  <a:pt x="59048" y="622719"/>
                </a:cubicBezTo>
                <a:cubicBezTo>
                  <a:pt x="50052" y="538582"/>
                  <a:pt x="9306" y="237486"/>
                  <a:pt x="1898" y="190919"/>
                </a:cubicBezTo>
                <a:cubicBezTo>
                  <a:pt x="-5510" y="144352"/>
                  <a:pt x="10894" y="370836"/>
                  <a:pt x="14598" y="343319"/>
                </a:cubicBezTo>
                <a:cubicBezTo>
                  <a:pt x="18302" y="315802"/>
                  <a:pt x="17244" y="-13339"/>
                  <a:pt x="24123" y="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 170">
            <a:extLst>
              <a:ext uri="{FF2B5EF4-FFF2-40B4-BE49-F238E27FC236}">
                <a16:creationId xmlns:a16="http://schemas.microsoft.com/office/drawing/2014/main" id="{8BC24B64-3E33-ABD2-FA7A-AF0D1688E67C}"/>
              </a:ext>
            </a:extLst>
          </p:cNvPr>
          <p:cNvSpPr/>
          <p:nvPr/>
        </p:nvSpPr>
        <p:spPr>
          <a:xfrm>
            <a:off x="8251757" y="4289425"/>
            <a:ext cx="343486" cy="146188"/>
          </a:xfrm>
          <a:custGeom>
            <a:avLst/>
            <a:gdLst>
              <a:gd name="connsiteX0" fmla="*/ 68 w 343486"/>
              <a:gd name="connsiteY0" fmla="*/ 50800 h 146188"/>
              <a:gd name="connsiteX1" fmla="*/ 152468 w 343486"/>
              <a:gd name="connsiteY1" fmla="*/ 31750 h 146188"/>
              <a:gd name="connsiteX2" fmla="*/ 342968 w 343486"/>
              <a:gd name="connsiteY2" fmla="*/ 146050 h 146188"/>
              <a:gd name="connsiteX3" fmla="*/ 206443 w 343486"/>
              <a:gd name="connsiteY3" fmla="*/ 53975 h 146188"/>
              <a:gd name="connsiteX4" fmla="*/ 133418 w 343486"/>
              <a:gd name="connsiteY4" fmla="*/ 0 h 146188"/>
              <a:gd name="connsiteX5" fmla="*/ 68 w 343486"/>
              <a:gd name="connsiteY5" fmla="*/ 50800 h 146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486" h="146188">
                <a:moveTo>
                  <a:pt x="68" y="50800"/>
                </a:moveTo>
                <a:cubicBezTo>
                  <a:pt x="3243" y="56092"/>
                  <a:pt x="95318" y="15875"/>
                  <a:pt x="152468" y="31750"/>
                </a:cubicBezTo>
                <a:cubicBezTo>
                  <a:pt x="209618" y="47625"/>
                  <a:pt x="333972" y="142346"/>
                  <a:pt x="342968" y="146050"/>
                </a:cubicBezTo>
                <a:cubicBezTo>
                  <a:pt x="351964" y="149754"/>
                  <a:pt x="241368" y="78317"/>
                  <a:pt x="206443" y="53975"/>
                </a:cubicBezTo>
                <a:cubicBezTo>
                  <a:pt x="171518" y="29633"/>
                  <a:pt x="161993" y="0"/>
                  <a:pt x="133418" y="0"/>
                </a:cubicBezTo>
                <a:cubicBezTo>
                  <a:pt x="104843" y="0"/>
                  <a:pt x="-3107" y="45508"/>
                  <a:pt x="68" y="50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 171">
            <a:extLst>
              <a:ext uri="{FF2B5EF4-FFF2-40B4-BE49-F238E27FC236}">
                <a16:creationId xmlns:a16="http://schemas.microsoft.com/office/drawing/2014/main" id="{FBABE682-5F02-3E1D-80A0-795236F2DD24}"/>
              </a:ext>
            </a:extLst>
          </p:cNvPr>
          <p:cNvSpPr/>
          <p:nvPr/>
        </p:nvSpPr>
        <p:spPr>
          <a:xfrm>
            <a:off x="8181398" y="3883000"/>
            <a:ext cx="387390" cy="404034"/>
          </a:xfrm>
          <a:custGeom>
            <a:avLst/>
            <a:gdLst>
              <a:gd name="connsiteX0" fmla="*/ 577 w 387390"/>
              <a:gd name="connsiteY0" fmla="*/ 25 h 404034"/>
              <a:gd name="connsiteX1" fmla="*/ 124402 w 387390"/>
              <a:gd name="connsiteY1" fmla="*/ 133375 h 404034"/>
              <a:gd name="connsiteX2" fmla="*/ 133927 w 387390"/>
              <a:gd name="connsiteY2" fmla="*/ 25425 h 404034"/>
              <a:gd name="connsiteX3" fmla="*/ 381577 w 387390"/>
              <a:gd name="connsiteY3" fmla="*/ 400075 h 404034"/>
              <a:gd name="connsiteX4" fmla="*/ 295852 w 387390"/>
              <a:gd name="connsiteY4" fmla="*/ 212750 h 404034"/>
              <a:gd name="connsiteX5" fmla="*/ 146627 w 387390"/>
              <a:gd name="connsiteY5" fmla="*/ 60350 h 404034"/>
              <a:gd name="connsiteX6" fmla="*/ 181552 w 387390"/>
              <a:gd name="connsiteY6" fmla="*/ 146075 h 404034"/>
              <a:gd name="connsiteX7" fmla="*/ 577 w 387390"/>
              <a:gd name="connsiteY7" fmla="*/ 25 h 40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390" h="404034">
                <a:moveTo>
                  <a:pt x="577" y="25"/>
                </a:moveTo>
                <a:cubicBezTo>
                  <a:pt x="-8948" y="-2092"/>
                  <a:pt x="102177" y="129142"/>
                  <a:pt x="124402" y="133375"/>
                </a:cubicBezTo>
                <a:cubicBezTo>
                  <a:pt x="146627" y="137608"/>
                  <a:pt x="91065" y="-19025"/>
                  <a:pt x="133927" y="25425"/>
                </a:cubicBezTo>
                <a:cubicBezTo>
                  <a:pt x="176789" y="69875"/>
                  <a:pt x="354589" y="368854"/>
                  <a:pt x="381577" y="400075"/>
                </a:cubicBezTo>
                <a:cubicBezTo>
                  <a:pt x="408565" y="431296"/>
                  <a:pt x="335010" y="269371"/>
                  <a:pt x="295852" y="212750"/>
                </a:cubicBezTo>
                <a:cubicBezTo>
                  <a:pt x="256694" y="156129"/>
                  <a:pt x="165677" y="71462"/>
                  <a:pt x="146627" y="60350"/>
                </a:cubicBezTo>
                <a:cubicBezTo>
                  <a:pt x="127577" y="49238"/>
                  <a:pt x="202189" y="150837"/>
                  <a:pt x="181552" y="146075"/>
                </a:cubicBezTo>
                <a:cubicBezTo>
                  <a:pt x="160915" y="141313"/>
                  <a:pt x="10102" y="2142"/>
                  <a:pt x="577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 172">
            <a:extLst>
              <a:ext uri="{FF2B5EF4-FFF2-40B4-BE49-F238E27FC236}">
                <a16:creationId xmlns:a16="http://schemas.microsoft.com/office/drawing/2014/main" id="{B2C30DEE-20D8-1892-A15A-2622F71743CB}"/>
              </a:ext>
            </a:extLst>
          </p:cNvPr>
          <p:cNvSpPr/>
          <p:nvPr/>
        </p:nvSpPr>
        <p:spPr>
          <a:xfrm>
            <a:off x="8782796" y="3582725"/>
            <a:ext cx="200669" cy="946063"/>
          </a:xfrm>
          <a:custGeom>
            <a:avLst/>
            <a:gdLst>
              <a:gd name="connsiteX0" fmla="*/ 199279 w 200669"/>
              <a:gd name="connsiteY0" fmla="*/ 1850 h 946063"/>
              <a:gd name="connsiteX1" fmla="*/ 145304 w 200669"/>
              <a:gd name="connsiteY1" fmla="*/ 284425 h 946063"/>
              <a:gd name="connsiteX2" fmla="*/ 129429 w 200669"/>
              <a:gd name="connsiteY2" fmla="*/ 567000 h 946063"/>
              <a:gd name="connsiteX3" fmla="*/ 132604 w 200669"/>
              <a:gd name="connsiteY3" fmla="*/ 474925 h 946063"/>
              <a:gd name="connsiteX4" fmla="*/ 110379 w 200669"/>
              <a:gd name="connsiteY4" fmla="*/ 792425 h 946063"/>
              <a:gd name="connsiteX5" fmla="*/ 116729 w 200669"/>
              <a:gd name="connsiteY5" fmla="*/ 713050 h 946063"/>
              <a:gd name="connsiteX6" fmla="*/ 2429 w 200669"/>
              <a:gd name="connsiteY6" fmla="*/ 941650 h 946063"/>
              <a:gd name="connsiteX7" fmla="*/ 40529 w 200669"/>
              <a:gd name="connsiteY7" fmla="*/ 852750 h 946063"/>
              <a:gd name="connsiteX8" fmla="*/ 62754 w 200669"/>
              <a:gd name="connsiteY8" fmla="*/ 716225 h 946063"/>
              <a:gd name="connsiteX9" fmla="*/ 97679 w 200669"/>
              <a:gd name="connsiteY9" fmla="*/ 14550 h 946063"/>
              <a:gd name="connsiteX10" fmla="*/ 62754 w 200669"/>
              <a:gd name="connsiteY10" fmla="*/ 706700 h 946063"/>
              <a:gd name="connsiteX11" fmla="*/ 110379 w 200669"/>
              <a:gd name="connsiteY11" fmla="*/ 268550 h 946063"/>
              <a:gd name="connsiteX12" fmla="*/ 81804 w 200669"/>
              <a:gd name="connsiteY12" fmla="*/ 427300 h 946063"/>
              <a:gd name="connsiteX13" fmla="*/ 199279 w 200669"/>
              <a:gd name="connsiteY13" fmla="*/ 1850 h 94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0669" h="946063">
                <a:moveTo>
                  <a:pt x="199279" y="1850"/>
                </a:moveTo>
                <a:cubicBezTo>
                  <a:pt x="209862" y="-21962"/>
                  <a:pt x="156946" y="190233"/>
                  <a:pt x="145304" y="284425"/>
                </a:cubicBezTo>
                <a:cubicBezTo>
                  <a:pt x="133662" y="378617"/>
                  <a:pt x="131546" y="535250"/>
                  <a:pt x="129429" y="567000"/>
                </a:cubicBezTo>
                <a:cubicBezTo>
                  <a:pt x="127312" y="598750"/>
                  <a:pt x="135779" y="437354"/>
                  <a:pt x="132604" y="474925"/>
                </a:cubicBezTo>
                <a:cubicBezTo>
                  <a:pt x="129429" y="512496"/>
                  <a:pt x="113025" y="752738"/>
                  <a:pt x="110379" y="792425"/>
                </a:cubicBezTo>
                <a:cubicBezTo>
                  <a:pt x="107733" y="832112"/>
                  <a:pt x="134721" y="688179"/>
                  <a:pt x="116729" y="713050"/>
                </a:cubicBezTo>
                <a:cubicBezTo>
                  <a:pt x="98737" y="737921"/>
                  <a:pt x="15129" y="918367"/>
                  <a:pt x="2429" y="941650"/>
                </a:cubicBezTo>
                <a:cubicBezTo>
                  <a:pt x="-10271" y="964933"/>
                  <a:pt x="30475" y="890321"/>
                  <a:pt x="40529" y="852750"/>
                </a:cubicBezTo>
                <a:cubicBezTo>
                  <a:pt x="50583" y="815179"/>
                  <a:pt x="53229" y="855925"/>
                  <a:pt x="62754" y="716225"/>
                </a:cubicBezTo>
                <a:cubicBezTo>
                  <a:pt x="72279" y="576525"/>
                  <a:pt x="97679" y="16137"/>
                  <a:pt x="97679" y="14550"/>
                </a:cubicBezTo>
                <a:cubicBezTo>
                  <a:pt x="97679" y="12963"/>
                  <a:pt x="60637" y="664367"/>
                  <a:pt x="62754" y="706700"/>
                </a:cubicBezTo>
                <a:cubicBezTo>
                  <a:pt x="64871" y="749033"/>
                  <a:pt x="107204" y="315117"/>
                  <a:pt x="110379" y="268550"/>
                </a:cubicBezTo>
                <a:cubicBezTo>
                  <a:pt x="113554" y="221983"/>
                  <a:pt x="67517" y="469104"/>
                  <a:pt x="81804" y="427300"/>
                </a:cubicBezTo>
                <a:cubicBezTo>
                  <a:pt x="96091" y="385496"/>
                  <a:pt x="188696" y="25662"/>
                  <a:pt x="199279" y="1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 173">
            <a:extLst>
              <a:ext uri="{FF2B5EF4-FFF2-40B4-BE49-F238E27FC236}">
                <a16:creationId xmlns:a16="http://schemas.microsoft.com/office/drawing/2014/main" id="{03527F32-0489-F6D1-43AC-3C56D18D8AF2}"/>
              </a:ext>
            </a:extLst>
          </p:cNvPr>
          <p:cNvSpPr/>
          <p:nvPr/>
        </p:nvSpPr>
        <p:spPr>
          <a:xfrm>
            <a:off x="7748664" y="3103771"/>
            <a:ext cx="782641" cy="717253"/>
          </a:xfrm>
          <a:custGeom>
            <a:avLst/>
            <a:gdLst>
              <a:gd name="connsiteX0" fmla="*/ 1755 w 782641"/>
              <a:gd name="connsiteY0" fmla="*/ 4310 h 717253"/>
              <a:gd name="connsiteX1" fmla="*/ 516105 w 782641"/>
              <a:gd name="connsiteY1" fmla="*/ 575810 h 717253"/>
              <a:gd name="connsiteX2" fmla="*/ 375428 w 782641"/>
              <a:gd name="connsiteY2" fmla="*/ 413152 h 717253"/>
              <a:gd name="connsiteX3" fmla="*/ 779874 w 782641"/>
              <a:gd name="connsiteY3" fmla="*/ 716487 h 717253"/>
              <a:gd name="connsiteX4" fmla="*/ 538086 w 782641"/>
              <a:gd name="connsiteY4" fmla="*/ 487887 h 717253"/>
              <a:gd name="connsiteX5" fmla="*/ 239148 w 782641"/>
              <a:gd name="connsiteY5" fmla="*/ 123006 h 717253"/>
              <a:gd name="connsiteX6" fmla="*/ 520501 w 782641"/>
              <a:gd name="connsiteY6" fmla="*/ 536244 h 717253"/>
              <a:gd name="connsiteX7" fmla="*/ 353448 w 782641"/>
              <a:gd name="connsiteY7" fmla="*/ 325229 h 717253"/>
              <a:gd name="connsiteX8" fmla="*/ 1755 w 782641"/>
              <a:gd name="connsiteY8" fmla="*/ 4310 h 71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2641" h="717253">
                <a:moveTo>
                  <a:pt x="1755" y="4310"/>
                </a:moveTo>
                <a:cubicBezTo>
                  <a:pt x="28865" y="46074"/>
                  <a:pt x="453826" y="507670"/>
                  <a:pt x="516105" y="575810"/>
                </a:cubicBezTo>
                <a:cubicBezTo>
                  <a:pt x="578384" y="643950"/>
                  <a:pt x="331467" y="389706"/>
                  <a:pt x="375428" y="413152"/>
                </a:cubicBezTo>
                <a:cubicBezTo>
                  <a:pt x="419389" y="436598"/>
                  <a:pt x="752764" y="704031"/>
                  <a:pt x="779874" y="716487"/>
                </a:cubicBezTo>
                <a:cubicBezTo>
                  <a:pt x="806984" y="728943"/>
                  <a:pt x="628207" y="586801"/>
                  <a:pt x="538086" y="487887"/>
                </a:cubicBezTo>
                <a:cubicBezTo>
                  <a:pt x="447965" y="388973"/>
                  <a:pt x="242079" y="114947"/>
                  <a:pt x="239148" y="123006"/>
                </a:cubicBezTo>
                <a:cubicBezTo>
                  <a:pt x="236217" y="131065"/>
                  <a:pt x="501451" y="502540"/>
                  <a:pt x="520501" y="536244"/>
                </a:cubicBezTo>
                <a:cubicBezTo>
                  <a:pt x="539551" y="569948"/>
                  <a:pt x="437707" y="414617"/>
                  <a:pt x="353448" y="325229"/>
                </a:cubicBezTo>
                <a:cubicBezTo>
                  <a:pt x="269189" y="235841"/>
                  <a:pt x="-25355" y="-37454"/>
                  <a:pt x="1755" y="4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 174">
            <a:extLst>
              <a:ext uri="{FF2B5EF4-FFF2-40B4-BE49-F238E27FC236}">
                <a16:creationId xmlns:a16="http://schemas.microsoft.com/office/drawing/2014/main" id="{751496E7-1225-F6BD-0F03-216EB92F46BB}"/>
              </a:ext>
            </a:extLst>
          </p:cNvPr>
          <p:cNvSpPr/>
          <p:nvPr/>
        </p:nvSpPr>
        <p:spPr>
          <a:xfrm>
            <a:off x="7803127" y="2676487"/>
            <a:ext cx="1556329" cy="602581"/>
          </a:xfrm>
          <a:custGeom>
            <a:avLst/>
            <a:gdLst>
              <a:gd name="connsiteX0" fmla="*/ 215458 w 1556329"/>
              <a:gd name="connsiteY0" fmla="*/ 598648 h 602581"/>
              <a:gd name="connsiteX1" fmla="*/ 567150 w 1556329"/>
              <a:gd name="connsiteY1" fmla="*/ 154636 h 602581"/>
              <a:gd name="connsiteX2" fmla="*/ 1094688 w 1556329"/>
              <a:gd name="connsiteY2" fmla="*/ 57921 h 602581"/>
              <a:gd name="connsiteX3" fmla="*/ 848504 w 1556329"/>
              <a:gd name="connsiteY3" fmla="*/ 128259 h 602581"/>
              <a:gd name="connsiteX4" fmla="*/ 1556285 w 1556329"/>
              <a:gd name="connsiteY4" fmla="*/ 771 h 602581"/>
              <a:gd name="connsiteX5" fmla="*/ 879277 w 1556329"/>
              <a:gd name="connsiteY5" fmla="*/ 84298 h 602581"/>
              <a:gd name="connsiteX6" fmla="*/ 118742 w 1556329"/>
              <a:gd name="connsiteY6" fmla="*/ 268936 h 602581"/>
              <a:gd name="connsiteX7" fmla="*/ 637488 w 1556329"/>
              <a:gd name="connsiteY7" fmla="*/ 172221 h 602581"/>
              <a:gd name="connsiteX8" fmla="*/ 46 w 1556329"/>
              <a:gd name="connsiteY8" fmla="*/ 453575 h 602581"/>
              <a:gd name="connsiteX9" fmla="*/ 602319 w 1556329"/>
              <a:gd name="connsiteY9" fmla="*/ 299709 h 602581"/>
              <a:gd name="connsiteX10" fmla="*/ 373719 w 1556329"/>
              <a:gd name="connsiteY10" fmla="*/ 370048 h 602581"/>
              <a:gd name="connsiteX11" fmla="*/ 215458 w 1556329"/>
              <a:gd name="connsiteY11" fmla="*/ 598648 h 60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56329" h="602581">
                <a:moveTo>
                  <a:pt x="215458" y="598648"/>
                </a:moveTo>
                <a:cubicBezTo>
                  <a:pt x="247697" y="562746"/>
                  <a:pt x="420612" y="244757"/>
                  <a:pt x="567150" y="154636"/>
                </a:cubicBezTo>
                <a:cubicBezTo>
                  <a:pt x="713688" y="64515"/>
                  <a:pt x="1047796" y="62317"/>
                  <a:pt x="1094688" y="57921"/>
                </a:cubicBezTo>
                <a:cubicBezTo>
                  <a:pt x="1141580" y="53525"/>
                  <a:pt x="771571" y="137784"/>
                  <a:pt x="848504" y="128259"/>
                </a:cubicBezTo>
                <a:cubicBezTo>
                  <a:pt x="925437" y="118734"/>
                  <a:pt x="1551156" y="8098"/>
                  <a:pt x="1556285" y="771"/>
                </a:cubicBezTo>
                <a:cubicBezTo>
                  <a:pt x="1561414" y="-6556"/>
                  <a:pt x="1118868" y="39604"/>
                  <a:pt x="879277" y="84298"/>
                </a:cubicBezTo>
                <a:cubicBezTo>
                  <a:pt x="639687" y="128992"/>
                  <a:pt x="159040" y="254282"/>
                  <a:pt x="118742" y="268936"/>
                </a:cubicBezTo>
                <a:cubicBezTo>
                  <a:pt x="78444" y="283590"/>
                  <a:pt x="657271" y="141448"/>
                  <a:pt x="637488" y="172221"/>
                </a:cubicBezTo>
                <a:cubicBezTo>
                  <a:pt x="617705" y="202994"/>
                  <a:pt x="5907" y="432327"/>
                  <a:pt x="46" y="453575"/>
                </a:cubicBezTo>
                <a:cubicBezTo>
                  <a:pt x="-5815" y="474823"/>
                  <a:pt x="540040" y="313630"/>
                  <a:pt x="602319" y="299709"/>
                </a:cubicBezTo>
                <a:cubicBezTo>
                  <a:pt x="664598" y="285788"/>
                  <a:pt x="433800" y="326087"/>
                  <a:pt x="373719" y="370048"/>
                </a:cubicBezTo>
                <a:cubicBezTo>
                  <a:pt x="313638" y="414009"/>
                  <a:pt x="183219" y="634550"/>
                  <a:pt x="215458" y="598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 175">
            <a:extLst>
              <a:ext uri="{FF2B5EF4-FFF2-40B4-BE49-F238E27FC236}">
                <a16:creationId xmlns:a16="http://schemas.microsoft.com/office/drawing/2014/main" id="{9EF59F20-2D2F-ACD0-5617-34ADE057B1D7}"/>
              </a:ext>
            </a:extLst>
          </p:cNvPr>
          <p:cNvSpPr/>
          <p:nvPr/>
        </p:nvSpPr>
        <p:spPr>
          <a:xfrm>
            <a:off x="8244801" y="2846535"/>
            <a:ext cx="430880" cy="1231930"/>
          </a:xfrm>
          <a:custGeom>
            <a:avLst/>
            <a:gdLst>
              <a:gd name="connsiteX0" fmla="*/ 33157 w 430880"/>
              <a:gd name="connsiteY0" fmla="*/ 2173 h 1231930"/>
              <a:gd name="connsiteX1" fmla="*/ 340887 w 430880"/>
              <a:gd name="connsiteY1" fmla="*/ 916573 h 1231930"/>
              <a:gd name="connsiteX2" fmla="*/ 332095 w 430880"/>
              <a:gd name="connsiteY2" fmla="*/ 797877 h 1231930"/>
              <a:gd name="connsiteX3" fmla="*/ 424414 w 430880"/>
              <a:gd name="connsiteY3" fmla="*/ 1224303 h 1231930"/>
              <a:gd name="connsiteX4" fmla="*/ 376057 w 430880"/>
              <a:gd name="connsiteY4" fmla="*/ 1017684 h 1231930"/>
              <a:gd name="connsiteX5" fmla="*/ 2384 w 430880"/>
              <a:gd name="connsiteY5" fmla="*/ 362657 h 1231930"/>
              <a:gd name="connsiteX6" fmla="*/ 209003 w 430880"/>
              <a:gd name="connsiteY6" fmla="*/ 652803 h 1231930"/>
              <a:gd name="connsiteX7" fmla="*/ 33157 w 430880"/>
              <a:gd name="connsiteY7" fmla="*/ 2173 h 1231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880" h="1231930">
                <a:moveTo>
                  <a:pt x="33157" y="2173"/>
                </a:moveTo>
                <a:cubicBezTo>
                  <a:pt x="55138" y="46135"/>
                  <a:pt x="291064" y="783956"/>
                  <a:pt x="340887" y="916573"/>
                </a:cubicBezTo>
                <a:cubicBezTo>
                  <a:pt x="390710" y="1049190"/>
                  <a:pt x="318174" y="746589"/>
                  <a:pt x="332095" y="797877"/>
                </a:cubicBezTo>
                <a:cubicBezTo>
                  <a:pt x="346016" y="849165"/>
                  <a:pt x="417087" y="1187669"/>
                  <a:pt x="424414" y="1224303"/>
                </a:cubicBezTo>
                <a:cubicBezTo>
                  <a:pt x="431741" y="1260938"/>
                  <a:pt x="446395" y="1161292"/>
                  <a:pt x="376057" y="1017684"/>
                </a:cubicBezTo>
                <a:cubicBezTo>
                  <a:pt x="305719" y="874076"/>
                  <a:pt x="30226" y="423470"/>
                  <a:pt x="2384" y="362657"/>
                </a:cubicBezTo>
                <a:cubicBezTo>
                  <a:pt x="-25458" y="301844"/>
                  <a:pt x="199478" y="710686"/>
                  <a:pt x="209003" y="652803"/>
                </a:cubicBezTo>
                <a:cubicBezTo>
                  <a:pt x="218528" y="594920"/>
                  <a:pt x="11176" y="-41789"/>
                  <a:pt x="33157" y="2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 176">
            <a:extLst>
              <a:ext uri="{FF2B5EF4-FFF2-40B4-BE49-F238E27FC236}">
                <a16:creationId xmlns:a16="http://schemas.microsoft.com/office/drawing/2014/main" id="{9BCC6807-C1ED-8EC3-89B0-B8F6C3B1EE58}"/>
              </a:ext>
            </a:extLst>
          </p:cNvPr>
          <p:cNvSpPr/>
          <p:nvPr/>
        </p:nvSpPr>
        <p:spPr>
          <a:xfrm>
            <a:off x="8479733" y="2958347"/>
            <a:ext cx="240020" cy="1785927"/>
          </a:xfrm>
          <a:custGeom>
            <a:avLst/>
            <a:gdLst>
              <a:gd name="connsiteX0" fmla="*/ 123540 w 240020"/>
              <a:gd name="connsiteY0" fmla="*/ 265 h 1785927"/>
              <a:gd name="connsiteX1" fmla="*/ 211463 w 240020"/>
              <a:gd name="connsiteY1" fmla="*/ 769591 h 1785927"/>
              <a:gd name="connsiteX2" fmla="*/ 233444 w 240020"/>
              <a:gd name="connsiteY2" fmla="*/ 668480 h 1785927"/>
              <a:gd name="connsiteX3" fmla="*/ 105955 w 240020"/>
              <a:gd name="connsiteY3" fmla="*/ 1670803 h 1785927"/>
              <a:gd name="connsiteX4" fmla="*/ 114748 w 240020"/>
              <a:gd name="connsiteY4" fmla="*/ 1749934 h 1785927"/>
              <a:gd name="connsiteX5" fmla="*/ 101559 w 240020"/>
              <a:gd name="connsiteY5" fmla="*/ 1543315 h 1785927"/>
              <a:gd name="connsiteX6" fmla="*/ 136729 w 240020"/>
              <a:gd name="connsiteY6" fmla="*/ 813553 h 1785927"/>
              <a:gd name="connsiteX7" fmla="*/ 136729 w 240020"/>
              <a:gd name="connsiteY7" fmla="*/ 1169641 h 1785927"/>
              <a:gd name="connsiteX8" fmla="*/ 158709 w 240020"/>
              <a:gd name="connsiteY8" fmla="*/ 681668 h 1785927"/>
              <a:gd name="connsiteX9" fmla="*/ 448 w 240020"/>
              <a:gd name="connsiteY9" fmla="*/ 215676 h 1785927"/>
              <a:gd name="connsiteX10" fmla="*/ 215859 w 240020"/>
              <a:gd name="connsiteY10" fmla="*/ 677272 h 1785927"/>
              <a:gd name="connsiteX11" fmla="*/ 123540 w 240020"/>
              <a:gd name="connsiteY11" fmla="*/ 265 h 1785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0020" h="1785927">
                <a:moveTo>
                  <a:pt x="123540" y="265"/>
                </a:moveTo>
                <a:cubicBezTo>
                  <a:pt x="122807" y="15651"/>
                  <a:pt x="193146" y="658222"/>
                  <a:pt x="211463" y="769591"/>
                </a:cubicBezTo>
                <a:cubicBezTo>
                  <a:pt x="229780" y="880960"/>
                  <a:pt x="251029" y="518278"/>
                  <a:pt x="233444" y="668480"/>
                </a:cubicBezTo>
                <a:cubicBezTo>
                  <a:pt x="215859" y="818682"/>
                  <a:pt x="125738" y="1490561"/>
                  <a:pt x="105955" y="1670803"/>
                </a:cubicBezTo>
                <a:cubicBezTo>
                  <a:pt x="86172" y="1851045"/>
                  <a:pt x="115481" y="1771182"/>
                  <a:pt x="114748" y="1749934"/>
                </a:cubicBezTo>
                <a:cubicBezTo>
                  <a:pt x="114015" y="1728686"/>
                  <a:pt x="97896" y="1699378"/>
                  <a:pt x="101559" y="1543315"/>
                </a:cubicBezTo>
                <a:cubicBezTo>
                  <a:pt x="105222" y="1387252"/>
                  <a:pt x="130867" y="875832"/>
                  <a:pt x="136729" y="813553"/>
                </a:cubicBezTo>
                <a:cubicBezTo>
                  <a:pt x="142591" y="751274"/>
                  <a:pt x="133066" y="1191622"/>
                  <a:pt x="136729" y="1169641"/>
                </a:cubicBezTo>
                <a:cubicBezTo>
                  <a:pt x="140392" y="1147660"/>
                  <a:pt x="181423" y="840662"/>
                  <a:pt x="158709" y="681668"/>
                </a:cubicBezTo>
                <a:cubicBezTo>
                  <a:pt x="135996" y="522674"/>
                  <a:pt x="-9077" y="216409"/>
                  <a:pt x="448" y="215676"/>
                </a:cubicBezTo>
                <a:cubicBezTo>
                  <a:pt x="9973" y="214943"/>
                  <a:pt x="189482" y="710243"/>
                  <a:pt x="215859" y="677272"/>
                </a:cubicBezTo>
                <a:cubicBezTo>
                  <a:pt x="242236" y="644301"/>
                  <a:pt x="124273" y="-15121"/>
                  <a:pt x="123540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 177">
            <a:extLst>
              <a:ext uri="{FF2B5EF4-FFF2-40B4-BE49-F238E27FC236}">
                <a16:creationId xmlns:a16="http://schemas.microsoft.com/office/drawing/2014/main" id="{B0C930D8-AA64-6F31-7FC3-B2FB8DC90118}"/>
              </a:ext>
            </a:extLst>
          </p:cNvPr>
          <p:cNvSpPr/>
          <p:nvPr/>
        </p:nvSpPr>
        <p:spPr>
          <a:xfrm>
            <a:off x="8478640" y="2707971"/>
            <a:ext cx="666170" cy="1346490"/>
          </a:xfrm>
          <a:custGeom>
            <a:avLst/>
            <a:gdLst>
              <a:gd name="connsiteX0" fmla="*/ 1541 w 666170"/>
              <a:gd name="connsiteY0" fmla="*/ 22041 h 1346490"/>
              <a:gd name="connsiteX1" fmla="*/ 436760 w 666170"/>
              <a:gd name="connsiteY1" fmla="*/ 549579 h 1346490"/>
              <a:gd name="connsiteX2" fmla="*/ 502702 w 666170"/>
              <a:gd name="connsiteY2" fmla="*/ 989194 h 1346490"/>
              <a:gd name="connsiteX3" fmla="*/ 502702 w 666170"/>
              <a:gd name="connsiteY3" fmla="*/ 808952 h 1346490"/>
              <a:gd name="connsiteX4" fmla="*/ 348837 w 666170"/>
              <a:gd name="connsiteY4" fmla="*/ 435279 h 1346490"/>
              <a:gd name="connsiteX5" fmla="*/ 410383 w 666170"/>
              <a:gd name="connsiteY5" fmla="*/ 804556 h 1346490"/>
              <a:gd name="connsiteX6" fmla="*/ 467533 w 666170"/>
              <a:gd name="connsiteY6" fmla="*/ 1345283 h 1346490"/>
              <a:gd name="connsiteX7" fmla="*/ 370818 w 666170"/>
              <a:gd name="connsiteY7" fmla="*/ 936441 h 1346490"/>
              <a:gd name="connsiteX8" fmla="*/ 300479 w 666170"/>
              <a:gd name="connsiteY8" fmla="*/ 461656 h 1346490"/>
              <a:gd name="connsiteX9" fmla="*/ 489514 w 666170"/>
              <a:gd name="connsiteY9" fmla="*/ 329771 h 1346490"/>
              <a:gd name="connsiteX10" fmla="*/ 665360 w 666170"/>
              <a:gd name="connsiteY10" fmla="*/ 325375 h 1346490"/>
              <a:gd name="connsiteX11" fmla="*/ 537872 w 666170"/>
              <a:gd name="connsiteY11" fmla="*/ 285810 h 1346490"/>
              <a:gd name="connsiteX12" fmla="*/ 168595 w 666170"/>
              <a:gd name="connsiteY12" fmla="*/ 60 h 1346490"/>
              <a:gd name="connsiteX13" fmla="*/ 546664 w 666170"/>
              <a:gd name="connsiteY13" fmla="*/ 312187 h 1346490"/>
              <a:gd name="connsiteX14" fmla="*/ 300479 w 666170"/>
              <a:gd name="connsiteY14" fmla="*/ 285810 h 1346490"/>
              <a:gd name="connsiteX15" fmla="*/ 1541 w 666170"/>
              <a:gd name="connsiteY15" fmla="*/ 22041 h 134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66170" h="1346490">
                <a:moveTo>
                  <a:pt x="1541" y="22041"/>
                </a:moveTo>
                <a:cubicBezTo>
                  <a:pt x="24254" y="66002"/>
                  <a:pt x="353233" y="388387"/>
                  <a:pt x="436760" y="549579"/>
                </a:cubicBezTo>
                <a:cubicBezTo>
                  <a:pt x="520287" y="710771"/>
                  <a:pt x="491712" y="945965"/>
                  <a:pt x="502702" y="989194"/>
                </a:cubicBezTo>
                <a:cubicBezTo>
                  <a:pt x="513692" y="1032423"/>
                  <a:pt x="528346" y="901271"/>
                  <a:pt x="502702" y="808952"/>
                </a:cubicBezTo>
                <a:cubicBezTo>
                  <a:pt x="477058" y="716633"/>
                  <a:pt x="364223" y="436012"/>
                  <a:pt x="348837" y="435279"/>
                </a:cubicBezTo>
                <a:cubicBezTo>
                  <a:pt x="333451" y="434546"/>
                  <a:pt x="390600" y="652889"/>
                  <a:pt x="410383" y="804556"/>
                </a:cubicBezTo>
                <a:cubicBezTo>
                  <a:pt x="430166" y="956223"/>
                  <a:pt x="474127" y="1323302"/>
                  <a:pt x="467533" y="1345283"/>
                </a:cubicBezTo>
                <a:cubicBezTo>
                  <a:pt x="460939" y="1367264"/>
                  <a:pt x="398660" y="1083712"/>
                  <a:pt x="370818" y="936441"/>
                </a:cubicBezTo>
                <a:cubicBezTo>
                  <a:pt x="342976" y="789170"/>
                  <a:pt x="280696" y="562768"/>
                  <a:pt x="300479" y="461656"/>
                </a:cubicBezTo>
                <a:cubicBezTo>
                  <a:pt x="320262" y="360544"/>
                  <a:pt x="428701" y="352485"/>
                  <a:pt x="489514" y="329771"/>
                </a:cubicBezTo>
                <a:cubicBezTo>
                  <a:pt x="550328" y="307058"/>
                  <a:pt x="657300" y="332702"/>
                  <a:pt x="665360" y="325375"/>
                </a:cubicBezTo>
                <a:cubicBezTo>
                  <a:pt x="673420" y="318048"/>
                  <a:pt x="620666" y="340029"/>
                  <a:pt x="537872" y="285810"/>
                </a:cubicBezTo>
                <a:cubicBezTo>
                  <a:pt x="455078" y="231591"/>
                  <a:pt x="167130" y="-4336"/>
                  <a:pt x="168595" y="60"/>
                </a:cubicBezTo>
                <a:cubicBezTo>
                  <a:pt x="170060" y="4456"/>
                  <a:pt x="524683" y="264562"/>
                  <a:pt x="546664" y="312187"/>
                </a:cubicBezTo>
                <a:cubicBezTo>
                  <a:pt x="568645" y="359812"/>
                  <a:pt x="387669" y="329772"/>
                  <a:pt x="300479" y="285810"/>
                </a:cubicBezTo>
                <a:cubicBezTo>
                  <a:pt x="213289" y="241848"/>
                  <a:pt x="-21172" y="-21920"/>
                  <a:pt x="1541" y="22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 179">
            <a:extLst>
              <a:ext uri="{FF2B5EF4-FFF2-40B4-BE49-F238E27FC236}">
                <a16:creationId xmlns:a16="http://schemas.microsoft.com/office/drawing/2014/main" id="{5E487A78-07BA-5E36-9A73-67D96BBA20F3}"/>
              </a:ext>
            </a:extLst>
          </p:cNvPr>
          <p:cNvSpPr/>
          <p:nvPr/>
        </p:nvSpPr>
        <p:spPr>
          <a:xfrm>
            <a:off x="4812203" y="2254134"/>
            <a:ext cx="975091" cy="1096244"/>
          </a:xfrm>
          <a:custGeom>
            <a:avLst/>
            <a:gdLst>
              <a:gd name="connsiteX0" fmla="*/ 7447 w 975091"/>
              <a:gd name="connsiteY0" fmla="*/ 12816 h 1096244"/>
              <a:gd name="connsiteX1" fmla="*/ 509097 w 975091"/>
              <a:gd name="connsiteY1" fmla="*/ 565266 h 1096244"/>
              <a:gd name="connsiteX2" fmla="*/ 502747 w 975091"/>
              <a:gd name="connsiteY2" fmla="*/ 492241 h 1096244"/>
              <a:gd name="connsiteX3" fmla="*/ 959947 w 975091"/>
              <a:gd name="connsiteY3" fmla="*/ 1060566 h 1096244"/>
              <a:gd name="connsiteX4" fmla="*/ 807547 w 975091"/>
              <a:gd name="connsiteY4" fmla="*/ 971666 h 1096244"/>
              <a:gd name="connsiteX5" fmla="*/ 242397 w 975091"/>
              <a:gd name="connsiteY5" fmla="*/ 438266 h 1096244"/>
              <a:gd name="connsiteX6" fmla="*/ 629747 w 975091"/>
              <a:gd name="connsiteY6" fmla="*/ 777991 h 1096244"/>
              <a:gd name="connsiteX7" fmla="*/ 569422 w 975091"/>
              <a:gd name="connsiteY7" fmla="*/ 682741 h 1096244"/>
              <a:gd name="connsiteX8" fmla="*/ 810722 w 975091"/>
              <a:gd name="connsiteY8" fmla="*/ 958966 h 1096244"/>
              <a:gd name="connsiteX9" fmla="*/ 699597 w 975091"/>
              <a:gd name="connsiteY9" fmla="*/ 752591 h 1096244"/>
              <a:gd name="connsiteX10" fmla="*/ 455122 w 975091"/>
              <a:gd name="connsiteY10" fmla="*/ 489066 h 1096244"/>
              <a:gd name="connsiteX11" fmla="*/ 223347 w 975091"/>
              <a:gd name="connsiteY11" fmla="*/ 200141 h 1096244"/>
              <a:gd name="connsiteX12" fmla="*/ 7447 w 975091"/>
              <a:gd name="connsiteY12" fmla="*/ 12816 h 109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5091" h="1096244">
                <a:moveTo>
                  <a:pt x="7447" y="12816"/>
                </a:moveTo>
                <a:cubicBezTo>
                  <a:pt x="55072" y="73670"/>
                  <a:pt x="426547" y="485362"/>
                  <a:pt x="509097" y="565266"/>
                </a:cubicBezTo>
                <a:cubicBezTo>
                  <a:pt x="591647" y="645170"/>
                  <a:pt x="427605" y="409691"/>
                  <a:pt x="502747" y="492241"/>
                </a:cubicBezTo>
                <a:cubicBezTo>
                  <a:pt x="577889" y="574791"/>
                  <a:pt x="909147" y="980662"/>
                  <a:pt x="959947" y="1060566"/>
                </a:cubicBezTo>
                <a:cubicBezTo>
                  <a:pt x="1010747" y="1140470"/>
                  <a:pt x="927139" y="1075383"/>
                  <a:pt x="807547" y="971666"/>
                </a:cubicBezTo>
                <a:cubicBezTo>
                  <a:pt x="687955" y="867949"/>
                  <a:pt x="272030" y="470545"/>
                  <a:pt x="242397" y="438266"/>
                </a:cubicBezTo>
                <a:cubicBezTo>
                  <a:pt x="212764" y="405987"/>
                  <a:pt x="575243" y="737245"/>
                  <a:pt x="629747" y="777991"/>
                </a:cubicBezTo>
                <a:cubicBezTo>
                  <a:pt x="684251" y="818737"/>
                  <a:pt x="539260" y="652579"/>
                  <a:pt x="569422" y="682741"/>
                </a:cubicBezTo>
                <a:cubicBezTo>
                  <a:pt x="599584" y="712903"/>
                  <a:pt x="789026" y="947324"/>
                  <a:pt x="810722" y="958966"/>
                </a:cubicBezTo>
                <a:cubicBezTo>
                  <a:pt x="832418" y="970608"/>
                  <a:pt x="758864" y="830908"/>
                  <a:pt x="699597" y="752591"/>
                </a:cubicBezTo>
                <a:cubicBezTo>
                  <a:pt x="640330" y="674274"/>
                  <a:pt x="534497" y="581141"/>
                  <a:pt x="455122" y="489066"/>
                </a:cubicBezTo>
                <a:cubicBezTo>
                  <a:pt x="375747" y="396991"/>
                  <a:pt x="293197" y="276870"/>
                  <a:pt x="223347" y="200141"/>
                </a:cubicBezTo>
                <a:cubicBezTo>
                  <a:pt x="153497" y="123412"/>
                  <a:pt x="-40178" y="-48038"/>
                  <a:pt x="7447" y="12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 180">
            <a:extLst>
              <a:ext uri="{FF2B5EF4-FFF2-40B4-BE49-F238E27FC236}">
                <a16:creationId xmlns:a16="http://schemas.microsoft.com/office/drawing/2014/main" id="{E572A5EF-0440-BC56-2300-B959EC57D862}"/>
              </a:ext>
            </a:extLst>
          </p:cNvPr>
          <p:cNvSpPr/>
          <p:nvPr/>
        </p:nvSpPr>
        <p:spPr>
          <a:xfrm>
            <a:off x="4493487" y="2955895"/>
            <a:ext cx="1069913" cy="327409"/>
          </a:xfrm>
          <a:custGeom>
            <a:avLst/>
            <a:gdLst>
              <a:gd name="connsiteX0" fmla="*/ 1069113 w 1069913"/>
              <a:gd name="connsiteY0" fmla="*/ 311180 h 327409"/>
              <a:gd name="connsiteX1" fmla="*/ 850038 w 1069913"/>
              <a:gd name="connsiteY1" fmla="*/ 60355 h 327409"/>
              <a:gd name="connsiteX2" fmla="*/ 669063 w 1069913"/>
              <a:gd name="connsiteY2" fmla="*/ 38130 h 327409"/>
              <a:gd name="connsiteX3" fmla="*/ 18188 w 1069913"/>
              <a:gd name="connsiteY3" fmla="*/ 320705 h 327409"/>
              <a:gd name="connsiteX4" fmla="*/ 227738 w 1069913"/>
              <a:gd name="connsiteY4" fmla="*/ 219105 h 327409"/>
              <a:gd name="connsiteX5" fmla="*/ 723038 w 1069913"/>
              <a:gd name="connsiteY5" fmla="*/ 30 h 327409"/>
              <a:gd name="connsiteX6" fmla="*/ 964338 w 1069913"/>
              <a:gd name="connsiteY6" fmla="*/ 234980 h 327409"/>
              <a:gd name="connsiteX7" fmla="*/ 926238 w 1069913"/>
              <a:gd name="connsiteY7" fmla="*/ 133380 h 327409"/>
              <a:gd name="connsiteX8" fmla="*/ 1069113 w 1069913"/>
              <a:gd name="connsiteY8" fmla="*/ 311180 h 327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9913" h="327409">
                <a:moveTo>
                  <a:pt x="1069113" y="311180"/>
                </a:moveTo>
                <a:cubicBezTo>
                  <a:pt x="1056413" y="299009"/>
                  <a:pt x="916713" y="105863"/>
                  <a:pt x="850038" y="60355"/>
                </a:cubicBezTo>
                <a:cubicBezTo>
                  <a:pt x="783363" y="14847"/>
                  <a:pt x="807705" y="-5262"/>
                  <a:pt x="669063" y="38130"/>
                </a:cubicBezTo>
                <a:cubicBezTo>
                  <a:pt x="530421" y="81522"/>
                  <a:pt x="91742" y="290542"/>
                  <a:pt x="18188" y="320705"/>
                </a:cubicBezTo>
                <a:cubicBezTo>
                  <a:pt x="-55366" y="350868"/>
                  <a:pt x="110263" y="272551"/>
                  <a:pt x="227738" y="219105"/>
                </a:cubicBezTo>
                <a:cubicBezTo>
                  <a:pt x="345213" y="165659"/>
                  <a:pt x="600271" y="-2616"/>
                  <a:pt x="723038" y="30"/>
                </a:cubicBezTo>
                <a:cubicBezTo>
                  <a:pt x="845805" y="2676"/>
                  <a:pt x="930471" y="212755"/>
                  <a:pt x="964338" y="234980"/>
                </a:cubicBezTo>
                <a:cubicBezTo>
                  <a:pt x="998205" y="257205"/>
                  <a:pt x="913009" y="120680"/>
                  <a:pt x="926238" y="133380"/>
                </a:cubicBezTo>
                <a:cubicBezTo>
                  <a:pt x="939467" y="146080"/>
                  <a:pt x="1081813" y="323351"/>
                  <a:pt x="1069113" y="311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 181">
            <a:extLst>
              <a:ext uri="{FF2B5EF4-FFF2-40B4-BE49-F238E27FC236}">
                <a16:creationId xmlns:a16="http://schemas.microsoft.com/office/drawing/2014/main" id="{00874B74-A333-6535-9202-A823E604B69A}"/>
              </a:ext>
            </a:extLst>
          </p:cNvPr>
          <p:cNvSpPr/>
          <p:nvPr/>
        </p:nvSpPr>
        <p:spPr>
          <a:xfrm>
            <a:off x="5010443" y="2858863"/>
            <a:ext cx="571255" cy="487587"/>
          </a:xfrm>
          <a:custGeom>
            <a:avLst/>
            <a:gdLst>
              <a:gd name="connsiteX0" fmla="*/ 571207 w 571255"/>
              <a:gd name="connsiteY0" fmla="*/ 487587 h 487587"/>
              <a:gd name="connsiteX1" fmla="*/ 301332 w 571255"/>
              <a:gd name="connsiteY1" fmla="*/ 405037 h 487587"/>
              <a:gd name="connsiteX2" fmla="*/ 6057 w 571255"/>
              <a:gd name="connsiteY2" fmla="*/ 4987 h 487587"/>
              <a:gd name="connsiteX3" fmla="*/ 94957 w 571255"/>
              <a:gd name="connsiteY3" fmla="*/ 170087 h 487587"/>
              <a:gd name="connsiteX4" fmla="*/ 212432 w 571255"/>
              <a:gd name="connsiteY4" fmla="*/ 389162 h 487587"/>
              <a:gd name="connsiteX5" fmla="*/ 206082 w 571255"/>
              <a:gd name="connsiteY5" fmla="*/ 316137 h 487587"/>
              <a:gd name="connsiteX6" fmla="*/ 336257 w 571255"/>
              <a:gd name="connsiteY6" fmla="*/ 468537 h 487587"/>
              <a:gd name="connsiteX7" fmla="*/ 323557 w 571255"/>
              <a:gd name="connsiteY7" fmla="*/ 405037 h 487587"/>
              <a:gd name="connsiteX8" fmla="*/ 571207 w 571255"/>
              <a:gd name="connsiteY8" fmla="*/ 487587 h 487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1255" h="487587">
                <a:moveTo>
                  <a:pt x="571207" y="487587"/>
                </a:moveTo>
                <a:cubicBezTo>
                  <a:pt x="567503" y="487587"/>
                  <a:pt x="395524" y="485470"/>
                  <a:pt x="301332" y="405037"/>
                </a:cubicBezTo>
                <a:cubicBezTo>
                  <a:pt x="207140" y="324604"/>
                  <a:pt x="40453" y="44145"/>
                  <a:pt x="6057" y="4987"/>
                </a:cubicBezTo>
                <a:cubicBezTo>
                  <a:pt x="-28339" y="-34171"/>
                  <a:pt x="94957" y="170087"/>
                  <a:pt x="94957" y="170087"/>
                </a:cubicBezTo>
                <a:cubicBezTo>
                  <a:pt x="129353" y="234116"/>
                  <a:pt x="193911" y="364820"/>
                  <a:pt x="212432" y="389162"/>
                </a:cubicBezTo>
                <a:cubicBezTo>
                  <a:pt x="230953" y="413504"/>
                  <a:pt x="185444" y="302908"/>
                  <a:pt x="206082" y="316137"/>
                </a:cubicBezTo>
                <a:cubicBezTo>
                  <a:pt x="226720" y="329366"/>
                  <a:pt x="316678" y="453720"/>
                  <a:pt x="336257" y="468537"/>
                </a:cubicBezTo>
                <a:cubicBezTo>
                  <a:pt x="355836" y="483354"/>
                  <a:pt x="281753" y="397629"/>
                  <a:pt x="323557" y="405037"/>
                </a:cubicBezTo>
                <a:cubicBezTo>
                  <a:pt x="365361" y="412445"/>
                  <a:pt x="574911" y="487587"/>
                  <a:pt x="571207" y="487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 182">
            <a:extLst>
              <a:ext uri="{FF2B5EF4-FFF2-40B4-BE49-F238E27FC236}">
                <a16:creationId xmlns:a16="http://schemas.microsoft.com/office/drawing/2014/main" id="{B8ED3BAE-B4CB-D5D6-1276-67DA1883DDAD}"/>
              </a:ext>
            </a:extLst>
          </p:cNvPr>
          <p:cNvSpPr/>
          <p:nvPr/>
        </p:nvSpPr>
        <p:spPr>
          <a:xfrm>
            <a:off x="4395813" y="3115846"/>
            <a:ext cx="675200" cy="914905"/>
          </a:xfrm>
          <a:custGeom>
            <a:avLst/>
            <a:gdLst>
              <a:gd name="connsiteX0" fmla="*/ 674662 w 675200"/>
              <a:gd name="connsiteY0" fmla="*/ 2004 h 914905"/>
              <a:gd name="connsiteX1" fmla="*/ 277787 w 675200"/>
              <a:gd name="connsiteY1" fmla="*/ 376654 h 914905"/>
              <a:gd name="connsiteX2" fmla="*/ 11087 w 675200"/>
              <a:gd name="connsiteY2" fmla="*/ 897354 h 914905"/>
              <a:gd name="connsiteX3" fmla="*/ 80937 w 675200"/>
              <a:gd name="connsiteY3" fmla="*/ 741779 h 914905"/>
              <a:gd name="connsiteX4" fmla="*/ 357162 w 675200"/>
              <a:gd name="connsiteY4" fmla="*/ 249654 h 914905"/>
              <a:gd name="connsiteX5" fmla="*/ 674662 w 675200"/>
              <a:gd name="connsiteY5" fmla="*/ 2004 h 914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200" h="914905">
                <a:moveTo>
                  <a:pt x="674662" y="2004"/>
                </a:moveTo>
                <a:cubicBezTo>
                  <a:pt x="661433" y="23171"/>
                  <a:pt x="388383" y="227429"/>
                  <a:pt x="277787" y="376654"/>
                </a:cubicBezTo>
                <a:cubicBezTo>
                  <a:pt x="167191" y="525879"/>
                  <a:pt x="43895" y="836500"/>
                  <a:pt x="11087" y="897354"/>
                </a:cubicBezTo>
                <a:cubicBezTo>
                  <a:pt x="-21721" y="958208"/>
                  <a:pt x="23258" y="849729"/>
                  <a:pt x="80937" y="741779"/>
                </a:cubicBezTo>
                <a:cubicBezTo>
                  <a:pt x="138616" y="633829"/>
                  <a:pt x="260324" y="367658"/>
                  <a:pt x="357162" y="249654"/>
                </a:cubicBezTo>
                <a:cubicBezTo>
                  <a:pt x="454000" y="131650"/>
                  <a:pt x="687891" y="-19163"/>
                  <a:pt x="674662" y="20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 183">
            <a:extLst>
              <a:ext uri="{FF2B5EF4-FFF2-40B4-BE49-F238E27FC236}">
                <a16:creationId xmlns:a16="http://schemas.microsoft.com/office/drawing/2014/main" id="{E391D853-11EA-7F60-2460-27B5B2620C6B}"/>
              </a:ext>
            </a:extLst>
          </p:cNvPr>
          <p:cNvSpPr/>
          <p:nvPr/>
        </p:nvSpPr>
        <p:spPr>
          <a:xfrm>
            <a:off x="4358460" y="2720571"/>
            <a:ext cx="754462" cy="883493"/>
          </a:xfrm>
          <a:custGeom>
            <a:avLst/>
            <a:gdLst>
              <a:gd name="connsiteX0" fmla="*/ 753290 w 754462"/>
              <a:gd name="connsiteY0" fmla="*/ 404 h 883493"/>
              <a:gd name="connsiteX1" fmla="*/ 277040 w 754462"/>
              <a:gd name="connsiteY1" fmla="*/ 498879 h 883493"/>
              <a:gd name="connsiteX2" fmla="*/ 13515 w 754462"/>
              <a:gd name="connsiteY2" fmla="*/ 870354 h 883493"/>
              <a:gd name="connsiteX3" fmla="*/ 92890 w 754462"/>
              <a:gd name="connsiteY3" fmla="*/ 756054 h 883493"/>
              <a:gd name="connsiteX4" fmla="*/ 556440 w 754462"/>
              <a:gd name="connsiteY4" fmla="*/ 336954 h 883493"/>
              <a:gd name="connsiteX5" fmla="*/ 89715 w 754462"/>
              <a:gd name="connsiteY5" fmla="*/ 727479 h 883493"/>
              <a:gd name="connsiteX6" fmla="*/ 531040 w 754462"/>
              <a:gd name="connsiteY6" fmla="*/ 168679 h 883493"/>
              <a:gd name="connsiteX7" fmla="*/ 127815 w 754462"/>
              <a:gd name="connsiteY7" fmla="*/ 584604 h 883493"/>
              <a:gd name="connsiteX8" fmla="*/ 753290 w 754462"/>
              <a:gd name="connsiteY8" fmla="*/ 404 h 88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4462" h="883493">
                <a:moveTo>
                  <a:pt x="753290" y="404"/>
                </a:moveTo>
                <a:cubicBezTo>
                  <a:pt x="778161" y="-13884"/>
                  <a:pt x="400336" y="353887"/>
                  <a:pt x="277040" y="498879"/>
                </a:cubicBezTo>
                <a:cubicBezTo>
                  <a:pt x="153744" y="643871"/>
                  <a:pt x="44207" y="827492"/>
                  <a:pt x="13515" y="870354"/>
                </a:cubicBezTo>
                <a:cubicBezTo>
                  <a:pt x="-17177" y="913216"/>
                  <a:pt x="2402" y="844954"/>
                  <a:pt x="92890" y="756054"/>
                </a:cubicBezTo>
                <a:cubicBezTo>
                  <a:pt x="183377" y="667154"/>
                  <a:pt x="556969" y="341717"/>
                  <a:pt x="556440" y="336954"/>
                </a:cubicBezTo>
                <a:cubicBezTo>
                  <a:pt x="555911" y="332192"/>
                  <a:pt x="93948" y="755525"/>
                  <a:pt x="89715" y="727479"/>
                </a:cubicBezTo>
                <a:cubicBezTo>
                  <a:pt x="85482" y="699433"/>
                  <a:pt x="524690" y="192491"/>
                  <a:pt x="531040" y="168679"/>
                </a:cubicBezTo>
                <a:cubicBezTo>
                  <a:pt x="537390" y="144867"/>
                  <a:pt x="93948" y="608416"/>
                  <a:pt x="127815" y="584604"/>
                </a:cubicBezTo>
                <a:cubicBezTo>
                  <a:pt x="161682" y="560792"/>
                  <a:pt x="728419" y="14692"/>
                  <a:pt x="753290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 184">
            <a:extLst>
              <a:ext uri="{FF2B5EF4-FFF2-40B4-BE49-F238E27FC236}">
                <a16:creationId xmlns:a16="http://schemas.microsoft.com/office/drawing/2014/main" id="{DFC43E0A-6DE6-7F84-0FF0-205F1C3FCBAF}"/>
              </a:ext>
            </a:extLst>
          </p:cNvPr>
          <p:cNvSpPr/>
          <p:nvPr/>
        </p:nvSpPr>
        <p:spPr>
          <a:xfrm>
            <a:off x="4022956" y="2615921"/>
            <a:ext cx="877694" cy="1027506"/>
          </a:xfrm>
          <a:custGeom>
            <a:avLst/>
            <a:gdLst>
              <a:gd name="connsiteX0" fmla="*/ 869719 w 877694"/>
              <a:gd name="connsiteY0" fmla="*/ 184429 h 1027506"/>
              <a:gd name="connsiteX1" fmla="*/ 520469 w 877694"/>
              <a:gd name="connsiteY1" fmla="*/ 298729 h 1027506"/>
              <a:gd name="connsiteX2" fmla="*/ 34694 w 877694"/>
              <a:gd name="connsiteY2" fmla="*/ 971829 h 1027506"/>
              <a:gd name="connsiteX3" fmla="*/ 82319 w 877694"/>
              <a:gd name="connsiteY3" fmla="*/ 908329 h 1027506"/>
              <a:gd name="connsiteX4" fmla="*/ 428394 w 877694"/>
              <a:gd name="connsiteY4" fmla="*/ 263804 h 1027506"/>
              <a:gd name="connsiteX5" fmla="*/ 285519 w 877694"/>
              <a:gd name="connsiteY5" fmla="*/ 562254 h 1027506"/>
              <a:gd name="connsiteX6" fmla="*/ 517294 w 877694"/>
              <a:gd name="connsiteY6" fmla="*/ 228879 h 1027506"/>
              <a:gd name="connsiteX7" fmla="*/ 377594 w 877694"/>
              <a:gd name="connsiteY7" fmla="*/ 479704 h 1027506"/>
              <a:gd name="connsiteX8" fmla="*/ 777644 w 877694"/>
              <a:gd name="connsiteY8" fmla="*/ 279 h 1027506"/>
              <a:gd name="connsiteX9" fmla="*/ 479194 w 877694"/>
              <a:gd name="connsiteY9" fmla="*/ 406679 h 1027506"/>
              <a:gd name="connsiteX10" fmla="*/ 745894 w 877694"/>
              <a:gd name="connsiteY10" fmla="*/ 178079 h 1027506"/>
              <a:gd name="connsiteX11" fmla="*/ 869719 w 877694"/>
              <a:gd name="connsiteY11" fmla="*/ 184429 h 102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7694" h="1027506">
                <a:moveTo>
                  <a:pt x="869719" y="184429"/>
                </a:moveTo>
                <a:cubicBezTo>
                  <a:pt x="832148" y="204537"/>
                  <a:pt x="659640" y="167496"/>
                  <a:pt x="520469" y="298729"/>
                </a:cubicBezTo>
                <a:cubicBezTo>
                  <a:pt x="381298" y="429962"/>
                  <a:pt x="107719" y="870229"/>
                  <a:pt x="34694" y="971829"/>
                </a:cubicBezTo>
                <a:cubicBezTo>
                  <a:pt x="-38331" y="1073429"/>
                  <a:pt x="16702" y="1026333"/>
                  <a:pt x="82319" y="908329"/>
                </a:cubicBezTo>
                <a:cubicBezTo>
                  <a:pt x="147936" y="790325"/>
                  <a:pt x="394527" y="321483"/>
                  <a:pt x="428394" y="263804"/>
                </a:cubicBezTo>
                <a:cubicBezTo>
                  <a:pt x="462261" y="206125"/>
                  <a:pt x="270702" y="568075"/>
                  <a:pt x="285519" y="562254"/>
                </a:cubicBezTo>
                <a:cubicBezTo>
                  <a:pt x="300336" y="556433"/>
                  <a:pt x="501948" y="242637"/>
                  <a:pt x="517294" y="228879"/>
                </a:cubicBezTo>
                <a:cubicBezTo>
                  <a:pt x="532640" y="215121"/>
                  <a:pt x="334202" y="517804"/>
                  <a:pt x="377594" y="479704"/>
                </a:cubicBezTo>
                <a:cubicBezTo>
                  <a:pt x="420986" y="441604"/>
                  <a:pt x="760711" y="12450"/>
                  <a:pt x="777644" y="279"/>
                </a:cubicBezTo>
                <a:cubicBezTo>
                  <a:pt x="794577" y="-11892"/>
                  <a:pt x="484486" y="377046"/>
                  <a:pt x="479194" y="406679"/>
                </a:cubicBezTo>
                <a:cubicBezTo>
                  <a:pt x="473902" y="436312"/>
                  <a:pt x="688744" y="214592"/>
                  <a:pt x="745894" y="178079"/>
                </a:cubicBezTo>
                <a:cubicBezTo>
                  <a:pt x="803044" y="141566"/>
                  <a:pt x="907290" y="164321"/>
                  <a:pt x="869719" y="184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 185">
            <a:extLst>
              <a:ext uri="{FF2B5EF4-FFF2-40B4-BE49-F238E27FC236}">
                <a16:creationId xmlns:a16="http://schemas.microsoft.com/office/drawing/2014/main" id="{A1D6C1BC-C295-8810-7A80-33C5C663F27C}"/>
              </a:ext>
            </a:extLst>
          </p:cNvPr>
          <p:cNvSpPr/>
          <p:nvPr/>
        </p:nvSpPr>
        <p:spPr>
          <a:xfrm>
            <a:off x="3608574" y="2561958"/>
            <a:ext cx="1454715" cy="543319"/>
          </a:xfrm>
          <a:custGeom>
            <a:avLst/>
            <a:gdLst>
              <a:gd name="connsiteX0" fmla="*/ 1449201 w 1454715"/>
              <a:gd name="connsiteY0" fmla="*/ 209817 h 543319"/>
              <a:gd name="connsiteX1" fmla="*/ 696726 w 1454715"/>
              <a:gd name="connsiteY1" fmla="*/ 238392 h 543319"/>
              <a:gd name="connsiteX2" fmla="*/ 96651 w 1454715"/>
              <a:gd name="connsiteY2" fmla="*/ 543192 h 543319"/>
              <a:gd name="connsiteX3" fmla="*/ 617351 w 1454715"/>
              <a:gd name="connsiteY3" fmla="*/ 276492 h 543319"/>
              <a:gd name="connsiteX4" fmla="*/ 426851 w 1454715"/>
              <a:gd name="connsiteY4" fmla="*/ 301892 h 543319"/>
              <a:gd name="connsiteX5" fmla="*/ 4576 w 1454715"/>
              <a:gd name="connsiteY5" fmla="*/ 263792 h 543319"/>
              <a:gd name="connsiteX6" fmla="*/ 725301 w 1454715"/>
              <a:gd name="connsiteY6" fmla="*/ 254267 h 543319"/>
              <a:gd name="connsiteX7" fmla="*/ 490351 w 1454715"/>
              <a:gd name="connsiteY7" fmla="*/ 212992 h 543319"/>
              <a:gd name="connsiteX8" fmla="*/ 1014226 w 1454715"/>
              <a:gd name="connsiteY8" fmla="*/ 209817 h 543319"/>
              <a:gd name="connsiteX9" fmla="*/ 668151 w 1454715"/>
              <a:gd name="connsiteY9" fmla="*/ 267 h 543319"/>
              <a:gd name="connsiteX10" fmla="*/ 1007876 w 1454715"/>
              <a:gd name="connsiteY10" fmla="*/ 165367 h 543319"/>
              <a:gd name="connsiteX11" fmla="*/ 1036451 w 1454715"/>
              <a:gd name="connsiteY11" fmla="*/ 143142 h 543319"/>
              <a:gd name="connsiteX12" fmla="*/ 1449201 w 1454715"/>
              <a:gd name="connsiteY12" fmla="*/ 209817 h 54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54715" h="543319">
                <a:moveTo>
                  <a:pt x="1449201" y="209817"/>
                </a:moveTo>
                <a:cubicBezTo>
                  <a:pt x="1392580" y="225692"/>
                  <a:pt x="922151" y="182830"/>
                  <a:pt x="696726" y="238392"/>
                </a:cubicBezTo>
                <a:cubicBezTo>
                  <a:pt x="471301" y="293954"/>
                  <a:pt x="109880" y="536842"/>
                  <a:pt x="96651" y="543192"/>
                </a:cubicBezTo>
                <a:cubicBezTo>
                  <a:pt x="83422" y="549542"/>
                  <a:pt x="562318" y="316709"/>
                  <a:pt x="617351" y="276492"/>
                </a:cubicBezTo>
                <a:cubicBezTo>
                  <a:pt x="672384" y="236275"/>
                  <a:pt x="528980" y="304009"/>
                  <a:pt x="426851" y="301892"/>
                </a:cubicBezTo>
                <a:cubicBezTo>
                  <a:pt x="324722" y="299775"/>
                  <a:pt x="-45166" y="271730"/>
                  <a:pt x="4576" y="263792"/>
                </a:cubicBezTo>
                <a:cubicBezTo>
                  <a:pt x="54318" y="255854"/>
                  <a:pt x="644338" y="262734"/>
                  <a:pt x="725301" y="254267"/>
                </a:cubicBezTo>
                <a:cubicBezTo>
                  <a:pt x="806264" y="245800"/>
                  <a:pt x="442197" y="220400"/>
                  <a:pt x="490351" y="212992"/>
                </a:cubicBezTo>
                <a:cubicBezTo>
                  <a:pt x="538505" y="205584"/>
                  <a:pt x="984593" y="245271"/>
                  <a:pt x="1014226" y="209817"/>
                </a:cubicBezTo>
                <a:cubicBezTo>
                  <a:pt x="1043859" y="174363"/>
                  <a:pt x="669209" y="7675"/>
                  <a:pt x="668151" y="267"/>
                </a:cubicBezTo>
                <a:cubicBezTo>
                  <a:pt x="667093" y="-7141"/>
                  <a:pt x="946493" y="141555"/>
                  <a:pt x="1007876" y="165367"/>
                </a:cubicBezTo>
                <a:cubicBezTo>
                  <a:pt x="1069259" y="189179"/>
                  <a:pt x="963426" y="132030"/>
                  <a:pt x="1036451" y="143142"/>
                </a:cubicBezTo>
                <a:cubicBezTo>
                  <a:pt x="1109476" y="154254"/>
                  <a:pt x="1505822" y="193942"/>
                  <a:pt x="1449201" y="209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 186">
            <a:extLst>
              <a:ext uri="{FF2B5EF4-FFF2-40B4-BE49-F238E27FC236}">
                <a16:creationId xmlns:a16="http://schemas.microsoft.com/office/drawing/2014/main" id="{A4D27444-E6CF-6036-1155-4B4EAEBA4080}"/>
              </a:ext>
            </a:extLst>
          </p:cNvPr>
          <p:cNvSpPr/>
          <p:nvPr/>
        </p:nvSpPr>
        <p:spPr>
          <a:xfrm>
            <a:off x="3947140" y="2654279"/>
            <a:ext cx="1383578" cy="832716"/>
          </a:xfrm>
          <a:custGeom>
            <a:avLst/>
            <a:gdLst>
              <a:gd name="connsiteX0" fmla="*/ 1374160 w 1383578"/>
              <a:gd name="connsiteY0" fmla="*/ 323871 h 832716"/>
              <a:gd name="connsiteX1" fmla="*/ 332760 w 1383578"/>
              <a:gd name="connsiteY1" fmla="*/ 311171 h 832716"/>
              <a:gd name="connsiteX2" fmla="*/ 2560 w 1383578"/>
              <a:gd name="connsiteY2" fmla="*/ 565171 h 832716"/>
              <a:gd name="connsiteX3" fmla="*/ 170835 w 1383578"/>
              <a:gd name="connsiteY3" fmla="*/ 387371 h 832716"/>
              <a:gd name="connsiteX4" fmla="*/ 548660 w 1383578"/>
              <a:gd name="connsiteY4" fmla="*/ 21 h 832716"/>
              <a:gd name="connsiteX5" fmla="*/ 253385 w 1383578"/>
              <a:gd name="connsiteY5" fmla="*/ 371496 h 832716"/>
              <a:gd name="connsiteX6" fmla="*/ 62885 w 1383578"/>
              <a:gd name="connsiteY6" fmla="*/ 812821 h 832716"/>
              <a:gd name="connsiteX7" fmla="*/ 132735 w 1383578"/>
              <a:gd name="connsiteY7" fmla="*/ 695346 h 832716"/>
              <a:gd name="connsiteX8" fmla="*/ 475635 w 1383578"/>
              <a:gd name="connsiteY8" fmla="*/ 152421 h 832716"/>
              <a:gd name="connsiteX9" fmla="*/ 91460 w 1383578"/>
              <a:gd name="connsiteY9" fmla="*/ 638196 h 832716"/>
              <a:gd name="connsiteX10" fmla="*/ 377210 w 1383578"/>
              <a:gd name="connsiteY10" fmla="*/ 282596 h 832716"/>
              <a:gd name="connsiteX11" fmla="*/ 923310 w 1383578"/>
              <a:gd name="connsiteY11" fmla="*/ 314346 h 832716"/>
              <a:gd name="connsiteX12" fmla="*/ 853460 w 1383578"/>
              <a:gd name="connsiteY12" fmla="*/ 225446 h 832716"/>
              <a:gd name="connsiteX13" fmla="*/ 1374160 w 1383578"/>
              <a:gd name="connsiteY13" fmla="*/ 323871 h 832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83578" h="832716">
                <a:moveTo>
                  <a:pt x="1374160" y="323871"/>
                </a:moveTo>
                <a:cubicBezTo>
                  <a:pt x="1287377" y="338159"/>
                  <a:pt x="561360" y="270954"/>
                  <a:pt x="332760" y="311171"/>
                </a:cubicBezTo>
                <a:cubicBezTo>
                  <a:pt x="104160" y="351388"/>
                  <a:pt x="29547" y="552471"/>
                  <a:pt x="2560" y="565171"/>
                </a:cubicBezTo>
                <a:cubicBezTo>
                  <a:pt x="-24427" y="577871"/>
                  <a:pt x="170835" y="387371"/>
                  <a:pt x="170835" y="387371"/>
                </a:cubicBezTo>
                <a:cubicBezTo>
                  <a:pt x="261852" y="293179"/>
                  <a:pt x="534902" y="2667"/>
                  <a:pt x="548660" y="21"/>
                </a:cubicBezTo>
                <a:cubicBezTo>
                  <a:pt x="562418" y="-2625"/>
                  <a:pt x="334347" y="236029"/>
                  <a:pt x="253385" y="371496"/>
                </a:cubicBezTo>
                <a:cubicBezTo>
                  <a:pt x="172423" y="506963"/>
                  <a:pt x="82993" y="758846"/>
                  <a:pt x="62885" y="812821"/>
                </a:cubicBezTo>
                <a:cubicBezTo>
                  <a:pt x="42777" y="866796"/>
                  <a:pt x="63943" y="805413"/>
                  <a:pt x="132735" y="695346"/>
                </a:cubicBezTo>
                <a:cubicBezTo>
                  <a:pt x="201527" y="585279"/>
                  <a:pt x="482514" y="161946"/>
                  <a:pt x="475635" y="152421"/>
                </a:cubicBezTo>
                <a:cubicBezTo>
                  <a:pt x="468756" y="142896"/>
                  <a:pt x="107864" y="616500"/>
                  <a:pt x="91460" y="638196"/>
                </a:cubicBezTo>
                <a:cubicBezTo>
                  <a:pt x="75056" y="659892"/>
                  <a:pt x="238568" y="336571"/>
                  <a:pt x="377210" y="282596"/>
                </a:cubicBezTo>
                <a:cubicBezTo>
                  <a:pt x="515852" y="228621"/>
                  <a:pt x="843935" y="323871"/>
                  <a:pt x="923310" y="314346"/>
                </a:cubicBezTo>
                <a:cubicBezTo>
                  <a:pt x="1002685" y="304821"/>
                  <a:pt x="785727" y="221213"/>
                  <a:pt x="853460" y="225446"/>
                </a:cubicBezTo>
                <a:cubicBezTo>
                  <a:pt x="921193" y="229679"/>
                  <a:pt x="1460943" y="309583"/>
                  <a:pt x="1374160" y="323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 187">
            <a:extLst>
              <a:ext uri="{FF2B5EF4-FFF2-40B4-BE49-F238E27FC236}">
                <a16:creationId xmlns:a16="http://schemas.microsoft.com/office/drawing/2014/main" id="{F69313E7-A93F-9217-113C-7711C729F803}"/>
              </a:ext>
            </a:extLst>
          </p:cNvPr>
          <p:cNvSpPr/>
          <p:nvPr/>
        </p:nvSpPr>
        <p:spPr>
          <a:xfrm>
            <a:off x="3906232" y="2249684"/>
            <a:ext cx="1107661" cy="528582"/>
          </a:xfrm>
          <a:custGeom>
            <a:avLst/>
            <a:gdLst>
              <a:gd name="connsiteX0" fmla="*/ 1107093 w 1107661"/>
              <a:gd name="connsiteY0" fmla="*/ 258566 h 528582"/>
              <a:gd name="connsiteX1" fmla="*/ 456218 w 1107661"/>
              <a:gd name="connsiteY1" fmla="*/ 169666 h 528582"/>
              <a:gd name="connsiteX2" fmla="*/ 5368 w 1107661"/>
              <a:gd name="connsiteY2" fmla="*/ 525266 h 528582"/>
              <a:gd name="connsiteX3" fmla="*/ 195868 w 1107661"/>
              <a:gd name="connsiteY3" fmla="*/ 356991 h 528582"/>
              <a:gd name="connsiteX4" fmla="*/ 589568 w 1107661"/>
              <a:gd name="connsiteY4" fmla="*/ 1391 h 528582"/>
              <a:gd name="connsiteX5" fmla="*/ 380018 w 1107661"/>
              <a:gd name="connsiteY5" fmla="*/ 229991 h 528582"/>
              <a:gd name="connsiteX6" fmla="*/ 567343 w 1107661"/>
              <a:gd name="connsiteY6" fmla="*/ 137916 h 528582"/>
              <a:gd name="connsiteX7" fmla="*/ 1107093 w 1107661"/>
              <a:gd name="connsiteY7" fmla="*/ 258566 h 52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7661" h="528582">
                <a:moveTo>
                  <a:pt x="1107093" y="258566"/>
                </a:moveTo>
                <a:cubicBezTo>
                  <a:pt x="1088572" y="263858"/>
                  <a:pt x="639839" y="125216"/>
                  <a:pt x="456218" y="169666"/>
                </a:cubicBezTo>
                <a:cubicBezTo>
                  <a:pt x="272597" y="214116"/>
                  <a:pt x="48760" y="494045"/>
                  <a:pt x="5368" y="525266"/>
                </a:cubicBezTo>
                <a:cubicBezTo>
                  <a:pt x="-38024" y="556487"/>
                  <a:pt x="195868" y="356991"/>
                  <a:pt x="195868" y="356991"/>
                </a:cubicBezTo>
                <a:cubicBezTo>
                  <a:pt x="293235" y="269679"/>
                  <a:pt x="558876" y="22558"/>
                  <a:pt x="589568" y="1391"/>
                </a:cubicBezTo>
                <a:cubicBezTo>
                  <a:pt x="620260" y="-19776"/>
                  <a:pt x="383722" y="207237"/>
                  <a:pt x="380018" y="229991"/>
                </a:cubicBezTo>
                <a:cubicBezTo>
                  <a:pt x="376314" y="252745"/>
                  <a:pt x="448280" y="132624"/>
                  <a:pt x="567343" y="137916"/>
                </a:cubicBezTo>
                <a:cubicBezTo>
                  <a:pt x="686406" y="143208"/>
                  <a:pt x="1125614" y="253274"/>
                  <a:pt x="1107093" y="258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 188">
            <a:extLst>
              <a:ext uri="{FF2B5EF4-FFF2-40B4-BE49-F238E27FC236}">
                <a16:creationId xmlns:a16="http://schemas.microsoft.com/office/drawing/2014/main" id="{CADD2007-AEB7-40A4-8B9A-F5597EEEA7D1}"/>
              </a:ext>
            </a:extLst>
          </p:cNvPr>
          <p:cNvSpPr/>
          <p:nvPr/>
        </p:nvSpPr>
        <p:spPr>
          <a:xfrm>
            <a:off x="3584383" y="2215151"/>
            <a:ext cx="1167825" cy="578854"/>
          </a:xfrm>
          <a:custGeom>
            <a:avLst/>
            <a:gdLst>
              <a:gd name="connsiteX0" fmla="*/ 1165417 w 1167825"/>
              <a:gd name="connsiteY0" fmla="*/ 4174 h 578854"/>
              <a:gd name="connsiteX1" fmla="*/ 562167 w 1167825"/>
              <a:gd name="connsiteY1" fmla="*/ 381999 h 578854"/>
              <a:gd name="connsiteX2" fmla="*/ 374842 w 1167825"/>
              <a:gd name="connsiteY2" fmla="*/ 578849 h 578854"/>
              <a:gd name="connsiteX3" fmla="*/ 543117 w 1167825"/>
              <a:gd name="connsiteY3" fmla="*/ 388349 h 578854"/>
              <a:gd name="connsiteX4" fmla="*/ 431992 w 1167825"/>
              <a:gd name="connsiteY4" fmla="*/ 394699 h 578854"/>
              <a:gd name="connsiteX5" fmla="*/ 89092 w 1167825"/>
              <a:gd name="connsiteY5" fmla="*/ 318499 h 578854"/>
              <a:gd name="connsiteX6" fmla="*/ 501842 w 1167825"/>
              <a:gd name="connsiteY6" fmla="*/ 401049 h 578854"/>
              <a:gd name="connsiteX7" fmla="*/ 460567 w 1167825"/>
              <a:gd name="connsiteY7" fmla="*/ 445499 h 578854"/>
              <a:gd name="connsiteX8" fmla="*/ 192 w 1167825"/>
              <a:gd name="connsiteY8" fmla="*/ 505824 h 578854"/>
              <a:gd name="connsiteX9" fmla="*/ 520892 w 1167825"/>
              <a:gd name="connsiteY9" fmla="*/ 439149 h 578854"/>
              <a:gd name="connsiteX10" fmla="*/ 635192 w 1167825"/>
              <a:gd name="connsiteY10" fmla="*/ 343899 h 578854"/>
              <a:gd name="connsiteX11" fmla="*/ 609792 w 1167825"/>
              <a:gd name="connsiteY11" fmla="*/ 210549 h 578854"/>
              <a:gd name="connsiteX12" fmla="*/ 54167 w 1167825"/>
              <a:gd name="connsiteY12" fmla="*/ 324849 h 578854"/>
              <a:gd name="connsiteX13" fmla="*/ 590742 w 1167825"/>
              <a:gd name="connsiteY13" fmla="*/ 185149 h 578854"/>
              <a:gd name="connsiteX14" fmla="*/ 879667 w 1167825"/>
              <a:gd name="connsiteY14" fmla="*/ 226424 h 578854"/>
              <a:gd name="connsiteX15" fmla="*/ 778067 w 1167825"/>
              <a:gd name="connsiteY15" fmla="*/ 181974 h 578854"/>
              <a:gd name="connsiteX16" fmla="*/ 1165417 w 1167825"/>
              <a:gd name="connsiteY16" fmla="*/ 4174 h 578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67825" h="578854">
                <a:moveTo>
                  <a:pt x="1165417" y="4174"/>
                </a:moveTo>
                <a:cubicBezTo>
                  <a:pt x="1129434" y="37512"/>
                  <a:pt x="693930" y="286220"/>
                  <a:pt x="562167" y="381999"/>
                </a:cubicBezTo>
                <a:cubicBezTo>
                  <a:pt x="430404" y="477778"/>
                  <a:pt x="378017" y="577791"/>
                  <a:pt x="374842" y="578849"/>
                </a:cubicBezTo>
                <a:cubicBezTo>
                  <a:pt x="371667" y="579907"/>
                  <a:pt x="533592" y="419041"/>
                  <a:pt x="543117" y="388349"/>
                </a:cubicBezTo>
                <a:cubicBezTo>
                  <a:pt x="552642" y="357657"/>
                  <a:pt x="507663" y="406341"/>
                  <a:pt x="431992" y="394699"/>
                </a:cubicBezTo>
                <a:cubicBezTo>
                  <a:pt x="356321" y="383057"/>
                  <a:pt x="77450" y="317441"/>
                  <a:pt x="89092" y="318499"/>
                </a:cubicBezTo>
                <a:cubicBezTo>
                  <a:pt x="100734" y="319557"/>
                  <a:pt x="439929" y="379882"/>
                  <a:pt x="501842" y="401049"/>
                </a:cubicBezTo>
                <a:cubicBezTo>
                  <a:pt x="563755" y="422216"/>
                  <a:pt x="544175" y="428037"/>
                  <a:pt x="460567" y="445499"/>
                </a:cubicBezTo>
                <a:cubicBezTo>
                  <a:pt x="376959" y="462961"/>
                  <a:pt x="-9862" y="506882"/>
                  <a:pt x="192" y="505824"/>
                </a:cubicBezTo>
                <a:cubicBezTo>
                  <a:pt x="10246" y="504766"/>
                  <a:pt x="415059" y="466136"/>
                  <a:pt x="520892" y="439149"/>
                </a:cubicBezTo>
                <a:cubicBezTo>
                  <a:pt x="626725" y="412162"/>
                  <a:pt x="620375" y="381999"/>
                  <a:pt x="635192" y="343899"/>
                </a:cubicBezTo>
                <a:cubicBezTo>
                  <a:pt x="650009" y="305799"/>
                  <a:pt x="706629" y="213724"/>
                  <a:pt x="609792" y="210549"/>
                </a:cubicBezTo>
                <a:cubicBezTo>
                  <a:pt x="512955" y="207374"/>
                  <a:pt x="57342" y="329082"/>
                  <a:pt x="54167" y="324849"/>
                </a:cubicBezTo>
                <a:cubicBezTo>
                  <a:pt x="50992" y="320616"/>
                  <a:pt x="453159" y="201553"/>
                  <a:pt x="590742" y="185149"/>
                </a:cubicBezTo>
                <a:cubicBezTo>
                  <a:pt x="728325" y="168745"/>
                  <a:pt x="848446" y="226953"/>
                  <a:pt x="879667" y="226424"/>
                </a:cubicBezTo>
                <a:cubicBezTo>
                  <a:pt x="910888" y="225895"/>
                  <a:pt x="733088" y="216899"/>
                  <a:pt x="778067" y="181974"/>
                </a:cubicBezTo>
                <a:cubicBezTo>
                  <a:pt x="823046" y="147049"/>
                  <a:pt x="1201400" y="-29164"/>
                  <a:pt x="1165417" y="4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 190">
            <a:extLst>
              <a:ext uri="{FF2B5EF4-FFF2-40B4-BE49-F238E27FC236}">
                <a16:creationId xmlns:a16="http://schemas.microsoft.com/office/drawing/2014/main" id="{0EB32D45-B70D-EA47-DD0A-B83EE04708CA}"/>
              </a:ext>
            </a:extLst>
          </p:cNvPr>
          <p:cNvSpPr/>
          <p:nvPr/>
        </p:nvSpPr>
        <p:spPr>
          <a:xfrm>
            <a:off x="5467043" y="2685357"/>
            <a:ext cx="1027794" cy="792732"/>
          </a:xfrm>
          <a:custGeom>
            <a:avLst/>
            <a:gdLst>
              <a:gd name="connsiteX0" fmla="*/ 6657 w 1027794"/>
              <a:gd name="connsiteY0" fmla="*/ 3868 h 792732"/>
              <a:gd name="connsiteX1" fmla="*/ 673407 w 1027794"/>
              <a:gd name="connsiteY1" fmla="*/ 565843 h 792732"/>
              <a:gd name="connsiteX2" fmla="*/ 470207 w 1027794"/>
              <a:gd name="connsiteY2" fmla="*/ 416618 h 792732"/>
              <a:gd name="connsiteX3" fmla="*/ 1019482 w 1027794"/>
              <a:gd name="connsiteY3" fmla="*/ 781743 h 792732"/>
              <a:gd name="connsiteX4" fmla="*/ 749607 w 1027794"/>
              <a:gd name="connsiteY4" fmla="*/ 657918 h 792732"/>
              <a:gd name="connsiteX5" fmla="*/ 63807 w 1027794"/>
              <a:gd name="connsiteY5" fmla="*/ 257868 h 792732"/>
              <a:gd name="connsiteX6" fmla="*/ 581332 w 1027794"/>
              <a:gd name="connsiteY6" fmla="*/ 534093 h 792732"/>
              <a:gd name="connsiteX7" fmla="*/ 343207 w 1027794"/>
              <a:gd name="connsiteY7" fmla="*/ 327718 h 792732"/>
              <a:gd name="connsiteX8" fmla="*/ 6657 w 1027794"/>
              <a:gd name="connsiteY8" fmla="*/ 3868 h 79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794" h="792732">
                <a:moveTo>
                  <a:pt x="6657" y="3868"/>
                </a:moveTo>
                <a:cubicBezTo>
                  <a:pt x="61690" y="43555"/>
                  <a:pt x="596149" y="497051"/>
                  <a:pt x="673407" y="565843"/>
                </a:cubicBezTo>
                <a:cubicBezTo>
                  <a:pt x="750665" y="634635"/>
                  <a:pt x="412528" y="380635"/>
                  <a:pt x="470207" y="416618"/>
                </a:cubicBezTo>
                <a:cubicBezTo>
                  <a:pt x="527886" y="452601"/>
                  <a:pt x="972915" y="741526"/>
                  <a:pt x="1019482" y="781743"/>
                </a:cubicBezTo>
                <a:cubicBezTo>
                  <a:pt x="1066049" y="821960"/>
                  <a:pt x="908886" y="745230"/>
                  <a:pt x="749607" y="657918"/>
                </a:cubicBezTo>
                <a:cubicBezTo>
                  <a:pt x="590328" y="570606"/>
                  <a:pt x="91853" y="278506"/>
                  <a:pt x="63807" y="257868"/>
                </a:cubicBezTo>
                <a:cubicBezTo>
                  <a:pt x="35761" y="237231"/>
                  <a:pt x="534765" y="522451"/>
                  <a:pt x="581332" y="534093"/>
                </a:cubicBezTo>
                <a:cubicBezTo>
                  <a:pt x="627899" y="545735"/>
                  <a:pt x="433165" y="414501"/>
                  <a:pt x="343207" y="327718"/>
                </a:cubicBezTo>
                <a:cubicBezTo>
                  <a:pt x="253249" y="240935"/>
                  <a:pt x="-48376" y="-35819"/>
                  <a:pt x="6657" y="3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 191">
            <a:extLst>
              <a:ext uri="{FF2B5EF4-FFF2-40B4-BE49-F238E27FC236}">
                <a16:creationId xmlns:a16="http://schemas.microsoft.com/office/drawing/2014/main" id="{4D4D665D-4F5A-774D-F4FE-84D60077AF57}"/>
              </a:ext>
            </a:extLst>
          </p:cNvPr>
          <p:cNvSpPr/>
          <p:nvPr/>
        </p:nvSpPr>
        <p:spPr>
          <a:xfrm>
            <a:off x="6133439" y="2139939"/>
            <a:ext cx="625580" cy="1340126"/>
          </a:xfrm>
          <a:custGeom>
            <a:avLst/>
            <a:gdLst>
              <a:gd name="connsiteX0" fmla="*/ 95911 w 625580"/>
              <a:gd name="connsiteY0" fmla="*/ 133361 h 1340126"/>
              <a:gd name="connsiteX1" fmla="*/ 64161 w 625580"/>
              <a:gd name="connsiteY1" fmla="*/ 682636 h 1340126"/>
              <a:gd name="connsiteX2" fmla="*/ 607086 w 625580"/>
              <a:gd name="connsiteY2" fmla="*/ 1314461 h 1340126"/>
              <a:gd name="connsiteX3" fmla="*/ 486436 w 625580"/>
              <a:gd name="connsiteY3" fmla="*/ 1200161 h 1340126"/>
              <a:gd name="connsiteX4" fmla="*/ 362611 w 625580"/>
              <a:gd name="connsiteY4" fmla="*/ 1041411 h 1340126"/>
              <a:gd name="connsiteX5" fmla="*/ 7011 w 625580"/>
              <a:gd name="connsiteY5" fmla="*/ 723911 h 1340126"/>
              <a:gd name="connsiteX6" fmla="*/ 121311 w 625580"/>
              <a:gd name="connsiteY6" fmla="*/ 384186 h 1340126"/>
              <a:gd name="connsiteX7" fmla="*/ 60986 w 625580"/>
              <a:gd name="connsiteY7" fmla="*/ 530236 h 1340126"/>
              <a:gd name="connsiteX8" fmla="*/ 603911 w 625580"/>
              <a:gd name="connsiteY8" fmla="*/ 11 h 1340126"/>
              <a:gd name="connsiteX9" fmla="*/ 86386 w 625580"/>
              <a:gd name="connsiteY9" fmla="*/ 514361 h 1340126"/>
              <a:gd name="connsiteX10" fmla="*/ 60986 w 625580"/>
              <a:gd name="connsiteY10" fmla="*/ 368311 h 1340126"/>
              <a:gd name="connsiteX11" fmla="*/ 95911 w 625580"/>
              <a:gd name="connsiteY11" fmla="*/ 133361 h 134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5580" h="1340126">
                <a:moveTo>
                  <a:pt x="95911" y="133361"/>
                </a:moveTo>
                <a:cubicBezTo>
                  <a:pt x="96440" y="185748"/>
                  <a:pt x="-21035" y="485786"/>
                  <a:pt x="64161" y="682636"/>
                </a:cubicBezTo>
                <a:cubicBezTo>
                  <a:pt x="149357" y="879486"/>
                  <a:pt x="536707" y="1228207"/>
                  <a:pt x="607086" y="1314461"/>
                </a:cubicBezTo>
                <a:cubicBezTo>
                  <a:pt x="677465" y="1400715"/>
                  <a:pt x="527182" y="1245669"/>
                  <a:pt x="486436" y="1200161"/>
                </a:cubicBezTo>
                <a:cubicBezTo>
                  <a:pt x="445690" y="1154653"/>
                  <a:pt x="442515" y="1120786"/>
                  <a:pt x="362611" y="1041411"/>
                </a:cubicBezTo>
                <a:cubicBezTo>
                  <a:pt x="282707" y="962036"/>
                  <a:pt x="47228" y="833448"/>
                  <a:pt x="7011" y="723911"/>
                </a:cubicBezTo>
                <a:cubicBezTo>
                  <a:pt x="-33206" y="614374"/>
                  <a:pt x="112315" y="416465"/>
                  <a:pt x="121311" y="384186"/>
                </a:cubicBezTo>
                <a:cubicBezTo>
                  <a:pt x="130307" y="351907"/>
                  <a:pt x="-19447" y="594265"/>
                  <a:pt x="60986" y="530236"/>
                </a:cubicBezTo>
                <a:cubicBezTo>
                  <a:pt x="141419" y="466207"/>
                  <a:pt x="599678" y="2657"/>
                  <a:pt x="603911" y="11"/>
                </a:cubicBezTo>
                <a:cubicBezTo>
                  <a:pt x="608144" y="-2635"/>
                  <a:pt x="176874" y="452978"/>
                  <a:pt x="86386" y="514361"/>
                </a:cubicBezTo>
                <a:cubicBezTo>
                  <a:pt x="-4102" y="575744"/>
                  <a:pt x="56753" y="427578"/>
                  <a:pt x="60986" y="368311"/>
                </a:cubicBezTo>
                <a:cubicBezTo>
                  <a:pt x="65219" y="309044"/>
                  <a:pt x="95382" y="80974"/>
                  <a:pt x="95911" y="133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 192">
            <a:extLst>
              <a:ext uri="{FF2B5EF4-FFF2-40B4-BE49-F238E27FC236}">
                <a16:creationId xmlns:a16="http://schemas.microsoft.com/office/drawing/2014/main" id="{825EA2C1-EF23-6691-5A31-D2C802DE24E8}"/>
              </a:ext>
            </a:extLst>
          </p:cNvPr>
          <p:cNvSpPr/>
          <p:nvPr/>
        </p:nvSpPr>
        <p:spPr>
          <a:xfrm>
            <a:off x="6392554" y="1965251"/>
            <a:ext cx="2034553" cy="1457537"/>
          </a:xfrm>
          <a:custGeom>
            <a:avLst/>
            <a:gdLst>
              <a:gd name="connsiteX0" fmla="*/ 8246 w 2034553"/>
              <a:gd name="connsiteY0" fmla="*/ 1314524 h 1457537"/>
              <a:gd name="connsiteX1" fmla="*/ 1294121 w 2034553"/>
              <a:gd name="connsiteY1" fmla="*/ 752549 h 1457537"/>
              <a:gd name="connsiteX2" fmla="*/ 1021071 w 2034553"/>
              <a:gd name="connsiteY2" fmla="*/ 825574 h 1457537"/>
              <a:gd name="connsiteX3" fmla="*/ 1732271 w 2034553"/>
              <a:gd name="connsiteY3" fmla="*/ 247724 h 1457537"/>
              <a:gd name="connsiteX4" fmla="*/ 1011546 w 2034553"/>
              <a:gd name="connsiteY4" fmla="*/ 660474 h 1457537"/>
              <a:gd name="connsiteX5" fmla="*/ 1665596 w 2034553"/>
              <a:gd name="connsiteY5" fmla="*/ 74 h 1457537"/>
              <a:gd name="connsiteX6" fmla="*/ 944871 w 2034553"/>
              <a:gd name="connsiteY6" fmla="*/ 708099 h 1457537"/>
              <a:gd name="connsiteX7" fmla="*/ 1875146 w 2034553"/>
              <a:gd name="connsiteY7" fmla="*/ 276299 h 1457537"/>
              <a:gd name="connsiteX8" fmla="*/ 490846 w 2034553"/>
              <a:gd name="connsiteY8" fmla="*/ 1063699 h 1457537"/>
              <a:gd name="connsiteX9" fmla="*/ 1036946 w 2034553"/>
              <a:gd name="connsiteY9" fmla="*/ 895424 h 1457537"/>
              <a:gd name="connsiteX10" fmla="*/ 776596 w 2034553"/>
              <a:gd name="connsiteY10" fmla="*/ 1139899 h 1457537"/>
              <a:gd name="connsiteX11" fmla="*/ 2027546 w 2034553"/>
              <a:gd name="connsiteY11" fmla="*/ 657299 h 1457537"/>
              <a:gd name="connsiteX12" fmla="*/ 1246496 w 2034553"/>
              <a:gd name="connsiteY12" fmla="*/ 949399 h 1457537"/>
              <a:gd name="connsiteX13" fmla="*/ 462271 w 2034553"/>
              <a:gd name="connsiteY13" fmla="*/ 1457399 h 1457537"/>
              <a:gd name="connsiteX14" fmla="*/ 1087746 w 2034553"/>
              <a:gd name="connsiteY14" fmla="*/ 898599 h 1457537"/>
              <a:gd name="connsiteX15" fmla="*/ 621021 w 2034553"/>
              <a:gd name="connsiteY15" fmla="*/ 1149424 h 1457537"/>
              <a:gd name="connsiteX16" fmla="*/ 735321 w 2034553"/>
              <a:gd name="connsiteY16" fmla="*/ 977974 h 1457537"/>
              <a:gd name="connsiteX17" fmla="*/ 8246 w 2034553"/>
              <a:gd name="connsiteY17" fmla="*/ 1314524 h 145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34553" h="1457537">
                <a:moveTo>
                  <a:pt x="8246" y="1314524"/>
                </a:moveTo>
                <a:cubicBezTo>
                  <a:pt x="101379" y="1276953"/>
                  <a:pt x="1125317" y="834041"/>
                  <a:pt x="1294121" y="752549"/>
                </a:cubicBezTo>
                <a:cubicBezTo>
                  <a:pt x="1462925" y="671057"/>
                  <a:pt x="948046" y="909711"/>
                  <a:pt x="1021071" y="825574"/>
                </a:cubicBezTo>
                <a:cubicBezTo>
                  <a:pt x="1094096" y="741436"/>
                  <a:pt x="1733858" y="275241"/>
                  <a:pt x="1732271" y="247724"/>
                </a:cubicBezTo>
                <a:cubicBezTo>
                  <a:pt x="1730684" y="220207"/>
                  <a:pt x="1022658" y="701749"/>
                  <a:pt x="1011546" y="660474"/>
                </a:cubicBezTo>
                <a:cubicBezTo>
                  <a:pt x="1000434" y="619199"/>
                  <a:pt x="1676709" y="-7864"/>
                  <a:pt x="1665596" y="74"/>
                </a:cubicBezTo>
                <a:cubicBezTo>
                  <a:pt x="1654484" y="8011"/>
                  <a:pt x="909946" y="662062"/>
                  <a:pt x="944871" y="708099"/>
                </a:cubicBezTo>
                <a:cubicBezTo>
                  <a:pt x="979796" y="754136"/>
                  <a:pt x="1950817" y="217032"/>
                  <a:pt x="1875146" y="276299"/>
                </a:cubicBezTo>
                <a:cubicBezTo>
                  <a:pt x="1799475" y="335566"/>
                  <a:pt x="630546" y="960512"/>
                  <a:pt x="490846" y="1063699"/>
                </a:cubicBezTo>
                <a:cubicBezTo>
                  <a:pt x="351146" y="1166886"/>
                  <a:pt x="989321" y="882724"/>
                  <a:pt x="1036946" y="895424"/>
                </a:cubicBezTo>
                <a:cubicBezTo>
                  <a:pt x="1084571" y="908124"/>
                  <a:pt x="611496" y="1179586"/>
                  <a:pt x="776596" y="1139899"/>
                </a:cubicBezTo>
                <a:cubicBezTo>
                  <a:pt x="941696" y="1100212"/>
                  <a:pt x="1949229" y="689049"/>
                  <a:pt x="2027546" y="657299"/>
                </a:cubicBezTo>
                <a:cubicBezTo>
                  <a:pt x="2105863" y="625549"/>
                  <a:pt x="1507375" y="816049"/>
                  <a:pt x="1246496" y="949399"/>
                </a:cubicBezTo>
                <a:cubicBezTo>
                  <a:pt x="985617" y="1082749"/>
                  <a:pt x="488729" y="1465866"/>
                  <a:pt x="462271" y="1457399"/>
                </a:cubicBezTo>
                <a:cubicBezTo>
                  <a:pt x="435813" y="1448932"/>
                  <a:pt x="1061288" y="949928"/>
                  <a:pt x="1087746" y="898599"/>
                </a:cubicBezTo>
                <a:cubicBezTo>
                  <a:pt x="1114204" y="847270"/>
                  <a:pt x="679758" y="1136195"/>
                  <a:pt x="621021" y="1149424"/>
                </a:cubicBezTo>
                <a:cubicBezTo>
                  <a:pt x="562284" y="1162653"/>
                  <a:pt x="831100" y="954161"/>
                  <a:pt x="735321" y="977974"/>
                </a:cubicBezTo>
                <a:cubicBezTo>
                  <a:pt x="639542" y="1001786"/>
                  <a:pt x="-84887" y="1352095"/>
                  <a:pt x="8246" y="1314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 193">
            <a:extLst>
              <a:ext uri="{FF2B5EF4-FFF2-40B4-BE49-F238E27FC236}">
                <a16:creationId xmlns:a16="http://schemas.microsoft.com/office/drawing/2014/main" id="{E97CCD2B-F491-DED6-BCE0-F04B3D9EE12C}"/>
              </a:ext>
            </a:extLst>
          </p:cNvPr>
          <p:cNvSpPr/>
          <p:nvPr/>
        </p:nvSpPr>
        <p:spPr>
          <a:xfrm>
            <a:off x="6619258" y="1575991"/>
            <a:ext cx="1469523" cy="1364414"/>
          </a:xfrm>
          <a:custGeom>
            <a:avLst/>
            <a:gdLst>
              <a:gd name="connsiteX0" fmla="*/ 13317 w 1469523"/>
              <a:gd name="connsiteY0" fmla="*/ 1351359 h 1364414"/>
              <a:gd name="connsiteX1" fmla="*/ 343517 w 1469523"/>
              <a:gd name="connsiteY1" fmla="*/ 900509 h 1364414"/>
              <a:gd name="connsiteX2" fmla="*/ 1438892 w 1469523"/>
              <a:gd name="connsiteY2" fmla="*/ 27384 h 1364414"/>
              <a:gd name="connsiteX3" fmla="*/ 1076942 w 1469523"/>
              <a:gd name="connsiteY3" fmla="*/ 294084 h 1364414"/>
              <a:gd name="connsiteX4" fmla="*/ 146667 w 1469523"/>
              <a:gd name="connsiteY4" fmla="*/ 1040209 h 1364414"/>
              <a:gd name="connsiteX5" fmla="*/ 734042 w 1469523"/>
              <a:gd name="connsiteY5" fmla="*/ 173434 h 1364414"/>
              <a:gd name="connsiteX6" fmla="*/ 441942 w 1469523"/>
              <a:gd name="connsiteY6" fmla="*/ 621109 h 1364414"/>
              <a:gd name="connsiteX7" fmla="*/ 438767 w 1469523"/>
              <a:gd name="connsiteY7" fmla="*/ 652859 h 1364414"/>
              <a:gd name="connsiteX8" fmla="*/ 156192 w 1469523"/>
              <a:gd name="connsiteY8" fmla="*/ 979884 h 1364414"/>
              <a:gd name="connsiteX9" fmla="*/ 314942 w 1469523"/>
              <a:gd name="connsiteY9" fmla="*/ 903684 h 1364414"/>
              <a:gd name="connsiteX10" fmla="*/ 86342 w 1469523"/>
              <a:gd name="connsiteY10" fmla="*/ 1214834 h 1364414"/>
              <a:gd name="connsiteX11" fmla="*/ 13317 w 1469523"/>
              <a:gd name="connsiteY11" fmla="*/ 1351359 h 136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69523" h="1364414">
                <a:moveTo>
                  <a:pt x="13317" y="1351359"/>
                </a:moveTo>
                <a:cubicBezTo>
                  <a:pt x="56179" y="1298972"/>
                  <a:pt x="105921" y="1121171"/>
                  <a:pt x="343517" y="900509"/>
                </a:cubicBezTo>
                <a:cubicBezTo>
                  <a:pt x="581113" y="679847"/>
                  <a:pt x="1316655" y="128455"/>
                  <a:pt x="1438892" y="27384"/>
                </a:cubicBezTo>
                <a:cubicBezTo>
                  <a:pt x="1561129" y="-73687"/>
                  <a:pt x="1292313" y="125280"/>
                  <a:pt x="1076942" y="294084"/>
                </a:cubicBezTo>
                <a:cubicBezTo>
                  <a:pt x="861571" y="462888"/>
                  <a:pt x="203817" y="1060317"/>
                  <a:pt x="146667" y="1040209"/>
                </a:cubicBezTo>
                <a:cubicBezTo>
                  <a:pt x="89517" y="1020101"/>
                  <a:pt x="684830" y="243284"/>
                  <a:pt x="734042" y="173434"/>
                </a:cubicBezTo>
                <a:cubicBezTo>
                  <a:pt x="783254" y="103584"/>
                  <a:pt x="491154" y="541205"/>
                  <a:pt x="441942" y="621109"/>
                </a:cubicBezTo>
                <a:cubicBezTo>
                  <a:pt x="392730" y="701013"/>
                  <a:pt x="486392" y="593063"/>
                  <a:pt x="438767" y="652859"/>
                </a:cubicBezTo>
                <a:cubicBezTo>
                  <a:pt x="391142" y="712655"/>
                  <a:pt x="176830" y="938080"/>
                  <a:pt x="156192" y="979884"/>
                </a:cubicBezTo>
                <a:cubicBezTo>
                  <a:pt x="135555" y="1021688"/>
                  <a:pt x="326584" y="864526"/>
                  <a:pt x="314942" y="903684"/>
                </a:cubicBezTo>
                <a:cubicBezTo>
                  <a:pt x="303300" y="942842"/>
                  <a:pt x="131850" y="1143397"/>
                  <a:pt x="86342" y="1214834"/>
                </a:cubicBezTo>
                <a:cubicBezTo>
                  <a:pt x="40834" y="1286271"/>
                  <a:pt x="-29545" y="1403746"/>
                  <a:pt x="13317" y="1351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 194">
            <a:extLst>
              <a:ext uri="{FF2B5EF4-FFF2-40B4-BE49-F238E27FC236}">
                <a16:creationId xmlns:a16="http://schemas.microsoft.com/office/drawing/2014/main" id="{D50A9BBC-626C-0BE7-497E-4DF233E5E5D6}"/>
              </a:ext>
            </a:extLst>
          </p:cNvPr>
          <p:cNvSpPr/>
          <p:nvPr/>
        </p:nvSpPr>
        <p:spPr>
          <a:xfrm>
            <a:off x="6885442" y="5466988"/>
            <a:ext cx="1072388" cy="303086"/>
          </a:xfrm>
          <a:custGeom>
            <a:avLst/>
            <a:gdLst>
              <a:gd name="connsiteX0" fmla="*/ 4926 w 1072388"/>
              <a:gd name="connsiteY0" fmla="*/ 3228 h 303086"/>
              <a:gd name="connsiteX1" fmla="*/ 587553 w 1072388"/>
              <a:gd name="connsiteY1" fmla="*/ 282403 h 303086"/>
              <a:gd name="connsiteX2" fmla="*/ 482356 w 1072388"/>
              <a:gd name="connsiteY2" fmla="*/ 274311 h 303086"/>
              <a:gd name="connsiteX3" fmla="*/ 729163 w 1072388"/>
              <a:gd name="connsiteY3" fmla="*/ 209575 h 303086"/>
              <a:gd name="connsiteX4" fmla="*/ 927418 w 1072388"/>
              <a:gd name="connsiteY4" fmla="*/ 152931 h 303086"/>
              <a:gd name="connsiteX5" fmla="*/ 899096 w 1072388"/>
              <a:gd name="connsiteY5" fmla="*/ 173161 h 303086"/>
              <a:gd name="connsiteX6" fmla="*/ 1069029 w 1072388"/>
              <a:gd name="connsiteY6" fmla="*/ 11320 h 303086"/>
              <a:gd name="connsiteX7" fmla="*/ 721071 w 1072388"/>
              <a:gd name="connsiteY7" fmla="*/ 237897 h 303086"/>
              <a:gd name="connsiteX8" fmla="*/ 555185 w 1072388"/>
              <a:gd name="connsiteY8" fmla="*/ 290495 h 303086"/>
              <a:gd name="connsiteX9" fmla="*/ 684657 w 1072388"/>
              <a:gd name="connsiteY9" fmla="*/ 225759 h 303086"/>
              <a:gd name="connsiteX10" fmla="*/ 340746 w 1072388"/>
              <a:gd name="connsiteY10" fmla="*/ 104378 h 303086"/>
              <a:gd name="connsiteX11" fmla="*/ 644197 w 1072388"/>
              <a:gd name="connsiteY11" fmla="*/ 262173 h 303086"/>
              <a:gd name="connsiteX12" fmla="*/ 324562 w 1072388"/>
              <a:gd name="connsiteY12" fmla="*/ 136747 h 303086"/>
              <a:gd name="connsiteX13" fmla="*/ 4926 w 1072388"/>
              <a:gd name="connsiteY13" fmla="*/ 3228 h 30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2388" h="303086">
                <a:moveTo>
                  <a:pt x="4926" y="3228"/>
                </a:moveTo>
                <a:cubicBezTo>
                  <a:pt x="48758" y="27504"/>
                  <a:pt x="507981" y="237223"/>
                  <a:pt x="587553" y="282403"/>
                </a:cubicBezTo>
                <a:cubicBezTo>
                  <a:pt x="667125" y="327584"/>
                  <a:pt x="458754" y="286449"/>
                  <a:pt x="482356" y="274311"/>
                </a:cubicBezTo>
                <a:cubicBezTo>
                  <a:pt x="505958" y="262173"/>
                  <a:pt x="654986" y="229805"/>
                  <a:pt x="729163" y="209575"/>
                </a:cubicBezTo>
                <a:cubicBezTo>
                  <a:pt x="803340" y="189345"/>
                  <a:pt x="899096" y="159000"/>
                  <a:pt x="927418" y="152931"/>
                </a:cubicBezTo>
                <a:cubicBezTo>
                  <a:pt x="955740" y="146862"/>
                  <a:pt x="875494" y="196763"/>
                  <a:pt x="899096" y="173161"/>
                </a:cubicBezTo>
                <a:cubicBezTo>
                  <a:pt x="922698" y="149559"/>
                  <a:pt x="1098700" y="531"/>
                  <a:pt x="1069029" y="11320"/>
                </a:cubicBezTo>
                <a:cubicBezTo>
                  <a:pt x="1039358" y="22109"/>
                  <a:pt x="806712" y="191368"/>
                  <a:pt x="721071" y="237897"/>
                </a:cubicBezTo>
                <a:cubicBezTo>
                  <a:pt x="635430" y="284426"/>
                  <a:pt x="561254" y="292518"/>
                  <a:pt x="555185" y="290495"/>
                </a:cubicBezTo>
                <a:cubicBezTo>
                  <a:pt x="549116" y="288472"/>
                  <a:pt x="720397" y="256778"/>
                  <a:pt x="684657" y="225759"/>
                </a:cubicBezTo>
                <a:cubicBezTo>
                  <a:pt x="648917" y="194740"/>
                  <a:pt x="347489" y="98309"/>
                  <a:pt x="340746" y="104378"/>
                </a:cubicBezTo>
                <a:cubicBezTo>
                  <a:pt x="334003" y="110447"/>
                  <a:pt x="646894" y="256778"/>
                  <a:pt x="644197" y="262173"/>
                </a:cubicBezTo>
                <a:cubicBezTo>
                  <a:pt x="641500" y="267568"/>
                  <a:pt x="427735" y="175184"/>
                  <a:pt x="324562" y="136747"/>
                </a:cubicBezTo>
                <a:cubicBezTo>
                  <a:pt x="221389" y="98310"/>
                  <a:pt x="-38906" y="-21048"/>
                  <a:pt x="4926" y="3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 195">
            <a:extLst>
              <a:ext uri="{FF2B5EF4-FFF2-40B4-BE49-F238E27FC236}">
                <a16:creationId xmlns:a16="http://schemas.microsoft.com/office/drawing/2014/main" id="{DB1CE7F5-AADE-B168-B83A-D5D02D7F3FBC}"/>
              </a:ext>
            </a:extLst>
          </p:cNvPr>
          <p:cNvSpPr/>
          <p:nvPr/>
        </p:nvSpPr>
        <p:spPr>
          <a:xfrm>
            <a:off x="7066583" y="5773658"/>
            <a:ext cx="353813" cy="562450"/>
          </a:xfrm>
          <a:custGeom>
            <a:avLst/>
            <a:gdLst>
              <a:gd name="connsiteX0" fmla="*/ 147467 w 353813"/>
              <a:gd name="connsiteY0" fmla="*/ 9 h 562450"/>
              <a:gd name="connsiteX1" fmla="*/ 94868 w 353813"/>
              <a:gd name="connsiteY1" fmla="*/ 206356 h 562450"/>
              <a:gd name="connsiteX2" fmla="*/ 139375 w 353813"/>
              <a:gd name="connsiteY2" fmla="*/ 420795 h 562450"/>
              <a:gd name="connsiteX3" fmla="*/ 127236 w 353813"/>
              <a:gd name="connsiteY3" fmla="*/ 271092 h 562450"/>
              <a:gd name="connsiteX4" fmla="*/ 353813 w 353813"/>
              <a:gd name="connsiteY4" fmla="*/ 562406 h 562450"/>
              <a:gd name="connsiteX5" fmla="*/ 127236 w 353813"/>
              <a:gd name="connsiteY5" fmla="*/ 246816 h 562450"/>
              <a:gd name="connsiteX6" fmla="*/ 1810 w 353813"/>
              <a:gd name="connsiteY6" fmla="*/ 28331 h 562450"/>
              <a:gd name="connsiteX7" fmla="*/ 58454 w 353813"/>
              <a:gd name="connsiteY7" fmla="*/ 214448 h 562450"/>
              <a:gd name="connsiteX8" fmla="*/ 147467 w 353813"/>
              <a:gd name="connsiteY8" fmla="*/ 9 h 56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813" h="562450">
                <a:moveTo>
                  <a:pt x="147467" y="9"/>
                </a:moveTo>
                <a:cubicBezTo>
                  <a:pt x="153536" y="-1340"/>
                  <a:pt x="96217" y="136225"/>
                  <a:pt x="94868" y="206356"/>
                </a:cubicBezTo>
                <a:cubicBezTo>
                  <a:pt x="93519" y="276487"/>
                  <a:pt x="133980" y="410006"/>
                  <a:pt x="139375" y="420795"/>
                </a:cubicBezTo>
                <a:cubicBezTo>
                  <a:pt x="144770" y="431584"/>
                  <a:pt x="91496" y="247490"/>
                  <a:pt x="127236" y="271092"/>
                </a:cubicBezTo>
                <a:cubicBezTo>
                  <a:pt x="162976" y="294694"/>
                  <a:pt x="353813" y="566452"/>
                  <a:pt x="353813" y="562406"/>
                </a:cubicBezTo>
                <a:cubicBezTo>
                  <a:pt x="353813" y="558360"/>
                  <a:pt x="185903" y="335828"/>
                  <a:pt x="127236" y="246816"/>
                </a:cubicBezTo>
                <a:cubicBezTo>
                  <a:pt x="68569" y="157804"/>
                  <a:pt x="13274" y="33726"/>
                  <a:pt x="1810" y="28331"/>
                </a:cubicBezTo>
                <a:cubicBezTo>
                  <a:pt x="-9654" y="22936"/>
                  <a:pt x="36201" y="217820"/>
                  <a:pt x="58454" y="214448"/>
                </a:cubicBezTo>
                <a:cubicBezTo>
                  <a:pt x="80707" y="211076"/>
                  <a:pt x="141398" y="1358"/>
                  <a:pt x="147467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 196">
            <a:extLst>
              <a:ext uri="{FF2B5EF4-FFF2-40B4-BE49-F238E27FC236}">
                <a16:creationId xmlns:a16="http://schemas.microsoft.com/office/drawing/2014/main" id="{C6D13C5D-11F4-2FDC-7B6D-9D62A0A43E7B}"/>
              </a:ext>
            </a:extLst>
          </p:cNvPr>
          <p:cNvSpPr/>
          <p:nvPr/>
        </p:nvSpPr>
        <p:spPr>
          <a:xfrm>
            <a:off x="7504798" y="5637818"/>
            <a:ext cx="444879" cy="153142"/>
          </a:xfrm>
          <a:custGeom>
            <a:avLst/>
            <a:gdLst>
              <a:gd name="connsiteX0" fmla="*/ 425397 w 444879"/>
              <a:gd name="connsiteY0" fmla="*/ 2331 h 153142"/>
              <a:gd name="connsiteX1" fmla="*/ 565 w 444879"/>
              <a:gd name="connsiteY1" fmla="*/ 152033 h 153142"/>
              <a:gd name="connsiteX2" fmla="*/ 336384 w 444879"/>
              <a:gd name="connsiteY2" fmla="*/ 67067 h 153142"/>
              <a:gd name="connsiteX3" fmla="*/ 425397 w 444879"/>
              <a:gd name="connsiteY3" fmla="*/ 2331 h 15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4879" h="153142">
                <a:moveTo>
                  <a:pt x="425397" y="2331"/>
                </a:moveTo>
                <a:cubicBezTo>
                  <a:pt x="369427" y="16492"/>
                  <a:pt x="15400" y="141244"/>
                  <a:pt x="565" y="152033"/>
                </a:cubicBezTo>
                <a:cubicBezTo>
                  <a:pt x="-14271" y="162822"/>
                  <a:pt x="266927" y="92017"/>
                  <a:pt x="336384" y="67067"/>
                </a:cubicBezTo>
                <a:cubicBezTo>
                  <a:pt x="405841" y="42117"/>
                  <a:pt x="481367" y="-11830"/>
                  <a:pt x="425397" y="2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 197">
            <a:extLst>
              <a:ext uri="{FF2B5EF4-FFF2-40B4-BE49-F238E27FC236}">
                <a16:creationId xmlns:a16="http://schemas.microsoft.com/office/drawing/2014/main" id="{2BA0E633-2442-39A6-491F-3DBB1052DF84}"/>
              </a:ext>
            </a:extLst>
          </p:cNvPr>
          <p:cNvSpPr/>
          <p:nvPr/>
        </p:nvSpPr>
        <p:spPr>
          <a:xfrm>
            <a:off x="4813877" y="743483"/>
            <a:ext cx="1450247" cy="2453976"/>
          </a:xfrm>
          <a:custGeom>
            <a:avLst/>
            <a:gdLst>
              <a:gd name="connsiteX0" fmla="*/ 1330549 w 1450247"/>
              <a:gd name="connsiteY0" fmla="*/ 632390 h 2453976"/>
              <a:gd name="connsiteX1" fmla="*/ 903259 w 1450247"/>
              <a:gd name="connsiteY1" fmla="*/ 1256233 h 2453976"/>
              <a:gd name="connsiteX2" fmla="*/ 1048538 w 1450247"/>
              <a:gd name="connsiteY2" fmla="*/ 1845893 h 2453976"/>
              <a:gd name="connsiteX3" fmla="*/ 792164 w 1450247"/>
              <a:gd name="connsiteY3" fmla="*/ 1392966 h 2453976"/>
              <a:gd name="connsiteX4" fmla="*/ 1441644 w 1450247"/>
              <a:gd name="connsiteY4" fmla="*/ 2444098 h 2453976"/>
              <a:gd name="connsiteX5" fmla="*/ 1057084 w 1450247"/>
              <a:gd name="connsiteY5" fmla="*/ 1854438 h 2453976"/>
              <a:gd name="connsiteX6" fmla="*/ 416149 w 1450247"/>
              <a:gd name="connsiteY6" fmla="*/ 777668 h 2453976"/>
              <a:gd name="connsiteX7" fmla="*/ 612702 w 1450247"/>
              <a:gd name="connsiteY7" fmla="*/ 247829 h 2453976"/>
              <a:gd name="connsiteX8" fmla="*/ 296508 w 1450247"/>
              <a:gd name="connsiteY8" fmla="*/ 897310 h 2453976"/>
              <a:gd name="connsiteX9" fmla="*/ 5951 w 1450247"/>
              <a:gd name="connsiteY9" fmla="*/ 1427149 h 2453976"/>
              <a:gd name="connsiteX10" fmla="*/ 219596 w 1450247"/>
              <a:gd name="connsiteY10" fmla="*/ 1093863 h 2453976"/>
              <a:gd name="connsiteX11" fmla="*/ 1450190 w 1450247"/>
              <a:gd name="connsiteY11" fmla="*/ 1 h 2453976"/>
              <a:gd name="connsiteX12" fmla="*/ 270871 w 1450247"/>
              <a:gd name="connsiteY12" fmla="*/ 1085317 h 2453976"/>
              <a:gd name="connsiteX13" fmla="*/ 14497 w 1450247"/>
              <a:gd name="connsiteY13" fmla="*/ 1324599 h 2453976"/>
              <a:gd name="connsiteX14" fmla="*/ 219596 w 1450247"/>
              <a:gd name="connsiteY14" fmla="*/ 1427149 h 2453976"/>
              <a:gd name="connsiteX15" fmla="*/ 262325 w 1450247"/>
              <a:gd name="connsiteY15" fmla="*/ 1521153 h 2453976"/>
              <a:gd name="connsiteX16" fmla="*/ 202504 w 1450247"/>
              <a:gd name="connsiteY16" fmla="*/ 1068225 h 2453976"/>
              <a:gd name="connsiteX17" fmla="*/ 270871 w 1450247"/>
              <a:gd name="connsiteY17" fmla="*/ 1273324 h 2453976"/>
              <a:gd name="connsiteX18" fmla="*/ 621248 w 1450247"/>
              <a:gd name="connsiteY18" fmla="*/ 1196412 h 2453976"/>
              <a:gd name="connsiteX19" fmla="*/ 689615 w 1450247"/>
              <a:gd name="connsiteY19" fmla="*/ 1478424 h 2453976"/>
              <a:gd name="connsiteX20" fmla="*/ 1330549 w 1450247"/>
              <a:gd name="connsiteY20" fmla="*/ 632390 h 245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0247" h="2453976">
                <a:moveTo>
                  <a:pt x="1330549" y="632390"/>
                </a:moveTo>
                <a:cubicBezTo>
                  <a:pt x="1366156" y="595358"/>
                  <a:pt x="950261" y="1053983"/>
                  <a:pt x="903259" y="1256233"/>
                </a:cubicBezTo>
                <a:cubicBezTo>
                  <a:pt x="856257" y="1458483"/>
                  <a:pt x="1067054" y="1823104"/>
                  <a:pt x="1048538" y="1845893"/>
                </a:cubicBezTo>
                <a:cubicBezTo>
                  <a:pt x="1030022" y="1868682"/>
                  <a:pt x="726646" y="1293265"/>
                  <a:pt x="792164" y="1392966"/>
                </a:cubicBezTo>
                <a:cubicBezTo>
                  <a:pt x="857682" y="1492667"/>
                  <a:pt x="1397491" y="2367186"/>
                  <a:pt x="1441644" y="2444098"/>
                </a:cubicBezTo>
                <a:cubicBezTo>
                  <a:pt x="1485797" y="2521010"/>
                  <a:pt x="1228000" y="2132176"/>
                  <a:pt x="1057084" y="1854438"/>
                </a:cubicBezTo>
                <a:cubicBezTo>
                  <a:pt x="886168" y="1576700"/>
                  <a:pt x="490213" y="1045436"/>
                  <a:pt x="416149" y="777668"/>
                </a:cubicBezTo>
                <a:cubicBezTo>
                  <a:pt x="342085" y="509900"/>
                  <a:pt x="632642" y="227889"/>
                  <a:pt x="612702" y="247829"/>
                </a:cubicBezTo>
                <a:cubicBezTo>
                  <a:pt x="592762" y="267769"/>
                  <a:pt x="397633" y="700757"/>
                  <a:pt x="296508" y="897310"/>
                </a:cubicBezTo>
                <a:cubicBezTo>
                  <a:pt x="195383" y="1093863"/>
                  <a:pt x="18770" y="1394390"/>
                  <a:pt x="5951" y="1427149"/>
                </a:cubicBezTo>
                <a:cubicBezTo>
                  <a:pt x="-6868" y="1459908"/>
                  <a:pt x="-21110" y="1331721"/>
                  <a:pt x="219596" y="1093863"/>
                </a:cubicBezTo>
                <a:cubicBezTo>
                  <a:pt x="460302" y="856005"/>
                  <a:pt x="1441644" y="1425"/>
                  <a:pt x="1450190" y="1"/>
                </a:cubicBezTo>
                <a:cubicBezTo>
                  <a:pt x="1458736" y="-1423"/>
                  <a:pt x="510153" y="864551"/>
                  <a:pt x="270871" y="1085317"/>
                </a:cubicBezTo>
                <a:cubicBezTo>
                  <a:pt x="31589" y="1306083"/>
                  <a:pt x="23043" y="1267627"/>
                  <a:pt x="14497" y="1324599"/>
                </a:cubicBezTo>
                <a:cubicBezTo>
                  <a:pt x="5951" y="1381571"/>
                  <a:pt x="178291" y="1394390"/>
                  <a:pt x="219596" y="1427149"/>
                </a:cubicBezTo>
                <a:cubicBezTo>
                  <a:pt x="260901" y="1459908"/>
                  <a:pt x="265174" y="1580973"/>
                  <a:pt x="262325" y="1521153"/>
                </a:cubicBezTo>
                <a:cubicBezTo>
                  <a:pt x="259476" y="1461333"/>
                  <a:pt x="201080" y="1109530"/>
                  <a:pt x="202504" y="1068225"/>
                </a:cubicBezTo>
                <a:cubicBezTo>
                  <a:pt x="203928" y="1026920"/>
                  <a:pt x="201080" y="1251959"/>
                  <a:pt x="270871" y="1273324"/>
                </a:cubicBezTo>
                <a:cubicBezTo>
                  <a:pt x="340662" y="1294689"/>
                  <a:pt x="551457" y="1162229"/>
                  <a:pt x="621248" y="1196412"/>
                </a:cubicBezTo>
                <a:cubicBezTo>
                  <a:pt x="691039" y="1230595"/>
                  <a:pt x="575671" y="1565306"/>
                  <a:pt x="689615" y="1478424"/>
                </a:cubicBezTo>
                <a:cubicBezTo>
                  <a:pt x="803559" y="1391542"/>
                  <a:pt x="1294942" y="669422"/>
                  <a:pt x="1330549" y="632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 199">
            <a:extLst>
              <a:ext uri="{FF2B5EF4-FFF2-40B4-BE49-F238E27FC236}">
                <a16:creationId xmlns:a16="http://schemas.microsoft.com/office/drawing/2014/main" id="{47799E34-8B4A-2470-D930-00AE4A253C48}"/>
              </a:ext>
            </a:extLst>
          </p:cNvPr>
          <p:cNvSpPr/>
          <p:nvPr/>
        </p:nvSpPr>
        <p:spPr>
          <a:xfrm>
            <a:off x="5900363" y="773543"/>
            <a:ext cx="868732" cy="1891169"/>
          </a:xfrm>
          <a:custGeom>
            <a:avLst/>
            <a:gdLst>
              <a:gd name="connsiteX0" fmla="*/ 867906 w 868732"/>
              <a:gd name="connsiteY0" fmla="*/ 4124 h 1891169"/>
              <a:gd name="connsiteX1" fmla="*/ 449162 w 868732"/>
              <a:gd name="connsiteY1" fmla="*/ 516872 h 1891169"/>
              <a:gd name="connsiteX2" fmla="*/ 295338 w 868732"/>
              <a:gd name="connsiteY2" fmla="*/ 1320177 h 1891169"/>
              <a:gd name="connsiteX3" fmla="*/ 303884 w 868732"/>
              <a:gd name="connsiteY3" fmla="*/ 884341 h 1891169"/>
              <a:gd name="connsiteX4" fmla="*/ 355158 w 868732"/>
              <a:gd name="connsiteY4" fmla="*/ 72491 h 1891169"/>
              <a:gd name="connsiteX5" fmla="*/ 13327 w 868732"/>
              <a:gd name="connsiteY5" fmla="*/ 1850016 h 1891169"/>
              <a:gd name="connsiteX6" fmla="*/ 115876 w 868732"/>
              <a:gd name="connsiteY6" fmla="*/ 1243264 h 1891169"/>
              <a:gd name="connsiteX7" fmla="*/ 543166 w 868732"/>
              <a:gd name="connsiteY7" fmla="*/ 328864 h 1891169"/>
              <a:gd name="connsiteX8" fmla="*/ 867906 w 868732"/>
              <a:gd name="connsiteY8" fmla="*/ 4124 h 189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8732" h="1891169">
                <a:moveTo>
                  <a:pt x="867906" y="4124"/>
                </a:moveTo>
                <a:cubicBezTo>
                  <a:pt x="852239" y="35459"/>
                  <a:pt x="544590" y="297530"/>
                  <a:pt x="449162" y="516872"/>
                </a:cubicBezTo>
                <a:cubicBezTo>
                  <a:pt x="353734" y="736214"/>
                  <a:pt x="319551" y="1258932"/>
                  <a:pt x="295338" y="1320177"/>
                </a:cubicBezTo>
                <a:cubicBezTo>
                  <a:pt x="271125" y="1381422"/>
                  <a:pt x="293914" y="1092289"/>
                  <a:pt x="303884" y="884341"/>
                </a:cubicBezTo>
                <a:cubicBezTo>
                  <a:pt x="313854" y="676393"/>
                  <a:pt x="403584" y="-88455"/>
                  <a:pt x="355158" y="72491"/>
                </a:cubicBezTo>
                <a:cubicBezTo>
                  <a:pt x="306732" y="233437"/>
                  <a:pt x="53207" y="1654887"/>
                  <a:pt x="13327" y="1850016"/>
                </a:cubicBezTo>
                <a:cubicBezTo>
                  <a:pt x="-26553" y="2045145"/>
                  <a:pt x="27569" y="1496789"/>
                  <a:pt x="115876" y="1243264"/>
                </a:cubicBezTo>
                <a:cubicBezTo>
                  <a:pt x="204182" y="989739"/>
                  <a:pt x="413555" y="533963"/>
                  <a:pt x="543166" y="328864"/>
                </a:cubicBezTo>
                <a:cubicBezTo>
                  <a:pt x="672777" y="123765"/>
                  <a:pt x="883573" y="-27211"/>
                  <a:pt x="867906" y="4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 200">
            <a:extLst>
              <a:ext uri="{FF2B5EF4-FFF2-40B4-BE49-F238E27FC236}">
                <a16:creationId xmlns:a16="http://schemas.microsoft.com/office/drawing/2014/main" id="{A2633143-78A0-EB31-1B0D-0AA70E714DCA}"/>
              </a:ext>
            </a:extLst>
          </p:cNvPr>
          <p:cNvSpPr/>
          <p:nvPr/>
        </p:nvSpPr>
        <p:spPr>
          <a:xfrm>
            <a:off x="3876510" y="1535163"/>
            <a:ext cx="1306062" cy="1157317"/>
          </a:xfrm>
          <a:custGeom>
            <a:avLst/>
            <a:gdLst>
              <a:gd name="connsiteX0" fmla="*/ 3281 w 1306062"/>
              <a:gd name="connsiteY0" fmla="*/ 370549 h 1157317"/>
              <a:gd name="connsiteX1" fmla="*/ 422025 w 1306062"/>
              <a:gd name="connsiteY1" fmla="*/ 806385 h 1157317"/>
              <a:gd name="connsiteX2" fmla="*/ 1285150 w 1306062"/>
              <a:gd name="connsiteY2" fmla="*/ 1156762 h 1157317"/>
              <a:gd name="connsiteX3" fmla="*/ 1020230 w 1306062"/>
              <a:gd name="connsiteY3" fmla="*/ 866205 h 1157317"/>
              <a:gd name="connsiteX4" fmla="*/ 806585 w 1306062"/>
              <a:gd name="connsiteY4" fmla="*/ 105630 h 1157317"/>
              <a:gd name="connsiteX5" fmla="*/ 259654 w 1306062"/>
              <a:gd name="connsiteY5" fmla="*/ 11626 h 1157317"/>
              <a:gd name="connsiteX6" fmla="*/ 866406 w 1306062"/>
              <a:gd name="connsiteY6" fmla="*/ 156904 h 1157317"/>
              <a:gd name="connsiteX7" fmla="*/ 1037322 w 1306062"/>
              <a:gd name="connsiteY7" fmla="*/ 703835 h 1157317"/>
              <a:gd name="connsiteX8" fmla="*/ 1242421 w 1306062"/>
              <a:gd name="connsiteY8" fmla="*/ 1062758 h 1157317"/>
              <a:gd name="connsiteX9" fmla="*/ 627124 w 1306062"/>
              <a:gd name="connsiteY9" fmla="*/ 917480 h 1157317"/>
              <a:gd name="connsiteX10" fmla="*/ 3281 w 1306062"/>
              <a:gd name="connsiteY10" fmla="*/ 370549 h 1157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06062" h="1157317">
                <a:moveTo>
                  <a:pt x="3281" y="370549"/>
                </a:moveTo>
                <a:cubicBezTo>
                  <a:pt x="-30902" y="352033"/>
                  <a:pt x="208380" y="675350"/>
                  <a:pt x="422025" y="806385"/>
                </a:cubicBezTo>
                <a:cubicBezTo>
                  <a:pt x="635670" y="937420"/>
                  <a:pt x="1185449" y="1146792"/>
                  <a:pt x="1285150" y="1156762"/>
                </a:cubicBezTo>
                <a:cubicBezTo>
                  <a:pt x="1384851" y="1166732"/>
                  <a:pt x="1099991" y="1041394"/>
                  <a:pt x="1020230" y="866205"/>
                </a:cubicBezTo>
                <a:cubicBezTo>
                  <a:pt x="940469" y="691016"/>
                  <a:pt x="933348" y="248060"/>
                  <a:pt x="806585" y="105630"/>
                </a:cubicBezTo>
                <a:cubicBezTo>
                  <a:pt x="679822" y="-36800"/>
                  <a:pt x="249684" y="3080"/>
                  <a:pt x="259654" y="11626"/>
                </a:cubicBezTo>
                <a:cubicBezTo>
                  <a:pt x="269624" y="20172"/>
                  <a:pt x="736795" y="41536"/>
                  <a:pt x="866406" y="156904"/>
                </a:cubicBezTo>
                <a:cubicBezTo>
                  <a:pt x="996017" y="272272"/>
                  <a:pt x="974653" y="552859"/>
                  <a:pt x="1037322" y="703835"/>
                </a:cubicBezTo>
                <a:cubicBezTo>
                  <a:pt x="1099991" y="854811"/>
                  <a:pt x="1310787" y="1027150"/>
                  <a:pt x="1242421" y="1062758"/>
                </a:cubicBezTo>
                <a:cubicBezTo>
                  <a:pt x="1174055" y="1098366"/>
                  <a:pt x="830799" y="1029999"/>
                  <a:pt x="627124" y="917480"/>
                </a:cubicBezTo>
                <a:cubicBezTo>
                  <a:pt x="423449" y="804961"/>
                  <a:pt x="37464" y="389065"/>
                  <a:pt x="3281" y="370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 201">
            <a:extLst>
              <a:ext uri="{FF2B5EF4-FFF2-40B4-BE49-F238E27FC236}">
                <a16:creationId xmlns:a16="http://schemas.microsoft.com/office/drawing/2014/main" id="{4CBEE63D-D56D-2698-875A-89493301215F}"/>
              </a:ext>
            </a:extLst>
          </p:cNvPr>
          <p:cNvSpPr/>
          <p:nvPr/>
        </p:nvSpPr>
        <p:spPr>
          <a:xfrm>
            <a:off x="4332512" y="817894"/>
            <a:ext cx="1088894" cy="1146223"/>
          </a:xfrm>
          <a:custGeom>
            <a:avLst/>
            <a:gdLst>
              <a:gd name="connsiteX0" fmla="*/ 206 w 1088894"/>
              <a:gd name="connsiteY0" fmla="*/ 2502 h 1146223"/>
              <a:gd name="connsiteX1" fmla="*/ 470224 w 1088894"/>
              <a:gd name="connsiteY1" fmla="*/ 455429 h 1146223"/>
              <a:gd name="connsiteX2" fmla="*/ 752236 w 1088894"/>
              <a:gd name="connsiteY2" fmla="*/ 1139093 h 1146223"/>
              <a:gd name="connsiteX3" fmla="*/ 700961 w 1088894"/>
              <a:gd name="connsiteY3" fmla="*/ 788715 h 1146223"/>
              <a:gd name="connsiteX4" fmla="*/ 803510 w 1088894"/>
              <a:gd name="connsiteY4" fmla="*/ 404155 h 1146223"/>
              <a:gd name="connsiteX5" fmla="*/ 581320 w 1088894"/>
              <a:gd name="connsiteY5" fmla="*/ 28140 h 1146223"/>
              <a:gd name="connsiteX6" fmla="*/ 854785 w 1088894"/>
              <a:gd name="connsiteY6" fmla="*/ 361426 h 1146223"/>
              <a:gd name="connsiteX7" fmla="*/ 1085522 w 1088894"/>
              <a:gd name="connsiteY7" fmla="*/ 532342 h 1146223"/>
              <a:gd name="connsiteX8" fmla="*/ 675324 w 1088894"/>
              <a:gd name="connsiteY8" fmla="*/ 156327 h 1146223"/>
              <a:gd name="connsiteX9" fmla="*/ 820602 w 1088894"/>
              <a:gd name="connsiteY9" fmla="*/ 1070727 h 1146223"/>
              <a:gd name="connsiteX10" fmla="*/ 530045 w 1088894"/>
              <a:gd name="connsiteY10" fmla="*/ 651983 h 1146223"/>
              <a:gd name="connsiteX11" fmla="*/ 206 w 1088894"/>
              <a:gd name="connsiteY11" fmla="*/ 2502 h 1146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8894" h="1146223">
                <a:moveTo>
                  <a:pt x="206" y="2502"/>
                </a:moveTo>
                <a:cubicBezTo>
                  <a:pt x="-9764" y="-30257"/>
                  <a:pt x="344886" y="265997"/>
                  <a:pt x="470224" y="455429"/>
                </a:cubicBezTo>
                <a:cubicBezTo>
                  <a:pt x="595562" y="644861"/>
                  <a:pt x="713780" y="1083545"/>
                  <a:pt x="752236" y="1139093"/>
                </a:cubicBezTo>
                <a:cubicBezTo>
                  <a:pt x="790692" y="1194641"/>
                  <a:pt x="692415" y="911205"/>
                  <a:pt x="700961" y="788715"/>
                </a:cubicBezTo>
                <a:cubicBezTo>
                  <a:pt x="709507" y="666225"/>
                  <a:pt x="823450" y="530917"/>
                  <a:pt x="803510" y="404155"/>
                </a:cubicBezTo>
                <a:cubicBezTo>
                  <a:pt x="783570" y="277393"/>
                  <a:pt x="572774" y="35261"/>
                  <a:pt x="581320" y="28140"/>
                </a:cubicBezTo>
                <a:cubicBezTo>
                  <a:pt x="589866" y="21019"/>
                  <a:pt x="770751" y="277392"/>
                  <a:pt x="854785" y="361426"/>
                </a:cubicBezTo>
                <a:cubicBezTo>
                  <a:pt x="938819" y="445460"/>
                  <a:pt x="1115432" y="566525"/>
                  <a:pt x="1085522" y="532342"/>
                </a:cubicBezTo>
                <a:cubicBezTo>
                  <a:pt x="1055612" y="498159"/>
                  <a:pt x="719477" y="66596"/>
                  <a:pt x="675324" y="156327"/>
                </a:cubicBezTo>
                <a:cubicBezTo>
                  <a:pt x="631171" y="246058"/>
                  <a:pt x="844815" y="988118"/>
                  <a:pt x="820602" y="1070727"/>
                </a:cubicBezTo>
                <a:cubicBezTo>
                  <a:pt x="796389" y="1153336"/>
                  <a:pt x="663929" y="830021"/>
                  <a:pt x="530045" y="651983"/>
                </a:cubicBezTo>
                <a:cubicBezTo>
                  <a:pt x="396161" y="473946"/>
                  <a:pt x="10176" y="35261"/>
                  <a:pt x="206" y="2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 202">
            <a:extLst>
              <a:ext uri="{FF2B5EF4-FFF2-40B4-BE49-F238E27FC236}">
                <a16:creationId xmlns:a16="http://schemas.microsoft.com/office/drawing/2014/main" id="{1D051D99-2D9C-5D15-CB0A-1A067A89C930}"/>
              </a:ext>
            </a:extLst>
          </p:cNvPr>
          <p:cNvSpPr/>
          <p:nvPr/>
        </p:nvSpPr>
        <p:spPr>
          <a:xfrm>
            <a:off x="4749908" y="791877"/>
            <a:ext cx="1112624" cy="1107461"/>
          </a:xfrm>
          <a:custGeom>
            <a:avLst/>
            <a:gdLst>
              <a:gd name="connsiteX0" fmla="*/ 1112507 w 1112624"/>
              <a:gd name="connsiteY0" fmla="*/ 11428 h 1107461"/>
              <a:gd name="connsiteX1" fmla="*/ 907408 w 1112624"/>
              <a:gd name="connsiteY1" fmla="*/ 601087 h 1107461"/>
              <a:gd name="connsiteX2" fmla="*/ 1069778 w 1112624"/>
              <a:gd name="connsiteY2" fmla="*/ 1105289 h 1107461"/>
              <a:gd name="connsiteX3" fmla="*/ 924499 w 1112624"/>
              <a:gd name="connsiteY3" fmla="*/ 763458 h 1107461"/>
              <a:gd name="connsiteX4" fmla="*/ 787767 w 1112624"/>
              <a:gd name="connsiteY4" fmla="*/ 284893 h 1107461"/>
              <a:gd name="connsiteX5" fmla="*/ 804858 w 1112624"/>
              <a:gd name="connsiteY5" fmla="*/ 105431 h 1107461"/>
              <a:gd name="connsiteX6" fmla="*/ 1554 w 1112624"/>
              <a:gd name="connsiteY6" fmla="*/ 11428 h 1107461"/>
              <a:gd name="connsiteX7" fmla="*/ 608305 w 1112624"/>
              <a:gd name="connsiteY7" fmla="*/ 45611 h 1107461"/>
              <a:gd name="connsiteX8" fmla="*/ 873225 w 1112624"/>
              <a:gd name="connsiteY8" fmla="*/ 404534 h 1107461"/>
              <a:gd name="connsiteX9" fmla="*/ 1112507 w 1112624"/>
              <a:gd name="connsiteY9" fmla="*/ 11428 h 110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2624" h="1107461">
                <a:moveTo>
                  <a:pt x="1112507" y="11428"/>
                </a:moveTo>
                <a:cubicBezTo>
                  <a:pt x="1118204" y="44187"/>
                  <a:pt x="914529" y="418777"/>
                  <a:pt x="907408" y="601087"/>
                </a:cubicBezTo>
                <a:cubicBezTo>
                  <a:pt x="900286" y="783397"/>
                  <a:pt x="1066930" y="1078227"/>
                  <a:pt x="1069778" y="1105289"/>
                </a:cubicBezTo>
                <a:cubicBezTo>
                  <a:pt x="1072626" y="1132351"/>
                  <a:pt x="971501" y="900191"/>
                  <a:pt x="924499" y="763458"/>
                </a:cubicBezTo>
                <a:cubicBezTo>
                  <a:pt x="877497" y="626725"/>
                  <a:pt x="807707" y="394564"/>
                  <a:pt x="787767" y="284893"/>
                </a:cubicBezTo>
                <a:cubicBezTo>
                  <a:pt x="767827" y="175222"/>
                  <a:pt x="935893" y="151008"/>
                  <a:pt x="804858" y="105431"/>
                </a:cubicBezTo>
                <a:cubicBezTo>
                  <a:pt x="673823" y="59854"/>
                  <a:pt x="34313" y="21398"/>
                  <a:pt x="1554" y="11428"/>
                </a:cubicBezTo>
                <a:cubicBezTo>
                  <a:pt x="-31205" y="1458"/>
                  <a:pt x="463027" y="-19907"/>
                  <a:pt x="608305" y="45611"/>
                </a:cubicBezTo>
                <a:cubicBezTo>
                  <a:pt x="753583" y="111129"/>
                  <a:pt x="796313" y="405958"/>
                  <a:pt x="873225" y="404534"/>
                </a:cubicBezTo>
                <a:cubicBezTo>
                  <a:pt x="950137" y="403110"/>
                  <a:pt x="1106810" y="-21331"/>
                  <a:pt x="1112507" y="11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 203">
            <a:extLst>
              <a:ext uri="{FF2B5EF4-FFF2-40B4-BE49-F238E27FC236}">
                <a16:creationId xmlns:a16="http://schemas.microsoft.com/office/drawing/2014/main" id="{DE7FED31-A683-98B5-6517-55031E998A8D}"/>
              </a:ext>
            </a:extLst>
          </p:cNvPr>
          <p:cNvSpPr/>
          <p:nvPr/>
        </p:nvSpPr>
        <p:spPr>
          <a:xfrm>
            <a:off x="7233539" y="656887"/>
            <a:ext cx="969338" cy="1209389"/>
          </a:xfrm>
          <a:custGeom>
            <a:avLst/>
            <a:gdLst>
              <a:gd name="connsiteX0" fmla="*/ 81661 w 969338"/>
              <a:gd name="connsiteY0" fmla="*/ 338 h 1209389"/>
              <a:gd name="connsiteX1" fmla="*/ 284861 w 969338"/>
              <a:gd name="connsiteY1" fmla="*/ 454363 h 1209389"/>
              <a:gd name="connsiteX2" fmla="*/ 272161 w 969338"/>
              <a:gd name="connsiteY2" fmla="*/ 711538 h 1209389"/>
              <a:gd name="connsiteX3" fmla="*/ 2286 w 969338"/>
              <a:gd name="connsiteY3" fmla="*/ 1203663 h 1209389"/>
              <a:gd name="connsiteX4" fmla="*/ 167386 w 969338"/>
              <a:gd name="connsiteY4" fmla="*/ 952838 h 1209389"/>
              <a:gd name="connsiteX5" fmla="*/ 586486 w 969338"/>
              <a:gd name="connsiteY5" fmla="*/ 543263 h 1209389"/>
              <a:gd name="connsiteX6" fmla="*/ 967486 w 969338"/>
              <a:gd name="connsiteY6" fmla="*/ 67013 h 1209389"/>
              <a:gd name="connsiteX7" fmla="*/ 424561 w 969338"/>
              <a:gd name="connsiteY7" fmla="*/ 692488 h 1209389"/>
              <a:gd name="connsiteX8" fmla="*/ 186436 w 969338"/>
              <a:gd name="connsiteY8" fmla="*/ 895688 h 1209389"/>
              <a:gd name="connsiteX9" fmla="*/ 262636 w 969338"/>
              <a:gd name="connsiteY9" fmla="*/ 711538 h 1209389"/>
              <a:gd name="connsiteX10" fmla="*/ 313436 w 969338"/>
              <a:gd name="connsiteY10" fmla="*/ 530563 h 1209389"/>
              <a:gd name="connsiteX11" fmla="*/ 81661 w 969338"/>
              <a:gd name="connsiteY11" fmla="*/ 338 h 120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9338" h="1209389">
                <a:moveTo>
                  <a:pt x="81661" y="338"/>
                </a:moveTo>
                <a:cubicBezTo>
                  <a:pt x="76898" y="-12362"/>
                  <a:pt x="253111" y="335830"/>
                  <a:pt x="284861" y="454363"/>
                </a:cubicBezTo>
                <a:cubicBezTo>
                  <a:pt x="316611" y="572896"/>
                  <a:pt x="319257" y="586655"/>
                  <a:pt x="272161" y="711538"/>
                </a:cubicBezTo>
                <a:cubicBezTo>
                  <a:pt x="225065" y="836421"/>
                  <a:pt x="19748" y="1163446"/>
                  <a:pt x="2286" y="1203663"/>
                </a:cubicBezTo>
                <a:cubicBezTo>
                  <a:pt x="-15176" y="1243880"/>
                  <a:pt x="70019" y="1062905"/>
                  <a:pt x="167386" y="952838"/>
                </a:cubicBezTo>
                <a:cubicBezTo>
                  <a:pt x="264753" y="842771"/>
                  <a:pt x="453136" y="690900"/>
                  <a:pt x="586486" y="543263"/>
                </a:cubicBezTo>
                <a:cubicBezTo>
                  <a:pt x="719836" y="395626"/>
                  <a:pt x="994473" y="42142"/>
                  <a:pt x="967486" y="67013"/>
                </a:cubicBezTo>
                <a:cubicBezTo>
                  <a:pt x="940499" y="91884"/>
                  <a:pt x="554736" y="554376"/>
                  <a:pt x="424561" y="692488"/>
                </a:cubicBezTo>
                <a:cubicBezTo>
                  <a:pt x="294386" y="830600"/>
                  <a:pt x="213424" y="892513"/>
                  <a:pt x="186436" y="895688"/>
                </a:cubicBezTo>
                <a:cubicBezTo>
                  <a:pt x="159448" y="898863"/>
                  <a:pt x="241469" y="772392"/>
                  <a:pt x="262636" y="711538"/>
                </a:cubicBezTo>
                <a:cubicBezTo>
                  <a:pt x="283803" y="650684"/>
                  <a:pt x="337248" y="648038"/>
                  <a:pt x="313436" y="530563"/>
                </a:cubicBezTo>
                <a:cubicBezTo>
                  <a:pt x="289624" y="413088"/>
                  <a:pt x="86424" y="13038"/>
                  <a:pt x="81661" y="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 204">
            <a:extLst>
              <a:ext uri="{FF2B5EF4-FFF2-40B4-BE49-F238E27FC236}">
                <a16:creationId xmlns:a16="http://schemas.microsoft.com/office/drawing/2014/main" id="{0D8BC739-946E-00C7-8927-347B27886C3A}"/>
              </a:ext>
            </a:extLst>
          </p:cNvPr>
          <p:cNvSpPr/>
          <p:nvPr/>
        </p:nvSpPr>
        <p:spPr>
          <a:xfrm>
            <a:off x="6251671" y="673100"/>
            <a:ext cx="819116" cy="1324937"/>
          </a:xfrm>
          <a:custGeom>
            <a:avLst/>
            <a:gdLst>
              <a:gd name="connsiteX0" fmla="*/ 819054 w 819116"/>
              <a:gd name="connsiteY0" fmla="*/ 0 h 1324937"/>
              <a:gd name="connsiteX1" fmla="*/ 533304 w 819116"/>
              <a:gd name="connsiteY1" fmla="*/ 371475 h 1324937"/>
              <a:gd name="connsiteX2" fmla="*/ 701579 w 819116"/>
              <a:gd name="connsiteY2" fmla="*/ 889000 h 1324937"/>
              <a:gd name="connsiteX3" fmla="*/ 688879 w 819116"/>
              <a:gd name="connsiteY3" fmla="*/ 809625 h 1324937"/>
              <a:gd name="connsiteX4" fmla="*/ 469804 w 819116"/>
              <a:gd name="connsiteY4" fmla="*/ 457200 h 1324937"/>
              <a:gd name="connsiteX5" fmla="*/ 526954 w 819116"/>
              <a:gd name="connsiteY5" fmla="*/ 647700 h 1324937"/>
              <a:gd name="connsiteX6" fmla="*/ 619029 w 819116"/>
              <a:gd name="connsiteY6" fmla="*/ 1308100 h 1324937"/>
              <a:gd name="connsiteX7" fmla="*/ 587279 w 819116"/>
              <a:gd name="connsiteY7" fmla="*/ 1082675 h 1324937"/>
              <a:gd name="connsiteX8" fmla="*/ 425354 w 819116"/>
              <a:gd name="connsiteY8" fmla="*/ 587375 h 1324937"/>
              <a:gd name="connsiteX9" fmla="*/ 257079 w 819116"/>
              <a:gd name="connsiteY9" fmla="*/ 320675 h 1324937"/>
              <a:gd name="connsiteX10" fmla="*/ 3079 w 819116"/>
              <a:gd name="connsiteY10" fmla="*/ 38100 h 1324937"/>
              <a:gd name="connsiteX11" fmla="*/ 444404 w 819116"/>
              <a:gd name="connsiteY11" fmla="*/ 571500 h 1324937"/>
              <a:gd name="connsiteX12" fmla="*/ 507904 w 819116"/>
              <a:gd name="connsiteY12" fmla="*/ 736600 h 1324937"/>
              <a:gd name="connsiteX13" fmla="*/ 517429 w 819116"/>
              <a:gd name="connsiteY13" fmla="*/ 520700 h 1324937"/>
              <a:gd name="connsiteX14" fmla="*/ 542829 w 819116"/>
              <a:gd name="connsiteY14" fmla="*/ 523875 h 1324937"/>
              <a:gd name="connsiteX15" fmla="*/ 504729 w 819116"/>
              <a:gd name="connsiteY15" fmla="*/ 368300 h 1324937"/>
              <a:gd name="connsiteX16" fmla="*/ 819054 w 819116"/>
              <a:gd name="connsiteY16" fmla="*/ 0 h 132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9116" h="1324937">
                <a:moveTo>
                  <a:pt x="819054" y="0"/>
                </a:moveTo>
                <a:cubicBezTo>
                  <a:pt x="823817" y="529"/>
                  <a:pt x="552883" y="223308"/>
                  <a:pt x="533304" y="371475"/>
                </a:cubicBezTo>
                <a:cubicBezTo>
                  <a:pt x="513725" y="519642"/>
                  <a:pt x="675650" y="815975"/>
                  <a:pt x="701579" y="889000"/>
                </a:cubicBezTo>
                <a:cubicBezTo>
                  <a:pt x="727508" y="962025"/>
                  <a:pt x="727508" y="881592"/>
                  <a:pt x="688879" y="809625"/>
                </a:cubicBezTo>
                <a:cubicBezTo>
                  <a:pt x="650250" y="737658"/>
                  <a:pt x="496791" y="484187"/>
                  <a:pt x="469804" y="457200"/>
                </a:cubicBezTo>
                <a:cubicBezTo>
                  <a:pt x="442817" y="430213"/>
                  <a:pt x="502083" y="505883"/>
                  <a:pt x="526954" y="647700"/>
                </a:cubicBezTo>
                <a:cubicBezTo>
                  <a:pt x="551825" y="789517"/>
                  <a:pt x="608975" y="1235604"/>
                  <a:pt x="619029" y="1308100"/>
                </a:cubicBezTo>
                <a:cubicBezTo>
                  <a:pt x="629083" y="1380596"/>
                  <a:pt x="619558" y="1202796"/>
                  <a:pt x="587279" y="1082675"/>
                </a:cubicBezTo>
                <a:cubicBezTo>
                  <a:pt x="555000" y="962554"/>
                  <a:pt x="480387" y="714375"/>
                  <a:pt x="425354" y="587375"/>
                </a:cubicBezTo>
                <a:cubicBezTo>
                  <a:pt x="370321" y="460375"/>
                  <a:pt x="327458" y="412221"/>
                  <a:pt x="257079" y="320675"/>
                </a:cubicBezTo>
                <a:cubicBezTo>
                  <a:pt x="186700" y="229129"/>
                  <a:pt x="-28142" y="-3704"/>
                  <a:pt x="3079" y="38100"/>
                </a:cubicBezTo>
                <a:cubicBezTo>
                  <a:pt x="34300" y="79904"/>
                  <a:pt x="360267" y="455083"/>
                  <a:pt x="444404" y="571500"/>
                </a:cubicBezTo>
                <a:cubicBezTo>
                  <a:pt x="528541" y="687917"/>
                  <a:pt x="495733" y="745067"/>
                  <a:pt x="507904" y="736600"/>
                </a:cubicBezTo>
                <a:cubicBezTo>
                  <a:pt x="520075" y="728133"/>
                  <a:pt x="511608" y="556154"/>
                  <a:pt x="517429" y="520700"/>
                </a:cubicBezTo>
                <a:cubicBezTo>
                  <a:pt x="523250" y="485246"/>
                  <a:pt x="544946" y="549275"/>
                  <a:pt x="542829" y="523875"/>
                </a:cubicBezTo>
                <a:cubicBezTo>
                  <a:pt x="540712" y="498475"/>
                  <a:pt x="454987" y="458258"/>
                  <a:pt x="504729" y="368300"/>
                </a:cubicBezTo>
                <a:cubicBezTo>
                  <a:pt x="554471" y="278342"/>
                  <a:pt x="814291" y="-529"/>
                  <a:pt x="81905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 205">
            <a:extLst>
              <a:ext uri="{FF2B5EF4-FFF2-40B4-BE49-F238E27FC236}">
                <a16:creationId xmlns:a16="http://schemas.microsoft.com/office/drawing/2014/main" id="{781ADD4E-C0A6-9F65-6621-1D9976A90958}"/>
              </a:ext>
            </a:extLst>
          </p:cNvPr>
          <p:cNvSpPr/>
          <p:nvPr/>
        </p:nvSpPr>
        <p:spPr>
          <a:xfrm>
            <a:off x="6432622" y="588579"/>
            <a:ext cx="1757238" cy="2797654"/>
          </a:xfrm>
          <a:custGeom>
            <a:avLst/>
            <a:gdLst>
              <a:gd name="connsiteX0" fmla="*/ 851047 w 1757238"/>
              <a:gd name="connsiteY0" fmla="*/ 0 h 2797654"/>
              <a:gd name="connsiteX1" fmla="*/ 977171 w 1757238"/>
              <a:gd name="connsiteY1" fmla="*/ 557049 h 2797654"/>
              <a:gd name="connsiteX2" fmla="*/ 357061 w 1757238"/>
              <a:gd name="connsiteY2" fmla="*/ 1481959 h 2797654"/>
              <a:gd name="connsiteX3" fmla="*/ 672371 w 1757238"/>
              <a:gd name="connsiteY3" fmla="*/ 1156138 h 2797654"/>
              <a:gd name="connsiteX4" fmla="*/ 167875 w 1757238"/>
              <a:gd name="connsiteY4" fmla="*/ 2144111 h 2797654"/>
              <a:gd name="connsiteX5" fmla="*/ 10219 w 1757238"/>
              <a:gd name="connsiteY5" fmla="*/ 2774731 h 2797654"/>
              <a:gd name="connsiteX6" fmla="*/ 94302 w 1757238"/>
              <a:gd name="connsiteY6" fmla="*/ 2564524 h 2797654"/>
              <a:gd name="connsiteX7" fmla="*/ 724923 w 1757238"/>
              <a:gd name="connsiteY7" fmla="*/ 1671145 h 2797654"/>
              <a:gd name="connsiteX8" fmla="*/ 1754937 w 1757238"/>
              <a:gd name="connsiteY8" fmla="*/ 746235 h 2797654"/>
              <a:gd name="connsiteX9" fmla="*/ 420123 w 1757238"/>
              <a:gd name="connsiteY9" fmla="*/ 1965435 h 2797654"/>
              <a:gd name="connsiteX10" fmla="*/ 115323 w 1757238"/>
              <a:gd name="connsiteY10" fmla="*/ 2701159 h 2797654"/>
              <a:gd name="connsiteX11" fmla="*/ 178385 w 1757238"/>
              <a:gd name="connsiteY11" fmla="*/ 2354318 h 2797654"/>
              <a:gd name="connsiteX12" fmla="*/ 672371 w 1757238"/>
              <a:gd name="connsiteY12" fmla="*/ 1219200 h 2797654"/>
              <a:gd name="connsiteX13" fmla="*/ 1029723 w 1757238"/>
              <a:gd name="connsiteY13" fmla="*/ 557049 h 2797654"/>
              <a:gd name="connsiteX14" fmla="*/ 851047 w 1757238"/>
              <a:gd name="connsiteY14" fmla="*/ 0 h 279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57238" h="2797654">
                <a:moveTo>
                  <a:pt x="851047" y="0"/>
                </a:moveTo>
                <a:cubicBezTo>
                  <a:pt x="842288" y="0"/>
                  <a:pt x="1059502" y="310056"/>
                  <a:pt x="977171" y="557049"/>
                </a:cubicBezTo>
                <a:cubicBezTo>
                  <a:pt x="894840" y="804042"/>
                  <a:pt x="407861" y="1382111"/>
                  <a:pt x="357061" y="1481959"/>
                </a:cubicBezTo>
                <a:cubicBezTo>
                  <a:pt x="306261" y="1581807"/>
                  <a:pt x="703902" y="1045779"/>
                  <a:pt x="672371" y="1156138"/>
                </a:cubicBezTo>
                <a:cubicBezTo>
                  <a:pt x="640840" y="1266497"/>
                  <a:pt x="278234" y="1874346"/>
                  <a:pt x="167875" y="2144111"/>
                </a:cubicBezTo>
                <a:cubicBezTo>
                  <a:pt x="57516" y="2413877"/>
                  <a:pt x="22481" y="2704662"/>
                  <a:pt x="10219" y="2774731"/>
                </a:cubicBezTo>
                <a:cubicBezTo>
                  <a:pt x="-2043" y="2844800"/>
                  <a:pt x="-24815" y="2748455"/>
                  <a:pt x="94302" y="2564524"/>
                </a:cubicBezTo>
                <a:cubicBezTo>
                  <a:pt x="213419" y="2380593"/>
                  <a:pt x="448151" y="1974193"/>
                  <a:pt x="724923" y="1671145"/>
                </a:cubicBezTo>
                <a:cubicBezTo>
                  <a:pt x="1001695" y="1368097"/>
                  <a:pt x="1805737" y="697187"/>
                  <a:pt x="1754937" y="746235"/>
                </a:cubicBezTo>
                <a:cubicBezTo>
                  <a:pt x="1704137" y="795283"/>
                  <a:pt x="693392" y="1639614"/>
                  <a:pt x="420123" y="1965435"/>
                </a:cubicBezTo>
                <a:cubicBezTo>
                  <a:pt x="146854" y="2291256"/>
                  <a:pt x="155613" y="2636345"/>
                  <a:pt x="115323" y="2701159"/>
                </a:cubicBezTo>
                <a:cubicBezTo>
                  <a:pt x="75033" y="2765973"/>
                  <a:pt x="85544" y="2601311"/>
                  <a:pt x="178385" y="2354318"/>
                </a:cubicBezTo>
                <a:cubicBezTo>
                  <a:pt x="271226" y="2107325"/>
                  <a:pt x="530481" y="1518745"/>
                  <a:pt x="672371" y="1219200"/>
                </a:cubicBezTo>
                <a:cubicBezTo>
                  <a:pt x="814261" y="919655"/>
                  <a:pt x="998192" y="765504"/>
                  <a:pt x="1029723" y="557049"/>
                </a:cubicBezTo>
                <a:cubicBezTo>
                  <a:pt x="1061254" y="348594"/>
                  <a:pt x="859806" y="0"/>
                  <a:pt x="85104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 206">
            <a:extLst>
              <a:ext uri="{FF2B5EF4-FFF2-40B4-BE49-F238E27FC236}">
                <a16:creationId xmlns:a16="http://schemas.microsoft.com/office/drawing/2014/main" id="{3A9E6CAB-BF88-B736-BFA0-FC454AF6A6A8}"/>
              </a:ext>
            </a:extLst>
          </p:cNvPr>
          <p:cNvSpPr/>
          <p:nvPr/>
        </p:nvSpPr>
        <p:spPr>
          <a:xfrm>
            <a:off x="7085834" y="813111"/>
            <a:ext cx="1700821" cy="1217103"/>
          </a:xfrm>
          <a:custGeom>
            <a:avLst/>
            <a:gdLst>
              <a:gd name="connsiteX0" fmla="*/ 1269890 w 1700821"/>
              <a:gd name="connsiteY0" fmla="*/ 90779 h 1217103"/>
              <a:gd name="connsiteX1" fmla="*/ 1259380 w 1700821"/>
              <a:gd name="connsiteY1" fmla="*/ 143330 h 1217103"/>
              <a:gd name="connsiteX2" fmla="*/ 71711 w 1700821"/>
              <a:gd name="connsiteY2" fmla="*/ 1183855 h 1217103"/>
              <a:gd name="connsiteX3" fmla="*/ 302938 w 1700821"/>
              <a:gd name="connsiteY3" fmla="*/ 921096 h 1217103"/>
              <a:gd name="connsiteX4" fmla="*/ 1700814 w 1700821"/>
              <a:gd name="connsiteY4" fmla="*/ 532213 h 1217103"/>
              <a:gd name="connsiteX5" fmla="*/ 323959 w 1700821"/>
              <a:gd name="connsiteY5" fmla="*/ 910586 h 1217103"/>
              <a:gd name="connsiteX6" fmla="*/ 1269890 w 1700821"/>
              <a:gd name="connsiteY6" fmla="*/ 90779 h 1217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0821" h="1217103">
                <a:moveTo>
                  <a:pt x="1269890" y="90779"/>
                </a:moveTo>
                <a:cubicBezTo>
                  <a:pt x="1425793" y="-37097"/>
                  <a:pt x="1459077" y="-38849"/>
                  <a:pt x="1259380" y="143330"/>
                </a:cubicBezTo>
                <a:cubicBezTo>
                  <a:pt x="1059683" y="325509"/>
                  <a:pt x="231118" y="1054227"/>
                  <a:pt x="71711" y="1183855"/>
                </a:cubicBezTo>
                <a:cubicBezTo>
                  <a:pt x="-87696" y="1313483"/>
                  <a:pt x="31421" y="1029703"/>
                  <a:pt x="302938" y="921096"/>
                </a:cubicBezTo>
                <a:cubicBezTo>
                  <a:pt x="574455" y="812489"/>
                  <a:pt x="1697311" y="533965"/>
                  <a:pt x="1700814" y="532213"/>
                </a:cubicBezTo>
                <a:cubicBezTo>
                  <a:pt x="1704317" y="530461"/>
                  <a:pt x="395780" y="984158"/>
                  <a:pt x="323959" y="910586"/>
                </a:cubicBezTo>
                <a:cubicBezTo>
                  <a:pt x="252138" y="837014"/>
                  <a:pt x="1113987" y="218655"/>
                  <a:pt x="1269890" y="90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 207">
            <a:extLst>
              <a:ext uri="{FF2B5EF4-FFF2-40B4-BE49-F238E27FC236}">
                <a16:creationId xmlns:a16="http://schemas.microsoft.com/office/drawing/2014/main" id="{50B9972B-540B-348A-5C3E-B51B1F2E79FB}"/>
              </a:ext>
            </a:extLst>
          </p:cNvPr>
          <p:cNvSpPr/>
          <p:nvPr/>
        </p:nvSpPr>
        <p:spPr>
          <a:xfrm>
            <a:off x="7524918" y="1397826"/>
            <a:ext cx="1295222" cy="1912937"/>
          </a:xfrm>
          <a:custGeom>
            <a:avLst/>
            <a:gdLst>
              <a:gd name="connsiteX0" fmla="*/ 1293261 w 1295222"/>
              <a:gd name="connsiteY0" fmla="*/ 10560 h 1912937"/>
              <a:gd name="connsiteX1" fmla="*/ 1009482 w 1295222"/>
              <a:gd name="connsiteY1" fmla="*/ 441484 h 1912937"/>
              <a:gd name="connsiteX2" fmla="*/ 904379 w 1295222"/>
              <a:gd name="connsiteY2" fmla="*/ 967002 h 1912937"/>
              <a:gd name="connsiteX3" fmla="*/ 914889 w 1295222"/>
              <a:gd name="connsiteY3" fmla="*/ 630671 h 1912937"/>
              <a:gd name="connsiteX4" fmla="*/ 715192 w 1295222"/>
              <a:gd name="connsiteY4" fmla="*/ 1408436 h 1912937"/>
              <a:gd name="connsiteX5" fmla="*/ 568048 w 1295222"/>
              <a:gd name="connsiteY5" fmla="*/ 1366395 h 1912937"/>
              <a:gd name="connsiteX6" fmla="*/ 489 w 1295222"/>
              <a:gd name="connsiteY6" fmla="*/ 1912933 h 1912937"/>
              <a:gd name="connsiteX7" fmla="*/ 473454 w 1295222"/>
              <a:gd name="connsiteY7" fmla="*/ 1355884 h 1912937"/>
              <a:gd name="connsiteX8" fmla="*/ 715192 w 1295222"/>
              <a:gd name="connsiteY8" fmla="*/ 1030064 h 1912937"/>
              <a:gd name="connsiteX9" fmla="*/ 746723 w 1295222"/>
              <a:gd name="connsiteY9" fmla="*/ 283829 h 1912937"/>
              <a:gd name="connsiteX10" fmla="*/ 746723 w 1295222"/>
              <a:gd name="connsiteY10" fmla="*/ 1271802 h 1912937"/>
              <a:gd name="connsiteX11" fmla="*/ 851827 w 1295222"/>
              <a:gd name="connsiteY11" fmla="*/ 893429 h 1912937"/>
              <a:gd name="connsiteX12" fmla="*/ 1293261 w 1295222"/>
              <a:gd name="connsiteY12" fmla="*/ 10560 h 19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95222" h="1912937">
                <a:moveTo>
                  <a:pt x="1293261" y="10560"/>
                </a:moveTo>
                <a:cubicBezTo>
                  <a:pt x="1319537" y="-64764"/>
                  <a:pt x="1074296" y="282077"/>
                  <a:pt x="1009482" y="441484"/>
                </a:cubicBezTo>
                <a:cubicBezTo>
                  <a:pt x="944668" y="600891"/>
                  <a:pt x="920144" y="935471"/>
                  <a:pt x="904379" y="967002"/>
                </a:cubicBezTo>
                <a:cubicBezTo>
                  <a:pt x="888614" y="998533"/>
                  <a:pt x="946420" y="557099"/>
                  <a:pt x="914889" y="630671"/>
                </a:cubicBezTo>
                <a:cubicBezTo>
                  <a:pt x="883358" y="704243"/>
                  <a:pt x="772999" y="1285815"/>
                  <a:pt x="715192" y="1408436"/>
                </a:cubicBezTo>
                <a:cubicBezTo>
                  <a:pt x="657385" y="1531057"/>
                  <a:pt x="687165" y="1282312"/>
                  <a:pt x="568048" y="1366395"/>
                </a:cubicBezTo>
                <a:cubicBezTo>
                  <a:pt x="448931" y="1450478"/>
                  <a:pt x="16255" y="1914685"/>
                  <a:pt x="489" y="1912933"/>
                </a:cubicBezTo>
                <a:cubicBezTo>
                  <a:pt x="-15277" y="1911181"/>
                  <a:pt x="354337" y="1503029"/>
                  <a:pt x="473454" y="1355884"/>
                </a:cubicBezTo>
                <a:cubicBezTo>
                  <a:pt x="592571" y="1208739"/>
                  <a:pt x="669647" y="1208740"/>
                  <a:pt x="715192" y="1030064"/>
                </a:cubicBezTo>
                <a:cubicBezTo>
                  <a:pt x="760737" y="851388"/>
                  <a:pt x="741468" y="243539"/>
                  <a:pt x="746723" y="283829"/>
                </a:cubicBezTo>
                <a:cubicBezTo>
                  <a:pt x="751978" y="324119"/>
                  <a:pt x="729206" y="1170202"/>
                  <a:pt x="746723" y="1271802"/>
                </a:cubicBezTo>
                <a:cubicBezTo>
                  <a:pt x="764240" y="1373402"/>
                  <a:pt x="762489" y="1103636"/>
                  <a:pt x="851827" y="893429"/>
                </a:cubicBezTo>
                <a:cubicBezTo>
                  <a:pt x="941165" y="683222"/>
                  <a:pt x="1266985" y="85884"/>
                  <a:pt x="1293261" y="10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 208">
            <a:extLst>
              <a:ext uri="{FF2B5EF4-FFF2-40B4-BE49-F238E27FC236}">
                <a16:creationId xmlns:a16="http://schemas.microsoft.com/office/drawing/2014/main" id="{D6AA4B5F-7EFE-CC8F-7012-BED5E4B35266}"/>
              </a:ext>
            </a:extLst>
          </p:cNvPr>
          <p:cNvSpPr/>
          <p:nvPr/>
        </p:nvSpPr>
        <p:spPr>
          <a:xfrm>
            <a:off x="8445350" y="1996726"/>
            <a:ext cx="721894" cy="1126170"/>
          </a:xfrm>
          <a:custGeom>
            <a:avLst/>
            <a:gdLst>
              <a:gd name="connsiteX0" fmla="*/ 467422 w 721894"/>
              <a:gd name="connsiteY0" fmla="*/ 240 h 1126170"/>
              <a:gd name="connsiteX1" fmla="*/ 78540 w 721894"/>
              <a:gd name="connsiteY1" fmla="*/ 452184 h 1126170"/>
              <a:gd name="connsiteX2" fmla="*/ 320278 w 721894"/>
              <a:gd name="connsiteY2" fmla="*/ 756984 h 1126170"/>
              <a:gd name="connsiteX3" fmla="*/ 36498 w 721894"/>
              <a:gd name="connsiteY3" fmla="*/ 683412 h 1126170"/>
              <a:gd name="connsiteX4" fmla="*/ 719671 w 721894"/>
              <a:gd name="connsiteY4" fmla="*/ 1124846 h 1126170"/>
              <a:gd name="connsiteX5" fmla="*/ 246705 w 721894"/>
              <a:gd name="connsiteY5" fmla="*/ 809536 h 1126170"/>
              <a:gd name="connsiteX6" fmla="*/ 4967 w 721894"/>
              <a:gd name="connsiteY6" fmla="*/ 515246 h 1126170"/>
              <a:gd name="connsiteX7" fmla="*/ 467422 w 721894"/>
              <a:gd name="connsiteY7" fmla="*/ 240 h 112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1894" h="1126170">
                <a:moveTo>
                  <a:pt x="467422" y="240"/>
                </a:moveTo>
                <a:cubicBezTo>
                  <a:pt x="479684" y="-10270"/>
                  <a:pt x="103064" y="326060"/>
                  <a:pt x="78540" y="452184"/>
                </a:cubicBezTo>
                <a:cubicBezTo>
                  <a:pt x="54016" y="578308"/>
                  <a:pt x="327285" y="718446"/>
                  <a:pt x="320278" y="756984"/>
                </a:cubicBezTo>
                <a:cubicBezTo>
                  <a:pt x="313271" y="795522"/>
                  <a:pt x="-30068" y="622102"/>
                  <a:pt x="36498" y="683412"/>
                </a:cubicBezTo>
                <a:cubicBezTo>
                  <a:pt x="103064" y="744722"/>
                  <a:pt x="684637" y="1103825"/>
                  <a:pt x="719671" y="1124846"/>
                </a:cubicBezTo>
                <a:cubicBezTo>
                  <a:pt x="754705" y="1145867"/>
                  <a:pt x="365822" y="911136"/>
                  <a:pt x="246705" y="809536"/>
                </a:cubicBezTo>
                <a:cubicBezTo>
                  <a:pt x="127588" y="707936"/>
                  <a:pt x="-30068" y="653632"/>
                  <a:pt x="4967" y="515246"/>
                </a:cubicBezTo>
                <a:cubicBezTo>
                  <a:pt x="40002" y="376860"/>
                  <a:pt x="455160" y="10750"/>
                  <a:pt x="467422" y="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 209">
            <a:extLst>
              <a:ext uri="{FF2B5EF4-FFF2-40B4-BE49-F238E27FC236}">
                <a16:creationId xmlns:a16="http://schemas.microsoft.com/office/drawing/2014/main" id="{64B9108B-04A5-9CAC-FE36-AF34053B5D27}"/>
              </a:ext>
            </a:extLst>
          </p:cNvPr>
          <p:cNvSpPr/>
          <p:nvPr/>
        </p:nvSpPr>
        <p:spPr>
          <a:xfrm>
            <a:off x="6270202" y="928817"/>
            <a:ext cx="599474" cy="2500954"/>
          </a:xfrm>
          <a:custGeom>
            <a:avLst/>
            <a:gdLst>
              <a:gd name="connsiteX0" fmla="*/ 487786 w 599474"/>
              <a:gd name="connsiteY0" fmla="*/ 7014 h 2500954"/>
              <a:gd name="connsiteX1" fmla="*/ 166317 w 599474"/>
              <a:gd name="connsiteY1" fmla="*/ 635664 h 2500954"/>
              <a:gd name="connsiteX2" fmla="*/ 130598 w 599474"/>
              <a:gd name="connsiteY2" fmla="*/ 1207164 h 2500954"/>
              <a:gd name="connsiteX3" fmla="*/ 144886 w 599474"/>
              <a:gd name="connsiteY3" fmla="*/ 1028571 h 2500954"/>
              <a:gd name="connsiteX4" fmla="*/ 587798 w 599474"/>
              <a:gd name="connsiteY4" fmla="*/ 771396 h 2500954"/>
              <a:gd name="connsiteX5" fmla="*/ 430636 w 599474"/>
              <a:gd name="connsiteY5" fmla="*/ 885696 h 2500954"/>
              <a:gd name="connsiteX6" fmla="*/ 2011 w 599474"/>
              <a:gd name="connsiteY6" fmla="*/ 1564352 h 2500954"/>
              <a:gd name="connsiteX7" fmla="*/ 266329 w 599474"/>
              <a:gd name="connsiteY7" fmla="*/ 1307177 h 2500954"/>
              <a:gd name="connsiteX8" fmla="*/ 187748 w 599474"/>
              <a:gd name="connsiteY8" fmla="*/ 1557208 h 2500954"/>
              <a:gd name="connsiteX9" fmla="*/ 87736 w 599474"/>
              <a:gd name="connsiteY9" fmla="*/ 1992977 h 2500954"/>
              <a:gd name="connsiteX10" fmla="*/ 116311 w 599474"/>
              <a:gd name="connsiteY10" fmla="*/ 1842958 h 2500954"/>
              <a:gd name="connsiteX11" fmla="*/ 152029 w 599474"/>
              <a:gd name="connsiteY11" fmla="*/ 2485896 h 2500954"/>
              <a:gd name="connsiteX12" fmla="*/ 144886 w 599474"/>
              <a:gd name="connsiteY12" fmla="*/ 2250152 h 2500954"/>
              <a:gd name="connsiteX13" fmla="*/ 194892 w 599474"/>
              <a:gd name="connsiteY13" fmla="*/ 1721514 h 2500954"/>
              <a:gd name="connsiteX14" fmla="*/ 430636 w 599474"/>
              <a:gd name="connsiteY14" fmla="*/ 999996 h 2500954"/>
              <a:gd name="connsiteX15" fmla="*/ 73448 w 599474"/>
              <a:gd name="connsiteY15" fmla="*/ 1514346 h 2500954"/>
              <a:gd name="connsiteX16" fmla="*/ 230611 w 599474"/>
              <a:gd name="connsiteY16" fmla="*/ 1071433 h 2500954"/>
              <a:gd name="connsiteX17" fmla="*/ 152029 w 599474"/>
              <a:gd name="connsiteY17" fmla="*/ 264189 h 2500954"/>
              <a:gd name="connsiteX18" fmla="*/ 94879 w 599474"/>
              <a:gd name="connsiteY18" fmla="*/ 928558 h 2500954"/>
              <a:gd name="connsiteX19" fmla="*/ 280617 w 599474"/>
              <a:gd name="connsiteY19" fmla="*/ 335627 h 2500954"/>
              <a:gd name="connsiteX20" fmla="*/ 487786 w 599474"/>
              <a:gd name="connsiteY20" fmla="*/ 7014 h 2500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99474" h="2500954">
                <a:moveTo>
                  <a:pt x="487786" y="7014"/>
                </a:moveTo>
                <a:cubicBezTo>
                  <a:pt x="468736" y="57020"/>
                  <a:pt x="225848" y="435639"/>
                  <a:pt x="166317" y="635664"/>
                </a:cubicBezTo>
                <a:cubicBezTo>
                  <a:pt x="106786" y="835689"/>
                  <a:pt x="134170" y="1141680"/>
                  <a:pt x="130598" y="1207164"/>
                </a:cubicBezTo>
                <a:cubicBezTo>
                  <a:pt x="127026" y="1272648"/>
                  <a:pt x="68686" y="1101199"/>
                  <a:pt x="144886" y="1028571"/>
                </a:cubicBezTo>
                <a:cubicBezTo>
                  <a:pt x="221086" y="955943"/>
                  <a:pt x="540173" y="795209"/>
                  <a:pt x="587798" y="771396"/>
                </a:cubicBezTo>
                <a:cubicBezTo>
                  <a:pt x="635423" y="747584"/>
                  <a:pt x="528267" y="753537"/>
                  <a:pt x="430636" y="885696"/>
                </a:cubicBezTo>
                <a:cubicBezTo>
                  <a:pt x="333005" y="1017855"/>
                  <a:pt x="29395" y="1494105"/>
                  <a:pt x="2011" y="1564352"/>
                </a:cubicBezTo>
                <a:cubicBezTo>
                  <a:pt x="-25373" y="1634599"/>
                  <a:pt x="235373" y="1308368"/>
                  <a:pt x="266329" y="1307177"/>
                </a:cubicBezTo>
                <a:cubicBezTo>
                  <a:pt x="297285" y="1305986"/>
                  <a:pt x="217513" y="1442908"/>
                  <a:pt x="187748" y="1557208"/>
                </a:cubicBezTo>
                <a:cubicBezTo>
                  <a:pt x="157983" y="1671508"/>
                  <a:pt x="99642" y="1945352"/>
                  <a:pt x="87736" y="1992977"/>
                </a:cubicBezTo>
                <a:cubicBezTo>
                  <a:pt x="75830" y="2040602"/>
                  <a:pt x="105596" y="1760805"/>
                  <a:pt x="116311" y="1842958"/>
                </a:cubicBezTo>
                <a:cubicBezTo>
                  <a:pt x="127026" y="1925111"/>
                  <a:pt x="147266" y="2418030"/>
                  <a:pt x="152029" y="2485896"/>
                </a:cubicBezTo>
                <a:cubicBezTo>
                  <a:pt x="156791" y="2553762"/>
                  <a:pt x="137742" y="2377549"/>
                  <a:pt x="144886" y="2250152"/>
                </a:cubicBezTo>
                <a:cubicBezTo>
                  <a:pt x="152030" y="2122755"/>
                  <a:pt x="147267" y="1929873"/>
                  <a:pt x="194892" y="1721514"/>
                </a:cubicBezTo>
                <a:cubicBezTo>
                  <a:pt x="242517" y="1513155"/>
                  <a:pt x="450877" y="1034524"/>
                  <a:pt x="430636" y="999996"/>
                </a:cubicBezTo>
                <a:cubicBezTo>
                  <a:pt x="410395" y="965468"/>
                  <a:pt x="106786" y="1502440"/>
                  <a:pt x="73448" y="1514346"/>
                </a:cubicBezTo>
                <a:cubicBezTo>
                  <a:pt x="40110" y="1526252"/>
                  <a:pt x="217514" y="1279793"/>
                  <a:pt x="230611" y="1071433"/>
                </a:cubicBezTo>
                <a:cubicBezTo>
                  <a:pt x="243708" y="863073"/>
                  <a:pt x="174651" y="288002"/>
                  <a:pt x="152029" y="264189"/>
                </a:cubicBezTo>
                <a:cubicBezTo>
                  <a:pt x="129407" y="240377"/>
                  <a:pt x="73448" y="916652"/>
                  <a:pt x="94879" y="928558"/>
                </a:cubicBezTo>
                <a:cubicBezTo>
                  <a:pt x="116310" y="940464"/>
                  <a:pt x="213942" y="485646"/>
                  <a:pt x="280617" y="335627"/>
                </a:cubicBezTo>
                <a:cubicBezTo>
                  <a:pt x="347292" y="185608"/>
                  <a:pt x="506836" y="-42992"/>
                  <a:pt x="487786" y="7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 210">
            <a:extLst>
              <a:ext uri="{FF2B5EF4-FFF2-40B4-BE49-F238E27FC236}">
                <a16:creationId xmlns:a16="http://schemas.microsoft.com/office/drawing/2014/main" id="{91F0C0C8-3FBB-0A6D-C1AA-52CF0903D5CF}"/>
              </a:ext>
            </a:extLst>
          </p:cNvPr>
          <p:cNvSpPr/>
          <p:nvPr/>
        </p:nvSpPr>
        <p:spPr>
          <a:xfrm>
            <a:off x="5222079" y="128585"/>
            <a:ext cx="1123156" cy="1196660"/>
          </a:xfrm>
          <a:custGeom>
            <a:avLst/>
            <a:gdLst>
              <a:gd name="connsiteX0" fmla="*/ 442915 w 1123156"/>
              <a:gd name="connsiteY0" fmla="*/ 164309 h 1196660"/>
              <a:gd name="connsiteX1" fmla="*/ 721521 w 1123156"/>
              <a:gd name="connsiteY1" fmla="*/ 207171 h 1196660"/>
              <a:gd name="connsiteX2" fmla="*/ 1114427 w 1123156"/>
              <a:gd name="connsiteY2" fmla="*/ 864396 h 1196660"/>
              <a:gd name="connsiteX3" fmla="*/ 1000127 w 1123156"/>
              <a:gd name="connsiteY3" fmla="*/ 628653 h 1196660"/>
              <a:gd name="connsiteX4" fmla="*/ 1071565 w 1123156"/>
              <a:gd name="connsiteY4" fmla="*/ 1193009 h 1196660"/>
              <a:gd name="connsiteX5" fmla="*/ 700090 w 1123156"/>
              <a:gd name="connsiteY5" fmla="*/ 592934 h 1196660"/>
              <a:gd name="connsiteX6" fmla="*/ 592934 w 1123156"/>
              <a:gd name="connsiteY6" fmla="*/ 450059 h 1196660"/>
              <a:gd name="connsiteX7" fmla="*/ 2 w 1123156"/>
              <a:gd name="connsiteY7" fmla="*/ 485778 h 1196660"/>
              <a:gd name="connsiteX8" fmla="*/ 585790 w 1123156"/>
              <a:gd name="connsiteY8" fmla="*/ 478634 h 1196660"/>
              <a:gd name="connsiteX9" fmla="*/ 1021559 w 1123156"/>
              <a:gd name="connsiteY9" fmla="*/ 1042990 h 1196660"/>
              <a:gd name="connsiteX10" fmla="*/ 1064421 w 1123156"/>
              <a:gd name="connsiteY10" fmla="*/ 1178721 h 1196660"/>
              <a:gd name="connsiteX11" fmla="*/ 1050134 w 1123156"/>
              <a:gd name="connsiteY11" fmla="*/ 721521 h 1196660"/>
              <a:gd name="connsiteX12" fmla="*/ 857252 w 1123156"/>
              <a:gd name="connsiteY12" fmla="*/ 78584 h 1196660"/>
              <a:gd name="connsiteX13" fmla="*/ 878684 w 1123156"/>
              <a:gd name="connsiteY13" fmla="*/ 71440 h 1196660"/>
              <a:gd name="connsiteX14" fmla="*/ 935834 w 1123156"/>
              <a:gd name="connsiteY14" fmla="*/ 628653 h 1196660"/>
              <a:gd name="connsiteX15" fmla="*/ 642940 w 1123156"/>
              <a:gd name="connsiteY15" fmla="*/ 185740 h 1196660"/>
              <a:gd name="connsiteX16" fmla="*/ 442915 w 1123156"/>
              <a:gd name="connsiteY16" fmla="*/ 164309 h 1196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3156" h="1196660">
                <a:moveTo>
                  <a:pt x="442915" y="164309"/>
                </a:moveTo>
                <a:cubicBezTo>
                  <a:pt x="456012" y="167881"/>
                  <a:pt x="609602" y="90490"/>
                  <a:pt x="721521" y="207171"/>
                </a:cubicBezTo>
                <a:cubicBezTo>
                  <a:pt x="833440" y="323852"/>
                  <a:pt x="1067993" y="794149"/>
                  <a:pt x="1114427" y="864396"/>
                </a:cubicBezTo>
                <a:cubicBezTo>
                  <a:pt x="1160861" y="934643"/>
                  <a:pt x="1007271" y="573884"/>
                  <a:pt x="1000127" y="628653"/>
                </a:cubicBezTo>
                <a:cubicBezTo>
                  <a:pt x="992983" y="683422"/>
                  <a:pt x="1121571" y="1198962"/>
                  <a:pt x="1071565" y="1193009"/>
                </a:cubicBezTo>
                <a:cubicBezTo>
                  <a:pt x="1021559" y="1187056"/>
                  <a:pt x="779862" y="716759"/>
                  <a:pt x="700090" y="592934"/>
                </a:cubicBezTo>
                <a:cubicBezTo>
                  <a:pt x="620318" y="469109"/>
                  <a:pt x="709615" y="467918"/>
                  <a:pt x="592934" y="450059"/>
                </a:cubicBezTo>
                <a:cubicBezTo>
                  <a:pt x="476253" y="432200"/>
                  <a:pt x="1193" y="481016"/>
                  <a:pt x="2" y="485778"/>
                </a:cubicBezTo>
                <a:cubicBezTo>
                  <a:pt x="-1189" y="490540"/>
                  <a:pt x="415530" y="385765"/>
                  <a:pt x="585790" y="478634"/>
                </a:cubicBezTo>
                <a:cubicBezTo>
                  <a:pt x="756050" y="571503"/>
                  <a:pt x="941787" y="926309"/>
                  <a:pt x="1021559" y="1042990"/>
                </a:cubicBezTo>
                <a:cubicBezTo>
                  <a:pt x="1101331" y="1159671"/>
                  <a:pt x="1059659" y="1232299"/>
                  <a:pt x="1064421" y="1178721"/>
                </a:cubicBezTo>
                <a:cubicBezTo>
                  <a:pt x="1069183" y="1125143"/>
                  <a:pt x="1084662" y="904877"/>
                  <a:pt x="1050134" y="721521"/>
                </a:cubicBezTo>
                <a:cubicBezTo>
                  <a:pt x="1015606" y="538165"/>
                  <a:pt x="885827" y="186931"/>
                  <a:pt x="857252" y="78584"/>
                </a:cubicBezTo>
                <a:cubicBezTo>
                  <a:pt x="828677" y="-29763"/>
                  <a:pt x="865587" y="-20238"/>
                  <a:pt x="878684" y="71440"/>
                </a:cubicBezTo>
                <a:cubicBezTo>
                  <a:pt x="891781" y="163118"/>
                  <a:pt x="975124" y="609603"/>
                  <a:pt x="935834" y="628653"/>
                </a:cubicBezTo>
                <a:cubicBezTo>
                  <a:pt x="896544" y="647703"/>
                  <a:pt x="723902" y="258368"/>
                  <a:pt x="642940" y="185740"/>
                </a:cubicBezTo>
                <a:cubicBezTo>
                  <a:pt x="561978" y="113112"/>
                  <a:pt x="429818" y="160737"/>
                  <a:pt x="442915" y="164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 211">
            <a:extLst>
              <a:ext uri="{FF2B5EF4-FFF2-40B4-BE49-F238E27FC236}">
                <a16:creationId xmlns:a16="http://schemas.microsoft.com/office/drawing/2014/main" id="{36DBB1BE-E243-AB18-F06F-240B593AB401}"/>
              </a:ext>
            </a:extLst>
          </p:cNvPr>
          <p:cNvSpPr/>
          <p:nvPr/>
        </p:nvSpPr>
        <p:spPr>
          <a:xfrm>
            <a:off x="6693024" y="285952"/>
            <a:ext cx="772248" cy="1898494"/>
          </a:xfrm>
          <a:custGeom>
            <a:avLst/>
            <a:gdLst>
              <a:gd name="connsiteX0" fmla="*/ 314995 w 772248"/>
              <a:gd name="connsiteY0" fmla="*/ 21229 h 1898494"/>
              <a:gd name="connsiteX1" fmla="*/ 350714 w 772248"/>
              <a:gd name="connsiteY1" fmla="*/ 92667 h 1898494"/>
              <a:gd name="connsiteX2" fmla="*/ 450726 w 772248"/>
              <a:gd name="connsiteY2" fmla="*/ 392704 h 1898494"/>
              <a:gd name="connsiteX3" fmla="*/ 372145 w 772248"/>
              <a:gd name="connsiteY3" fmla="*/ 721317 h 1898494"/>
              <a:gd name="connsiteX4" fmla="*/ 386432 w 772248"/>
              <a:gd name="connsiteY4" fmla="*/ 1085648 h 1898494"/>
              <a:gd name="connsiteX5" fmla="*/ 457870 w 772248"/>
              <a:gd name="connsiteY5" fmla="*/ 885623 h 1898494"/>
              <a:gd name="connsiteX6" fmla="*/ 86395 w 772248"/>
              <a:gd name="connsiteY6" fmla="*/ 1892892 h 1898494"/>
              <a:gd name="connsiteX7" fmla="*/ 372145 w 772248"/>
              <a:gd name="connsiteY7" fmla="*/ 1257098 h 1898494"/>
              <a:gd name="connsiteX8" fmla="*/ 772195 w 772248"/>
              <a:gd name="connsiteY8" fmla="*/ 507004 h 1898494"/>
              <a:gd name="connsiteX9" fmla="*/ 400720 w 772248"/>
              <a:gd name="connsiteY9" fmla="*/ 1114223 h 1898494"/>
              <a:gd name="connsiteX10" fmla="*/ 393576 w 772248"/>
              <a:gd name="connsiteY10" fmla="*/ 742748 h 1898494"/>
              <a:gd name="connsiteX11" fmla="*/ 670 w 772248"/>
              <a:gd name="connsiteY11" fmla="*/ 228398 h 1898494"/>
              <a:gd name="connsiteX12" fmla="*/ 500732 w 772248"/>
              <a:gd name="connsiteY12" fmla="*/ 814186 h 1898494"/>
              <a:gd name="connsiteX13" fmla="*/ 479301 w 772248"/>
              <a:gd name="connsiteY13" fmla="*/ 428423 h 1898494"/>
              <a:gd name="connsiteX14" fmla="*/ 314995 w 772248"/>
              <a:gd name="connsiteY14" fmla="*/ 21229 h 1898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2248" h="1898494">
                <a:moveTo>
                  <a:pt x="314995" y="21229"/>
                </a:moveTo>
                <a:cubicBezTo>
                  <a:pt x="293564" y="-34730"/>
                  <a:pt x="328092" y="30755"/>
                  <a:pt x="350714" y="92667"/>
                </a:cubicBezTo>
                <a:cubicBezTo>
                  <a:pt x="373336" y="154579"/>
                  <a:pt x="447154" y="287929"/>
                  <a:pt x="450726" y="392704"/>
                </a:cubicBezTo>
                <a:cubicBezTo>
                  <a:pt x="454298" y="497479"/>
                  <a:pt x="382861" y="605826"/>
                  <a:pt x="372145" y="721317"/>
                </a:cubicBezTo>
                <a:cubicBezTo>
                  <a:pt x="361429" y="836808"/>
                  <a:pt x="372145" y="1058264"/>
                  <a:pt x="386432" y="1085648"/>
                </a:cubicBezTo>
                <a:cubicBezTo>
                  <a:pt x="400719" y="1113032"/>
                  <a:pt x="507876" y="751082"/>
                  <a:pt x="457870" y="885623"/>
                </a:cubicBezTo>
                <a:cubicBezTo>
                  <a:pt x="407864" y="1020164"/>
                  <a:pt x="100682" y="1830980"/>
                  <a:pt x="86395" y="1892892"/>
                </a:cubicBezTo>
                <a:cubicBezTo>
                  <a:pt x="72108" y="1954804"/>
                  <a:pt x="257845" y="1488079"/>
                  <a:pt x="372145" y="1257098"/>
                </a:cubicBezTo>
                <a:cubicBezTo>
                  <a:pt x="486445" y="1026117"/>
                  <a:pt x="767433" y="530816"/>
                  <a:pt x="772195" y="507004"/>
                </a:cubicBezTo>
                <a:cubicBezTo>
                  <a:pt x="776957" y="483192"/>
                  <a:pt x="463823" y="1074932"/>
                  <a:pt x="400720" y="1114223"/>
                </a:cubicBezTo>
                <a:cubicBezTo>
                  <a:pt x="337617" y="1153514"/>
                  <a:pt x="460251" y="890385"/>
                  <a:pt x="393576" y="742748"/>
                </a:cubicBezTo>
                <a:cubicBezTo>
                  <a:pt x="326901" y="595111"/>
                  <a:pt x="-17189" y="216492"/>
                  <a:pt x="670" y="228398"/>
                </a:cubicBezTo>
                <a:cubicBezTo>
                  <a:pt x="18529" y="240304"/>
                  <a:pt x="420960" y="780849"/>
                  <a:pt x="500732" y="814186"/>
                </a:cubicBezTo>
                <a:cubicBezTo>
                  <a:pt x="580504" y="847523"/>
                  <a:pt x="504304" y="558201"/>
                  <a:pt x="479301" y="428423"/>
                </a:cubicBezTo>
                <a:cubicBezTo>
                  <a:pt x="454298" y="298645"/>
                  <a:pt x="336426" y="77188"/>
                  <a:pt x="314995" y="21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 212">
            <a:extLst>
              <a:ext uri="{FF2B5EF4-FFF2-40B4-BE49-F238E27FC236}">
                <a16:creationId xmlns:a16="http://schemas.microsoft.com/office/drawing/2014/main" id="{F4416244-21E3-462A-792A-EAA577D0362D}"/>
              </a:ext>
            </a:extLst>
          </p:cNvPr>
          <p:cNvSpPr/>
          <p:nvPr/>
        </p:nvSpPr>
        <p:spPr>
          <a:xfrm>
            <a:off x="7314971" y="493768"/>
            <a:ext cx="762429" cy="1044092"/>
          </a:xfrm>
          <a:custGeom>
            <a:avLst/>
            <a:gdLst>
              <a:gd name="connsiteX0" fmla="*/ 229 w 762429"/>
              <a:gd name="connsiteY0" fmla="*/ 20582 h 1044092"/>
              <a:gd name="connsiteX1" fmla="*/ 185967 w 762429"/>
              <a:gd name="connsiteY1" fmla="*/ 442063 h 1044092"/>
              <a:gd name="connsiteX2" fmla="*/ 185967 w 762429"/>
              <a:gd name="connsiteY2" fmla="*/ 1034995 h 1044092"/>
              <a:gd name="connsiteX3" fmla="*/ 371704 w 762429"/>
              <a:gd name="connsiteY3" fmla="*/ 670663 h 1044092"/>
              <a:gd name="connsiteX4" fmla="*/ 757467 w 762429"/>
              <a:gd name="connsiteY4" fmla="*/ 13438 h 1044092"/>
              <a:gd name="connsiteX5" fmla="*/ 564585 w 762429"/>
              <a:gd name="connsiteY5" fmla="*/ 292045 h 1044092"/>
              <a:gd name="connsiteX6" fmla="*/ 193110 w 762429"/>
              <a:gd name="connsiteY6" fmla="*/ 1042138 h 1044092"/>
              <a:gd name="connsiteX7" fmla="*/ 214542 w 762429"/>
              <a:gd name="connsiteY7" fmla="*/ 506357 h 1044092"/>
              <a:gd name="connsiteX8" fmla="*/ 228829 w 762429"/>
              <a:gd name="connsiteY8" fmla="*/ 399201 h 1044092"/>
              <a:gd name="connsiteX9" fmla="*/ 229 w 762429"/>
              <a:gd name="connsiteY9" fmla="*/ 20582 h 104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2429" h="1044092">
                <a:moveTo>
                  <a:pt x="229" y="20582"/>
                </a:moveTo>
                <a:cubicBezTo>
                  <a:pt x="-6915" y="27726"/>
                  <a:pt x="155011" y="272994"/>
                  <a:pt x="185967" y="442063"/>
                </a:cubicBezTo>
                <a:cubicBezTo>
                  <a:pt x="216923" y="611132"/>
                  <a:pt x="155011" y="996895"/>
                  <a:pt x="185967" y="1034995"/>
                </a:cubicBezTo>
                <a:cubicBezTo>
                  <a:pt x="216923" y="1073095"/>
                  <a:pt x="276454" y="840922"/>
                  <a:pt x="371704" y="670663"/>
                </a:cubicBezTo>
                <a:cubicBezTo>
                  <a:pt x="466954" y="500404"/>
                  <a:pt x="725320" y="76541"/>
                  <a:pt x="757467" y="13438"/>
                </a:cubicBezTo>
                <a:cubicBezTo>
                  <a:pt x="789614" y="-49665"/>
                  <a:pt x="658645" y="120595"/>
                  <a:pt x="564585" y="292045"/>
                </a:cubicBezTo>
                <a:cubicBezTo>
                  <a:pt x="470526" y="463495"/>
                  <a:pt x="251451" y="1006419"/>
                  <a:pt x="193110" y="1042138"/>
                </a:cubicBezTo>
                <a:cubicBezTo>
                  <a:pt x="134769" y="1077857"/>
                  <a:pt x="208589" y="613513"/>
                  <a:pt x="214542" y="506357"/>
                </a:cubicBezTo>
                <a:cubicBezTo>
                  <a:pt x="220495" y="399201"/>
                  <a:pt x="263357" y="474210"/>
                  <a:pt x="228829" y="399201"/>
                </a:cubicBezTo>
                <a:cubicBezTo>
                  <a:pt x="194301" y="324192"/>
                  <a:pt x="7373" y="13438"/>
                  <a:pt x="229" y="20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 213">
            <a:extLst>
              <a:ext uri="{FF2B5EF4-FFF2-40B4-BE49-F238E27FC236}">
                <a16:creationId xmlns:a16="http://schemas.microsoft.com/office/drawing/2014/main" id="{22B96E94-2E17-F438-F2D2-BDCFB5334A2C}"/>
              </a:ext>
            </a:extLst>
          </p:cNvPr>
          <p:cNvSpPr/>
          <p:nvPr/>
        </p:nvSpPr>
        <p:spPr>
          <a:xfrm>
            <a:off x="6497986" y="1024663"/>
            <a:ext cx="2055260" cy="2445889"/>
          </a:xfrm>
          <a:custGeom>
            <a:avLst/>
            <a:gdLst>
              <a:gd name="connsiteX0" fmla="*/ 2053083 w 2055260"/>
              <a:gd name="connsiteY0" fmla="*/ 4037 h 2445889"/>
              <a:gd name="connsiteX1" fmla="*/ 452883 w 2055260"/>
              <a:gd name="connsiteY1" fmla="*/ 1711393 h 2445889"/>
              <a:gd name="connsiteX2" fmla="*/ 631477 w 2055260"/>
              <a:gd name="connsiteY2" fmla="*/ 1554231 h 2445889"/>
              <a:gd name="connsiteX3" fmla="*/ 9970 w 2055260"/>
              <a:gd name="connsiteY3" fmla="*/ 2432912 h 2445889"/>
              <a:gd name="connsiteX4" fmla="*/ 331439 w 2055260"/>
              <a:gd name="connsiteY4" fmla="*/ 2004287 h 2445889"/>
              <a:gd name="connsiteX5" fmla="*/ 1381570 w 2055260"/>
              <a:gd name="connsiteY5" fmla="*/ 997018 h 2445889"/>
              <a:gd name="connsiteX6" fmla="*/ 438595 w 2055260"/>
              <a:gd name="connsiteY6" fmla="*/ 1818550 h 2445889"/>
              <a:gd name="connsiteX7" fmla="*/ 1338708 w 2055260"/>
              <a:gd name="connsiteY7" fmla="*/ 847000 h 2445889"/>
              <a:gd name="connsiteX8" fmla="*/ 810070 w 2055260"/>
              <a:gd name="connsiteY8" fmla="*/ 1225618 h 2445889"/>
              <a:gd name="connsiteX9" fmla="*/ 2053083 w 2055260"/>
              <a:gd name="connsiteY9" fmla="*/ 4037 h 2445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5260" h="2445889">
                <a:moveTo>
                  <a:pt x="2053083" y="4037"/>
                </a:moveTo>
                <a:cubicBezTo>
                  <a:pt x="1993552" y="85000"/>
                  <a:pt x="689817" y="1453027"/>
                  <a:pt x="452883" y="1711393"/>
                </a:cubicBezTo>
                <a:cubicBezTo>
                  <a:pt x="215949" y="1969759"/>
                  <a:pt x="705296" y="1433978"/>
                  <a:pt x="631477" y="1554231"/>
                </a:cubicBezTo>
                <a:cubicBezTo>
                  <a:pt x="557658" y="1674484"/>
                  <a:pt x="59976" y="2357903"/>
                  <a:pt x="9970" y="2432912"/>
                </a:cubicBezTo>
                <a:cubicBezTo>
                  <a:pt x="-40036" y="2507921"/>
                  <a:pt x="102839" y="2243603"/>
                  <a:pt x="331439" y="2004287"/>
                </a:cubicBezTo>
                <a:cubicBezTo>
                  <a:pt x="560039" y="1764971"/>
                  <a:pt x="1363711" y="1027974"/>
                  <a:pt x="1381570" y="997018"/>
                </a:cubicBezTo>
                <a:cubicBezTo>
                  <a:pt x="1399429" y="966062"/>
                  <a:pt x="445739" y="1843553"/>
                  <a:pt x="438595" y="1818550"/>
                </a:cubicBezTo>
                <a:cubicBezTo>
                  <a:pt x="431451" y="1793547"/>
                  <a:pt x="1276796" y="945822"/>
                  <a:pt x="1338708" y="847000"/>
                </a:cubicBezTo>
                <a:cubicBezTo>
                  <a:pt x="1400620" y="748178"/>
                  <a:pt x="687436" y="1366112"/>
                  <a:pt x="810070" y="1225618"/>
                </a:cubicBezTo>
                <a:cubicBezTo>
                  <a:pt x="932704" y="1085124"/>
                  <a:pt x="2112614" y="-76926"/>
                  <a:pt x="2053083" y="4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 214">
            <a:extLst>
              <a:ext uri="{FF2B5EF4-FFF2-40B4-BE49-F238E27FC236}">
                <a16:creationId xmlns:a16="http://schemas.microsoft.com/office/drawing/2014/main" id="{819C0BAE-4CBC-4C16-8277-6D8180D7DEE1}"/>
              </a:ext>
            </a:extLst>
          </p:cNvPr>
          <p:cNvSpPr/>
          <p:nvPr/>
        </p:nvSpPr>
        <p:spPr>
          <a:xfrm>
            <a:off x="5183152" y="2220036"/>
            <a:ext cx="1264151" cy="1204731"/>
          </a:xfrm>
          <a:custGeom>
            <a:avLst/>
            <a:gdLst>
              <a:gd name="connsiteX0" fmla="*/ 138942 w 1264151"/>
              <a:gd name="connsiteY0" fmla="*/ 1670 h 1204731"/>
              <a:gd name="connsiteX1" fmla="*/ 446123 w 1264151"/>
              <a:gd name="connsiteY1" fmla="*/ 265989 h 1204731"/>
              <a:gd name="connsiteX2" fmla="*/ 253242 w 1264151"/>
              <a:gd name="connsiteY2" fmla="*/ 558883 h 1204731"/>
              <a:gd name="connsiteX3" fmla="*/ 446123 w 1264151"/>
              <a:gd name="connsiteY3" fmla="*/ 408864 h 1204731"/>
              <a:gd name="connsiteX4" fmla="*/ 996192 w 1264151"/>
              <a:gd name="connsiteY4" fmla="*/ 958933 h 1204731"/>
              <a:gd name="connsiteX5" fmla="*/ 910467 w 1264151"/>
              <a:gd name="connsiteY5" fmla="*/ 851777 h 1204731"/>
              <a:gd name="connsiteX6" fmla="*/ 1260511 w 1264151"/>
              <a:gd name="connsiteY6" fmla="*/ 1201820 h 1204731"/>
              <a:gd name="connsiteX7" fmla="*/ 653292 w 1264151"/>
              <a:gd name="connsiteY7" fmla="*/ 623177 h 1204731"/>
              <a:gd name="connsiteX8" fmla="*/ 310392 w 1264151"/>
              <a:gd name="connsiteY8" fmla="*/ 351714 h 1204731"/>
              <a:gd name="connsiteX9" fmla="*/ 17498 w 1264151"/>
              <a:gd name="connsiteY9" fmla="*/ 187408 h 1204731"/>
              <a:gd name="connsiteX10" fmla="*/ 846173 w 1264151"/>
              <a:gd name="connsiteY10" fmla="*/ 530308 h 1204731"/>
              <a:gd name="connsiteX11" fmla="*/ 696154 w 1264151"/>
              <a:gd name="connsiteY11" fmla="*/ 437439 h 1204731"/>
              <a:gd name="connsiteX12" fmla="*/ 424692 w 1264151"/>
              <a:gd name="connsiteY12" fmla="*/ 165977 h 1204731"/>
              <a:gd name="connsiteX13" fmla="*/ 138942 w 1264151"/>
              <a:gd name="connsiteY13" fmla="*/ 1670 h 1204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64151" h="1204731">
                <a:moveTo>
                  <a:pt x="138942" y="1670"/>
                </a:moveTo>
                <a:cubicBezTo>
                  <a:pt x="142514" y="18339"/>
                  <a:pt x="427073" y="173120"/>
                  <a:pt x="446123" y="265989"/>
                </a:cubicBezTo>
                <a:cubicBezTo>
                  <a:pt x="465173" y="358858"/>
                  <a:pt x="253242" y="535071"/>
                  <a:pt x="253242" y="558883"/>
                </a:cubicBezTo>
                <a:cubicBezTo>
                  <a:pt x="253242" y="582695"/>
                  <a:pt x="322298" y="342189"/>
                  <a:pt x="446123" y="408864"/>
                </a:cubicBezTo>
                <a:cubicBezTo>
                  <a:pt x="569948" y="475539"/>
                  <a:pt x="918801" y="885114"/>
                  <a:pt x="996192" y="958933"/>
                </a:cubicBezTo>
                <a:cubicBezTo>
                  <a:pt x="1073583" y="1032752"/>
                  <a:pt x="866414" y="811296"/>
                  <a:pt x="910467" y="851777"/>
                </a:cubicBezTo>
                <a:cubicBezTo>
                  <a:pt x="954520" y="892258"/>
                  <a:pt x="1303373" y="1239920"/>
                  <a:pt x="1260511" y="1201820"/>
                </a:cubicBezTo>
                <a:cubicBezTo>
                  <a:pt x="1217649" y="1163720"/>
                  <a:pt x="811645" y="764861"/>
                  <a:pt x="653292" y="623177"/>
                </a:cubicBezTo>
                <a:cubicBezTo>
                  <a:pt x="494939" y="481493"/>
                  <a:pt x="416358" y="424342"/>
                  <a:pt x="310392" y="351714"/>
                </a:cubicBezTo>
                <a:cubicBezTo>
                  <a:pt x="204426" y="279086"/>
                  <a:pt x="-71799" y="157642"/>
                  <a:pt x="17498" y="187408"/>
                </a:cubicBezTo>
                <a:cubicBezTo>
                  <a:pt x="106795" y="217174"/>
                  <a:pt x="733064" y="488636"/>
                  <a:pt x="846173" y="530308"/>
                </a:cubicBezTo>
                <a:cubicBezTo>
                  <a:pt x="959282" y="571980"/>
                  <a:pt x="766401" y="498161"/>
                  <a:pt x="696154" y="437439"/>
                </a:cubicBezTo>
                <a:cubicBezTo>
                  <a:pt x="625907" y="376717"/>
                  <a:pt x="511607" y="235033"/>
                  <a:pt x="424692" y="165977"/>
                </a:cubicBezTo>
                <a:cubicBezTo>
                  <a:pt x="337777" y="96921"/>
                  <a:pt x="135370" y="-14999"/>
                  <a:pt x="138942" y="1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 215">
            <a:extLst>
              <a:ext uri="{FF2B5EF4-FFF2-40B4-BE49-F238E27FC236}">
                <a16:creationId xmlns:a16="http://schemas.microsoft.com/office/drawing/2014/main" id="{899DCC34-1A51-EBF8-3FA9-E21C3449CE7D}"/>
              </a:ext>
            </a:extLst>
          </p:cNvPr>
          <p:cNvSpPr/>
          <p:nvPr/>
        </p:nvSpPr>
        <p:spPr>
          <a:xfrm>
            <a:off x="5365560" y="1347580"/>
            <a:ext cx="744091" cy="297215"/>
          </a:xfrm>
          <a:custGeom>
            <a:avLst/>
            <a:gdLst>
              <a:gd name="connsiteX0" fmla="*/ 70 w 744091"/>
              <a:gd name="connsiteY0" fmla="*/ 297190 h 297215"/>
              <a:gd name="connsiteX1" fmla="*/ 483149 w 744091"/>
              <a:gd name="connsiteY1" fmla="*/ 32646 h 297215"/>
              <a:gd name="connsiteX2" fmla="*/ 741942 w 744091"/>
              <a:gd name="connsiteY2" fmla="*/ 141914 h 297215"/>
              <a:gd name="connsiteX3" fmla="*/ 598168 w 744091"/>
              <a:gd name="connsiteY3" fmla="*/ 49899 h 297215"/>
              <a:gd name="connsiteX4" fmla="*/ 448644 w 744091"/>
              <a:gd name="connsiteY4" fmla="*/ 15394 h 297215"/>
              <a:gd name="connsiteX5" fmla="*/ 70 w 744091"/>
              <a:gd name="connsiteY5" fmla="*/ 297190 h 29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091" h="297215">
                <a:moveTo>
                  <a:pt x="70" y="297190"/>
                </a:moveTo>
                <a:cubicBezTo>
                  <a:pt x="5821" y="300065"/>
                  <a:pt x="359504" y="58525"/>
                  <a:pt x="483149" y="32646"/>
                </a:cubicBezTo>
                <a:cubicBezTo>
                  <a:pt x="606794" y="6767"/>
                  <a:pt x="722772" y="139039"/>
                  <a:pt x="741942" y="141914"/>
                </a:cubicBezTo>
                <a:cubicBezTo>
                  <a:pt x="761112" y="144789"/>
                  <a:pt x="647051" y="70986"/>
                  <a:pt x="598168" y="49899"/>
                </a:cubicBezTo>
                <a:cubicBezTo>
                  <a:pt x="549285" y="28812"/>
                  <a:pt x="554078" y="-26780"/>
                  <a:pt x="448644" y="15394"/>
                </a:cubicBezTo>
                <a:cubicBezTo>
                  <a:pt x="343210" y="57568"/>
                  <a:pt x="-5681" y="294315"/>
                  <a:pt x="70" y="297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 216">
            <a:extLst>
              <a:ext uri="{FF2B5EF4-FFF2-40B4-BE49-F238E27FC236}">
                <a16:creationId xmlns:a16="http://schemas.microsoft.com/office/drawing/2014/main" id="{9848FD65-E546-11D6-C1EB-828FCB7BE96B}"/>
              </a:ext>
            </a:extLst>
          </p:cNvPr>
          <p:cNvSpPr/>
          <p:nvPr/>
        </p:nvSpPr>
        <p:spPr>
          <a:xfrm>
            <a:off x="5445597" y="1173022"/>
            <a:ext cx="627849" cy="823521"/>
          </a:xfrm>
          <a:custGeom>
            <a:avLst/>
            <a:gdLst>
              <a:gd name="connsiteX0" fmla="*/ 627399 w 627849"/>
              <a:gd name="connsiteY0" fmla="*/ 170 h 823521"/>
              <a:gd name="connsiteX1" fmla="*/ 127067 w 627849"/>
              <a:gd name="connsiteY1" fmla="*/ 448744 h 823521"/>
              <a:gd name="connsiteX2" fmla="*/ 109814 w 627849"/>
              <a:gd name="connsiteY2" fmla="*/ 816804 h 823521"/>
              <a:gd name="connsiteX3" fmla="*/ 86811 w 627849"/>
              <a:gd name="connsiteY3" fmla="*/ 673031 h 823521"/>
              <a:gd name="connsiteX4" fmla="*/ 29301 w 627849"/>
              <a:gd name="connsiteY4" fmla="*/ 500503 h 823521"/>
              <a:gd name="connsiteX5" fmla="*/ 627399 w 627849"/>
              <a:gd name="connsiteY5" fmla="*/ 170 h 82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7849" h="823521">
                <a:moveTo>
                  <a:pt x="627399" y="170"/>
                </a:moveTo>
                <a:cubicBezTo>
                  <a:pt x="643693" y="-8456"/>
                  <a:pt x="213331" y="312638"/>
                  <a:pt x="127067" y="448744"/>
                </a:cubicBezTo>
                <a:cubicBezTo>
                  <a:pt x="40803" y="584850"/>
                  <a:pt x="116523" y="779423"/>
                  <a:pt x="109814" y="816804"/>
                </a:cubicBezTo>
                <a:cubicBezTo>
                  <a:pt x="103105" y="854185"/>
                  <a:pt x="100230" y="725748"/>
                  <a:pt x="86811" y="673031"/>
                </a:cubicBezTo>
                <a:cubicBezTo>
                  <a:pt x="73392" y="620314"/>
                  <a:pt x="-56963" y="612647"/>
                  <a:pt x="29301" y="500503"/>
                </a:cubicBezTo>
                <a:cubicBezTo>
                  <a:pt x="115565" y="388360"/>
                  <a:pt x="611105" y="8796"/>
                  <a:pt x="627399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 217">
            <a:extLst>
              <a:ext uri="{FF2B5EF4-FFF2-40B4-BE49-F238E27FC236}">
                <a16:creationId xmlns:a16="http://schemas.microsoft.com/office/drawing/2014/main" id="{FD20A37D-BF4C-AC78-B26A-A0B0ECF35A8A}"/>
              </a:ext>
            </a:extLst>
          </p:cNvPr>
          <p:cNvSpPr/>
          <p:nvPr/>
        </p:nvSpPr>
        <p:spPr>
          <a:xfrm>
            <a:off x="6625101" y="1584396"/>
            <a:ext cx="757171" cy="880611"/>
          </a:xfrm>
          <a:custGeom>
            <a:avLst/>
            <a:gdLst>
              <a:gd name="connsiteX0" fmla="*/ 5737 w 757171"/>
              <a:gd name="connsiteY0" fmla="*/ 8615 h 880611"/>
              <a:gd name="connsiteX1" fmla="*/ 718854 w 757171"/>
              <a:gd name="connsiteY1" fmla="*/ 836751 h 880611"/>
              <a:gd name="connsiteX2" fmla="*/ 603835 w 757171"/>
              <a:gd name="connsiteY2" fmla="*/ 710230 h 880611"/>
              <a:gd name="connsiteX3" fmla="*/ 120756 w 757171"/>
              <a:gd name="connsiteY3" fmla="*/ 232902 h 880611"/>
              <a:gd name="connsiteX4" fmla="*/ 368046 w 757171"/>
              <a:gd name="connsiteY4" fmla="*/ 393929 h 880611"/>
              <a:gd name="connsiteX5" fmla="*/ 5737 w 757171"/>
              <a:gd name="connsiteY5" fmla="*/ 8615 h 88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171" h="880611">
                <a:moveTo>
                  <a:pt x="5737" y="8615"/>
                </a:moveTo>
                <a:cubicBezTo>
                  <a:pt x="64205" y="82419"/>
                  <a:pt x="619171" y="719815"/>
                  <a:pt x="718854" y="836751"/>
                </a:cubicBezTo>
                <a:cubicBezTo>
                  <a:pt x="818537" y="953687"/>
                  <a:pt x="703518" y="810871"/>
                  <a:pt x="603835" y="710230"/>
                </a:cubicBezTo>
                <a:cubicBezTo>
                  <a:pt x="504152" y="609589"/>
                  <a:pt x="160054" y="285619"/>
                  <a:pt x="120756" y="232902"/>
                </a:cubicBezTo>
                <a:cubicBezTo>
                  <a:pt x="81458" y="180185"/>
                  <a:pt x="381465" y="429393"/>
                  <a:pt x="368046" y="393929"/>
                </a:cubicBezTo>
                <a:cubicBezTo>
                  <a:pt x="354627" y="358465"/>
                  <a:pt x="-52731" y="-65189"/>
                  <a:pt x="5737" y="8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 218">
            <a:extLst>
              <a:ext uri="{FF2B5EF4-FFF2-40B4-BE49-F238E27FC236}">
                <a16:creationId xmlns:a16="http://schemas.microsoft.com/office/drawing/2014/main" id="{7D9B1CF0-F7FB-39F4-B81B-7099CB8998A7}"/>
              </a:ext>
            </a:extLst>
          </p:cNvPr>
          <p:cNvSpPr/>
          <p:nvPr/>
        </p:nvSpPr>
        <p:spPr>
          <a:xfrm>
            <a:off x="7866695" y="1425568"/>
            <a:ext cx="742468" cy="969402"/>
          </a:xfrm>
          <a:custGeom>
            <a:avLst/>
            <a:gdLst>
              <a:gd name="connsiteX0" fmla="*/ 596 w 742468"/>
              <a:gd name="connsiteY0" fmla="*/ 86930 h 969402"/>
              <a:gd name="connsiteX1" fmla="*/ 259388 w 742468"/>
              <a:gd name="connsiteY1" fmla="*/ 483745 h 969402"/>
              <a:gd name="connsiteX2" fmla="*/ 305396 w 742468"/>
              <a:gd name="connsiteY2" fmla="*/ 966824 h 969402"/>
              <a:gd name="connsiteX3" fmla="*/ 299645 w 742468"/>
              <a:gd name="connsiteY3" fmla="*/ 644772 h 969402"/>
              <a:gd name="connsiteX4" fmla="*/ 742467 w 742468"/>
              <a:gd name="connsiteY4" fmla="*/ 666 h 969402"/>
              <a:gd name="connsiteX5" fmla="*/ 293894 w 742468"/>
              <a:gd name="connsiteY5" fmla="*/ 518251 h 969402"/>
              <a:gd name="connsiteX6" fmla="*/ 190377 w 742468"/>
              <a:gd name="connsiteY6" fmla="*/ 316968 h 969402"/>
              <a:gd name="connsiteX7" fmla="*/ 596 w 742468"/>
              <a:gd name="connsiteY7" fmla="*/ 86930 h 969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2468" h="969402">
                <a:moveTo>
                  <a:pt x="596" y="86930"/>
                </a:moveTo>
                <a:cubicBezTo>
                  <a:pt x="12098" y="114726"/>
                  <a:pt x="208588" y="337096"/>
                  <a:pt x="259388" y="483745"/>
                </a:cubicBezTo>
                <a:cubicBezTo>
                  <a:pt x="310188" y="630394"/>
                  <a:pt x="298687" y="939986"/>
                  <a:pt x="305396" y="966824"/>
                </a:cubicBezTo>
                <a:cubicBezTo>
                  <a:pt x="312105" y="993662"/>
                  <a:pt x="226800" y="805798"/>
                  <a:pt x="299645" y="644772"/>
                </a:cubicBezTo>
                <a:cubicBezTo>
                  <a:pt x="372490" y="483746"/>
                  <a:pt x="743425" y="21753"/>
                  <a:pt x="742467" y="666"/>
                </a:cubicBezTo>
                <a:cubicBezTo>
                  <a:pt x="741509" y="-20421"/>
                  <a:pt x="385909" y="465534"/>
                  <a:pt x="293894" y="518251"/>
                </a:cubicBezTo>
                <a:cubicBezTo>
                  <a:pt x="201879" y="570968"/>
                  <a:pt x="233509" y="385979"/>
                  <a:pt x="190377" y="316968"/>
                </a:cubicBezTo>
                <a:cubicBezTo>
                  <a:pt x="147245" y="247957"/>
                  <a:pt x="-10906" y="59134"/>
                  <a:pt x="596" y="86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 219">
            <a:extLst>
              <a:ext uri="{FF2B5EF4-FFF2-40B4-BE49-F238E27FC236}">
                <a16:creationId xmlns:a16="http://schemas.microsoft.com/office/drawing/2014/main" id="{25850186-AB16-2AF3-3566-B9C671097A90}"/>
              </a:ext>
            </a:extLst>
          </p:cNvPr>
          <p:cNvSpPr/>
          <p:nvPr/>
        </p:nvSpPr>
        <p:spPr>
          <a:xfrm>
            <a:off x="5634797" y="659614"/>
            <a:ext cx="478528" cy="876057"/>
          </a:xfrm>
          <a:custGeom>
            <a:avLst/>
            <a:gdLst>
              <a:gd name="connsiteX0" fmla="*/ 1128 w 478528"/>
              <a:gd name="connsiteY0" fmla="*/ 1744 h 876057"/>
              <a:gd name="connsiteX1" fmla="*/ 294426 w 478528"/>
              <a:gd name="connsiteY1" fmla="*/ 289292 h 876057"/>
              <a:gd name="connsiteX2" fmla="*/ 351935 w 478528"/>
              <a:gd name="connsiteY2" fmla="*/ 806877 h 876057"/>
              <a:gd name="connsiteX3" fmla="*/ 380690 w 478528"/>
              <a:gd name="connsiteY3" fmla="*/ 617095 h 876057"/>
              <a:gd name="connsiteX4" fmla="*/ 472705 w 478528"/>
              <a:gd name="connsiteY4" fmla="*/ 875888 h 876057"/>
              <a:gd name="connsiteX5" fmla="*/ 466954 w 478528"/>
              <a:gd name="connsiteY5" fmla="*/ 571088 h 876057"/>
              <a:gd name="connsiteX6" fmla="*/ 449701 w 478528"/>
              <a:gd name="connsiteY6" fmla="*/ 818378 h 876057"/>
              <a:gd name="connsiteX7" fmla="*/ 380690 w 478528"/>
              <a:gd name="connsiteY7" fmla="*/ 519329 h 876057"/>
              <a:gd name="connsiteX8" fmla="*/ 415195 w 478528"/>
              <a:gd name="connsiteY8" fmla="*/ 415812 h 876057"/>
              <a:gd name="connsiteX9" fmla="*/ 1128 w 478528"/>
              <a:gd name="connsiteY9" fmla="*/ 1744 h 87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8528" h="876057">
                <a:moveTo>
                  <a:pt x="1128" y="1744"/>
                </a:moveTo>
                <a:cubicBezTo>
                  <a:pt x="-19000" y="-19343"/>
                  <a:pt x="235958" y="155103"/>
                  <a:pt x="294426" y="289292"/>
                </a:cubicBezTo>
                <a:cubicBezTo>
                  <a:pt x="352894" y="423481"/>
                  <a:pt x="337558" y="752243"/>
                  <a:pt x="351935" y="806877"/>
                </a:cubicBezTo>
                <a:cubicBezTo>
                  <a:pt x="366312" y="861511"/>
                  <a:pt x="360562" y="605593"/>
                  <a:pt x="380690" y="617095"/>
                </a:cubicBezTo>
                <a:cubicBezTo>
                  <a:pt x="400818" y="628597"/>
                  <a:pt x="458328" y="883556"/>
                  <a:pt x="472705" y="875888"/>
                </a:cubicBezTo>
                <a:cubicBezTo>
                  <a:pt x="487082" y="868220"/>
                  <a:pt x="470788" y="580673"/>
                  <a:pt x="466954" y="571088"/>
                </a:cubicBezTo>
                <a:cubicBezTo>
                  <a:pt x="463120" y="561503"/>
                  <a:pt x="464078" y="827005"/>
                  <a:pt x="449701" y="818378"/>
                </a:cubicBezTo>
                <a:cubicBezTo>
                  <a:pt x="435324" y="809752"/>
                  <a:pt x="386441" y="586423"/>
                  <a:pt x="380690" y="519329"/>
                </a:cubicBezTo>
                <a:cubicBezTo>
                  <a:pt x="374939" y="452235"/>
                  <a:pt x="471746" y="501118"/>
                  <a:pt x="415195" y="415812"/>
                </a:cubicBezTo>
                <a:cubicBezTo>
                  <a:pt x="358644" y="330506"/>
                  <a:pt x="21256" y="22831"/>
                  <a:pt x="1128" y="1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 220">
            <a:extLst>
              <a:ext uri="{FF2B5EF4-FFF2-40B4-BE49-F238E27FC236}">
                <a16:creationId xmlns:a16="http://schemas.microsoft.com/office/drawing/2014/main" id="{3D4FDD9F-31BF-3038-A986-2C81F62A2745}"/>
              </a:ext>
            </a:extLst>
          </p:cNvPr>
          <p:cNvSpPr/>
          <p:nvPr/>
        </p:nvSpPr>
        <p:spPr>
          <a:xfrm>
            <a:off x="4852453" y="1920753"/>
            <a:ext cx="1325778" cy="483146"/>
          </a:xfrm>
          <a:custGeom>
            <a:avLst/>
            <a:gdLst>
              <a:gd name="connsiteX0" fmla="*/ 1343 w 1325778"/>
              <a:gd name="connsiteY0" fmla="*/ 483141 h 483146"/>
              <a:gd name="connsiteX1" fmla="*/ 869736 w 1325778"/>
              <a:gd name="connsiteY1" fmla="*/ 362372 h 483146"/>
              <a:gd name="connsiteX2" fmla="*/ 1324060 w 1325778"/>
              <a:gd name="connsiteY2" fmla="*/ 460138 h 483146"/>
              <a:gd name="connsiteX3" fmla="*/ 1002007 w 1325778"/>
              <a:gd name="connsiteY3" fmla="*/ 345119 h 483146"/>
              <a:gd name="connsiteX4" fmla="*/ 426913 w 1325778"/>
              <a:gd name="connsiteY4" fmla="*/ 62 h 483146"/>
              <a:gd name="connsiteX5" fmla="*/ 1059517 w 1325778"/>
              <a:gd name="connsiteY5" fmla="*/ 373873 h 483146"/>
              <a:gd name="connsiteX6" fmla="*/ 679955 w 1325778"/>
              <a:gd name="connsiteY6" fmla="*/ 356621 h 483146"/>
              <a:gd name="connsiteX7" fmla="*/ 1343 w 1325778"/>
              <a:gd name="connsiteY7" fmla="*/ 483141 h 48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5778" h="483146">
                <a:moveTo>
                  <a:pt x="1343" y="483141"/>
                </a:moveTo>
                <a:cubicBezTo>
                  <a:pt x="32973" y="484099"/>
                  <a:pt x="649283" y="366206"/>
                  <a:pt x="869736" y="362372"/>
                </a:cubicBezTo>
                <a:cubicBezTo>
                  <a:pt x="1090189" y="358538"/>
                  <a:pt x="1302015" y="463013"/>
                  <a:pt x="1324060" y="460138"/>
                </a:cubicBezTo>
                <a:cubicBezTo>
                  <a:pt x="1346105" y="457263"/>
                  <a:pt x="1151531" y="421798"/>
                  <a:pt x="1002007" y="345119"/>
                </a:cubicBezTo>
                <a:cubicBezTo>
                  <a:pt x="852483" y="268440"/>
                  <a:pt x="417328" y="-4730"/>
                  <a:pt x="426913" y="62"/>
                </a:cubicBezTo>
                <a:cubicBezTo>
                  <a:pt x="436498" y="4854"/>
                  <a:pt x="1017343" y="314447"/>
                  <a:pt x="1059517" y="373873"/>
                </a:cubicBezTo>
                <a:cubicBezTo>
                  <a:pt x="1101691" y="433299"/>
                  <a:pt x="854400" y="340327"/>
                  <a:pt x="679955" y="356621"/>
                </a:cubicBezTo>
                <a:cubicBezTo>
                  <a:pt x="505510" y="372915"/>
                  <a:pt x="-30287" y="482183"/>
                  <a:pt x="1343" y="483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 221">
            <a:extLst>
              <a:ext uri="{FF2B5EF4-FFF2-40B4-BE49-F238E27FC236}">
                <a16:creationId xmlns:a16="http://schemas.microsoft.com/office/drawing/2014/main" id="{D863346B-7096-07FA-578C-2EC6309061DA}"/>
              </a:ext>
            </a:extLst>
          </p:cNvPr>
          <p:cNvSpPr/>
          <p:nvPr/>
        </p:nvSpPr>
        <p:spPr>
          <a:xfrm>
            <a:off x="7988511" y="5032603"/>
            <a:ext cx="310806" cy="699429"/>
          </a:xfrm>
          <a:custGeom>
            <a:avLst/>
            <a:gdLst>
              <a:gd name="connsiteX0" fmla="*/ 310485 w 310806"/>
              <a:gd name="connsiteY0" fmla="*/ 8843 h 699429"/>
              <a:gd name="connsiteX1" fmla="*/ 16571 w 310806"/>
              <a:gd name="connsiteY1" fmla="*/ 678315 h 699429"/>
              <a:gd name="connsiteX2" fmla="*/ 45146 w 310806"/>
              <a:gd name="connsiteY2" fmla="*/ 506865 h 699429"/>
              <a:gd name="connsiteX3" fmla="*/ 114543 w 310806"/>
              <a:gd name="connsiteY3" fmla="*/ 253772 h 699429"/>
              <a:gd name="connsiteX4" fmla="*/ 53310 w 310806"/>
              <a:gd name="connsiteY4" fmla="*/ 392565 h 699429"/>
              <a:gd name="connsiteX5" fmla="*/ 245171 w 310806"/>
              <a:gd name="connsiteY5" fmla="*/ 119061 h 699429"/>
              <a:gd name="connsiteX6" fmla="*/ 77803 w 310806"/>
              <a:gd name="connsiteY6" fmla="*/ 282347 h 699429"/>
              <a:gd name="connsiteX7" fmla="*/ 310485 w 310806"/>
              <a:gd name="connsiteY7" fmla="*/ 8843 h 69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06" h="699429">
                <a:moveTo>
                  <a:pt x="310485" y="8843"/>
                </a:moveTo>
                <a:cubicBezTo>
                  <a:pt x="300280" y="74838"/>
                  <a:pt x="60794" y="595311"/>
                  <a:pt x="16571" y="678315"/>
                </a:cubicBezTo>
                <a:cubicBezTo>
                  <a:pt x="-27652" y="761319"/>
                  <a:pt x="28817" y="577622"/>
                  <a:pt x="45146" y="506865"/>
                </a:cubicBezTo>
                <a:cubicBezTo>
                  <a:pt x="61475" y="436108"/>
                  <a:pt x="113182" y="272822"/>
                  <a:pt x="114543" y="253772"/>
                </a:cubicBezTo>
                <a:cubicBezTo>
                  <a:pt x="115904" y="234722"/>
                  <a:pt x="31539" y="415017"/>
                  <a:pt x="53310" y="392565"/>
                </a:cubicBezTo>
                <a:cubicBezTo>
                  <a:pt x="75081" y="370113"/>
                  <a:pt x="241089" y="137431"/>
                  <a:pt x="245171" y="119061"/>
                </a:cubicBezTo>
                <a:cubicBezTo>
                  <a:pt x="249253" y="100691"/>
                  <a:pt x="70999" y="297315"/>
                  <a:pt x="77803" y="282347"/>
                </a:cubicBezTo>
                <a:cubicBezTo>
                  <a:pt x="84607" y="267379"/>
                  <a:pt x="320690" y="-57152"/>
                  <a:pt x="310485" y="8843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 222">
            <a:extLst>
              <a:ext uri="{FF2B5EF4-FFF2-40B4-BE49-F238E27FC236}">
                <a16:creationId xmlns:a16="http://schemas.microsoft.com/office/drawing/2014/main" id="{7EDC9730-0242-93A3-D259-47AE38E782E9}"/>
              </a:ext>
            </a:extLst>
          </p:cNvPr>
          <p:cNvSpPr/>
          <p:nvPr/>
        </p:nvSpPr>
        <p:spPr>
          <a:xfrm>
            <a:off x="8032403" y="4984076"/>
            <a:ext cx="389388" cy="1154082"/>
          </a:xfrm>
          <a:custGeom>
            <a:avLst/>
            <a:gdLst>
              <a:gd name="connsiteX0" fmla="*/ 384976 w 389388"/>
              <a:gd name="connsiteY0" fmla="*/ 4303 h 1154082"/>
              <a:gd name="connsiteX1" fmla="*/ 270676 w 389388"/>
              <a:gd name="connsiteY1" fmla="*/ 453338 h 1154082"/>
              <a:gd name="connsiteX2" fmla="*/ 172704 w 389388"/>
              <a:gd name="connsiteY2" fmla="*/ 694185 h 1154082"/>
              <a:gd name="connsiteX3" fmla="*/ 270676 w 389388"/>
              <a:gd name="connsiteY3" fmla="*/ 249231 h 1154082"/>
              <a:gd name="connsiteX4" fmla="*/ 131883 w 389388"/>
              <a:gd name="connsiteY4" fmla="*/ 861553 h 1154082"/>
              <a:gd name="connsiteX5" fmla="*/ 189033 w 389388"/>
              <a:gd name="connsiteY5" fmla="*/ 547228 h 1154082"/>
              <a:gd name="connsiteX6" fmla="*/ 1254 w 389388"/>
              <a:gd name="connsiteY6" fmla="*/ 1151385 h 1154082"/>
              <a:gd name="connsiteX7" fmla="*/ 115554 w 389388"/>
              <a:gd name="connsiteY7" fmla="*/ 747253 h 1154082"/>
              <a:gd name="connsiteX8" fmla="*/ 278840 w 389388"/>
              <a:gd name="connsiteY8" fmla="*/ 228820 h 1154082"/>
              <a:gd name="connsiteX9" fmla="*/ 107390 w 389388"/>
              <a:gd name="connsiteY9" fmla="*/ 747253 h 1154082"/>
              <a:gd name="connsiteX10" fmla="*/ 384976 w 389388"/>
              <a:gd name="connsiteY10" fmla="*/ 4303 h 1154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9388" h="1154082">
                <a:moveTo>
                  <a:pt x="384976" y="4303"/>
                </a:moveTo>
                <a:cubicBezTo>
                  <a:pt x="412190" y="-44683"/>
                  <a:pt x="306055" y="338358"/>
                  <a:pt x="270676" y="453338"/>
                </a:cubicBezTo>
                <a:cubicBezTo>
                  <a:pt x="235297" y="568318"/>
                  <a:pt x="172704" y="728203"/>
                  <a:pt x="172704" y="694185"/>
                </a:cubicBezTo>
                <a:cubicBezTo>
                  <a:pt x="172704" y="660167"/>
                  <a:pt x="277479" y="221336"/>
                  <a:pt x="270676" y="249231"/>
                </a:cubicBezTo>
                <a:cubicBezTo>
                  <a:pt x="263872" y="277126"/>
                  <a:pt x="145490" y="811887"/>
                  <a:pt x="131883" y="861553"/>
                </a:cubicBezTo>
                <a:cubicBezTo>
                  <a:pt x="118276" y="911219"/>
                  <a:pt x="210804" y="498923"/>
                  <a:pt x="189033" y="547228"/>
                </a:cubicBezTo>
                <a:cubicBezTo>
                  <a:pt x="167262" y="595533"/>
                  <a:pt x="13500" y="1118048"/>
                  <a:pt x="1254" y="1151385"/>
                </a:cubicBezTo>
                <a:cubicBezTo>
                  <a:pt x="-10992" y="1184722"/>
                  <a:pt x="69290" y="901014"/>
                  <a:pt x="115554" y="747253"/>
                </a:cubicBezTo>
                <a:cubicBezTo>
                  <a:pt x="161818" y="593492"/>
                  <a:pt x="280201" y="228820"/>
                  <a:pt x="278840" y="228820"/>
                </a:cubicBezTo>
                <a:cubicBezTo>
                  <a:pt x="277479" y="228820"/>
                  <a:pt x="93102" y="784673"/>
                  <a:pt x="107390" y="747253"/>
                </a:cubicBezTo>
                <a:cubicBezTo>
                  <a:pt x="121677" y="709834"/>
                  <a:pt x="357762" y="53289"/>
                  <a:pt x="384976" y="4303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 223">
            <a:extLst>
              <a:ext uri="{FF2B5EF4-FFF2-40B4-BE49-F238E27FC236}">
                <a16:creationId xmlns:a16="http://schemas.microsoft.com/office/drawing/2014/main" id="{09FBF06A-1FB9-9E84-FD11-BA52D7D52E9F}"/>
              </a:ext>
            </a:extLst>
          </p:cNvPr>
          <p:cNvSpPr/>
          <p:nvPr/>
        </p:nvSpPr>
        <p:spPr>
          <a:xfrm>
            <a:off x="7971963" y="5271301"/>
            <a:ext cx="468343" cy="1203584"/>
          </a:xfrm>
          <a:custGeom>
            <a:avLst/>
            <a:gdLst>
              <a:gd name="connsiteX0" fmla="*/ 461744 w 468343"/>
              <a:gd name="connsiteY0" fmla="*/ 2828 h 1203584"/>
              <a:gd name="connsiteX1" fmla="*/ 273966 w 468343"/>
              <a:gd name="connsiteY1" fmla="*/ 741695 h 1203584"/>
              <a:gd name="connsiteX2" fmla="*/ 351526 w 468343"/>
              <a:gd name="connsiteY2" fmla="*/ 660053 h 1203584"/>
              <a:gd name="connsiteX3" fmla="*/ 290294 w 468343"/>
              <a:gd name="connsiteY3" fmla="*/ 884570 h 1203584"/>
              <a:gd name="connsiteX4" fmla="*/ 184158 w 468343"/>
              <a:gd name="connsiteY4" fmla="*/ 1202978 h 1203584"/>
              <a:gd name="connsiteX5" fmla="*/ 327033 w 468343"/>
              <a:gd name="connsiteY5" fmla="*/ 798845 h 1203584"/>
              <a:gd name="connsiteX6" fmla="*/ 286212 w 468343"/>
              <a:gd name="connsiteY6" fmla="*/ 664135 h 1203584"/>
              <a:gd name="connsiteX7" fmla="*/ 86187 w 468343"/>
              <a:gd name="connsiteY7" fmla="*/ 982542 h 1203584"/>
              <a:gd name="connsiteX8" fmla="*/ 237226 w 468343"/>
              <a:gd name="connsiteY8" fmla="*/ 541670 h 1203584"/>
              <a:gd name="connsiteX9" fmla="*/ 462 w 468343"/>
              <a:gd name="connsiteY9" fmla="*/ 958049 h 1203584"/>
              <a:gd name="connsiteX10" fmla="*/ 310705 w 468343"/>
              <a:gd name="connsiteY10" fmla="*/ 419206 h 1203584"/>
              <a:gd name="connsiteX11" fmla="*/ 400512 w 468343"/>
              <a:gd name="connsiteY11" fmla="*/ 300824 h 1203584"/>
              <a:gd name="connsiteX12" fmla="*/ 425005 w 468343"/>
              <a:gd name="connsiteY12" fmla="*/ 480438 h 1203584"/>
              <a:gd name="connsiteX13" fmla="*/ 461744 w 468343"/>
              <a:gd name="connsiteY13" fmla="*/ 2828 h 1203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8343" h="1203584">
                <a:moveTo>
                  <a:pt x="461744" y="2828"/>
                </a:moveTo>
                <a:cubicBezTo>
                  <a:pt x="436571" y="46371"/>
                  <a:pt x="292336" y="632158"/>
                  <a:pt x="273966" y="741695"/>
                </a:cubicBezTo>
                <a:cubicBezTo>
                  <a:pt x="255596" y="851232"/>
                  <a:pt x="348805" y="636241"/>
                  <a:pt x="351526" y="660053"/>
                </a:cubicBezTo>
                <a:cubicBezTo>
                  <a:pt x="354247" y="683865"/>
                  <a:pt x="318189" y="794083"/>
                  <a:pt x="290294" y="884570"/>
                </a:cubicBezTo>
                <a:cubicBezTo>
                  <a:pt x="262399" y="975057"/>
                  <a:pt x="178035" y="1217266"/>
                  <a:pt x="184158" y="1202978"/>
                </a:cubicBezTo>
                <a:cubicBezTo>
                  <a:pt x="190281" y="1188691"/>
                  <a:pt x="310024" y="888652"/>
                  <a:pt x="327033" y="798845"/>
                </a:cubicBezTo>
                <a:cubicBezTo>
                  <a:pt x="344042" y="709038"/>
                  <a:pt x="326353" y="633519"/>
                  <a:pt x="286212" y="664135"/>
                </a:cubicBezTo>
                <a:cubicBezTo>
                  <a:pt x="246071" y="694751"/>
                  <a:pt x="94351" y="1002953"/>
                  <a:pt x="86187" y="982542"/>
                </a:cubicBezTo>
                <a:cubicBezTo>
                  <a:pt x="78023" y="962131"/>
                  <a:pt x="251513" y="545752"/>
                  <a:pt x="237226" y="541670"/>
                </a:cubicBezTo>
                <a:cubicBezTo>
                  <a:pt x="222938" y="537588"/>
                  <a:pt x="-11785" y="978460"/>
                  <a:pt x="462" y="958049"/>
                </a:cubicBezTo>
                <a:cubicBezTo>
                  <a:pt x="12708" y="937638"/>
                  <a:pt x="244030" y="528744"/>
                  <a:pt x="310705" y="419206"/>
                </a:cubicBezTo>
                <a:cubicBezTo>
                  <a:pt x="377380" y="309669"/>
                  <a:pt x="381462" y="290619"/>
                  <a:pt x="400512" y="300824"/>
                </a:cubicBezTo>
                <a:cubicBezTo>
                  <a:pt x="419562" y="311029"/>
                  <a:pt x="417521" y="528743"/>
                  <a:pt x="425005" y="480438"/>
                </a:cubicBezTo>
                <a:cubicBezTo>
                  <a:pt x="432489" y="432133"/>
                  <a:pt x="486917" y="-40715"/>
                  <a:pt x="461744" y="2828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 225">
            <a:extLst>
              <a:ext uri="{FF2B5EF4-FFF2-40B4-BE49-F238E27FC236}">
                <a16:creationId xmlns:a16="http://schemas.microsoft.com/office/drawing/2014/main" id="{78F66A53-499F-83EB-A367-EC928BB33740}"/>
              </a:ext>
            </a:extLst>
          </p:cNvPr>
          <p:cNvSpPr/>
          <p:nvPr/>
        </p:nvSpPr>
        <p:spPr>
          <a:xfrm>
            <a:off x="5323201" y="691265"/>
            <a:ext cx="3346390" cy="3260549"/>
          </a:xfrm>
          <a:custGeom>
            <a:avLst/>
            <a:gdLst>
              <a:gd name="connsiteX0" fmla="*/ 1077599 w 3346390"/>
              <a:gd name="connsiteY0" fmla="*/ 146935 h 3260549"/>
              <a:gd name="connsiteX1" fmla="*/ 10799 w 3346390"/>
              <a:gd name="connsiteY1" fmla="*/ 1529421 h 3260549"/>
              <a:gd name="connsiteX2" fmla="*/ 1883142 w 3346390"/>
              <a:gd name="connsiteY2" fmla="*/ 3107849 h 3260549"/>
              <a:gd name="connsiteX3" fmla="*/ 1948456 w 3346390"/>
              <a:gd name="connsiteY3" fmla="*/ 2803049 h 3260549"/>
              <a:gd name="connsiteX4" fmla="*/ 3341828 w 3346390"/>
              <a:gd name="connsiteY4" fmla="*/ 3260249 h 3260549"/>
              <a:gd name="connsiteX5" fmla="*/ 2427428 w 3346390"/>
              <a:gd name="connsiteY5" fmla="*/ 2879249 h 3260549"/>
              <a:gd name="connsiteX6" fmla="*/ 827228 w 3346390"/>
              <a:gd name="connsiteY6" fmla="*/ 2182564 h 3260549"/>
              <a:gd name="connsiteX7" fmla="*/ 2917285 w 3346390"/>
              <a:gd name="connsiteY7" fmla="*/ 5421 h 3260549"/>
              <a:gd name="connsiteX8" fmla="*/ 446228 w 3346390"/>
              <a:gd name="connsiteY8" fmla="*/ 1529421 h 3260549"/>
              <a:gd name="connsiteX9" fmla="*/ 1513028 w 3346390"/>
              <a:gd name="connsiteY9" fmla="*/ 408192 h 3260549"/>
              <a:gd name="connsiteX10" fmla="*/ 250285 w 3346390"/>
              <a:gd name="connsiteY10" fmla="*/ 876278 h 3260549"/>
              <a:gd name="connsiteX11" fmla="*/ 1077599 w 3346390"/>
              <a:gd name="connsiteY11" fmla="*/ 146935 h 326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46390" h="3260549">
                <a:moveTo>
                  <a:pt x="1077599" y="146935"/>
                </a:moveTo>
                <a:cubicBezTo>
                  <a:pt x="1037685" y="255792"/>
                  <a:pt x="-123458" y="1035935"/>
                  <a:pt x="10799" y="1529421"/>
                </a:cubicBezTo>
                <a:cubicBezTo>
                  <a:pt x="145056" y="2022907"/>
                  <a:pt x="1560199" y="2895578"/>
                  <a:pt x="1883142" y="3107849"/>
                </a:cubicBezTo>
                <a:cubicBezTo>
                  <a:pt x="2206085" y="3320120"/>
                  <a:pt x="1705342" y="2777649"/>
                  <a:pt x="1948456" y="2803049"/>
                </a:cubicBezTo>
                <a:cubicBezTo>
                  <a:pt x="2191570" y="2828449"/>
                  <a:pt x="3261999" y="3247549"/>
                  <a:pt x="3341828" y="3260249"/>
                </a:cubicBezTo>
                <a:cubicBezTo>
                  <a:pt x="3421657" y="3272949"/>
                  <a:pt x="2427428" y="2879249"/>
                  <a:pt x="2427428" y="2879249"/>
                </a:cubicBezTo>
                <a:cubicBezTo>
                  <a:pt x="2008328" y="2699635"/>
                  <a:pt x="745585" y="2661535"/>
                  <a:pt x="827228" y="2182564"/>
                </a:cubicBezTo>
                <a:cubicBezTo>
                  <a:pt x="908871" y="1703593"/>
                  <a:pt x="2980785" y="114278"/>
                  <a:pt x="2917285" y="5421"/>
                </a:cubicBezTo>
                <a:cubicBezTo>
                  <a:pt x="2853785" y="-103436"/>
                  <a:pt x="680271" y="1462293"/>
                  <a:pt x="446228" y="1529421"/>
                </a:cubicBezTo>
                <a:cubicBezTo>
                  <a:pt x="212185" y="1596549"/>
                  <a:pt x="1545685" y="517049"/>
                  <a:pt x="1513028" y="408192"/>
                </a:cubicBezTo>
                <a:cubicBezTo>
                  <a:pt x="1480371" y="299335"/>
                  <a:pt x="319228" y="925264"/>
                  <a:pt x="250285" y="876278"/>
                </a:cubicBezTo>
                <a:cubicBezTo>
                  <a:pt x="181342" y="827292"/>
                  <a:pt x="1117513" y="38078"/>
                  <a:pt x="1077599" y="14693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 226">
            <a:extLst>
              <a:ext uri="{FF2B5EF4-FFF2-40B4-BE49-F238E27FC236}">
                <a16:creationId xmlns:a16="http://schemas.microsoft.com/office/drawing/2014/main" id="{96B2EC4F-1C3F-3D67-AAA5-6F06040B425F}"/>
              </a:ext>
            </a:extLst>
          </p:cNvPr>
          <p:cNvSpPr/>
          <p:nvPr/>
        </p:nvSpPr>
        <p:spPr>
          <a:xfrm>
            <a:off x="4852052" y="781388"/>
            <a:ext cx="2015019" cy="3700575"/>
          </a:xfrm>
          <a:custGeom>
            <a:avLst/>
            <a:gdLst>
              <a:gd name="connsiteX0" fmla="*/ 2977 w 2015019"/>
              <a:gd name="connsiteY0" fmla="*/ 56812 h 3700575"/>
              <a:gd name="connsiteX1" fmla="*/ 775862 w 2015019"/>
              <a:gd name="connsiteY1" fmla="*/ 339841 h 3700575"/>
              <a:gd name="connsiteX2" fmla="*/ 884719 w 2015019"/>
              <a:gd name="connsiteY2" fmla="*/ 1308669 h 3700575"/>
              <a:gd name="connsiteX3" fmla="*/ 1069777 w 2015019"/>
              <a:gd name="connsiteY3" fmla="*/ 1069183 h 3700575"/>
              <a:gd name="connsiteX4" fmla="*/ 1200405 w 2015019"/>
              <a:gd name="connsiteY4" fmla="*/ 2027126 h 3700575"/>
              <a:gd name="connsiteX5" fmla="*/ 2005948 w 2015019"/>
              <a:gd name="connsiteY5" fmla="*/ 2832669 h 3700575"/>
              <a:gd name="connsiteX6" fmla="*/ 1548748 w 2015019"/>
              <a:gd name="connsiteY6" fmla="*/ 2571412 h 3700575"/>
              <a:gd name="connsiteX7" fmla="*/ 286005 w 2015019"/>
              <a:gd name="connsiteY7" fmla="*/ 2702041 h 3700575"/>
              <a:gd name="connsiteX8" fmla="*/ 1744691 w 2015019"/>
              <a:gd name="connsiteY8" fmla="*/ 2876212 h 3700575"/>
              <a:gd name="connsiteX9" fmla="*/ 307777 w 2015019"/>
              <a:gd name="connsiteY9" fmla="*/ 2908869 h 3700575"/>
              <a:gd name="connsiteX10" fmla="*/ 242462 w 2015019"/>
              <a:gd name="connsiteY10" fmla="*/ 3050383 h 3700575"/>
              <a:gd name="connsiteX11" fmla="*/ 144491 w 2015019"/>
              <a:gd name="connsiteY11" fmla="*/ 3202783 h 3700575"/>
              <a:gd name="connsiteX12" fmla="*/ 57405 w 2015019"/>
              <a:gd name="connsiteY12" fmla="*/ 3659983 h 3700575"/>
              <a:gd name="connsiteX13" fmla="*/ 471062 w 2015019"/>
              <a:gd name="connsiteY13" fmla="*/ 2048898 h 3700575"/>
              <a:gd name="connsiteX14" fmla="*/ 634348 w 2015019"/>
              <a:gd name="connsiteY14" fmla="*/ 1635241 h 3700575"/>
              <a:gd name="connsiteX15" fmla="*/ 438405 w 2015019"/>
              <a:gd name="connsiteY15" fmla="*/ 557555 h 3700575"/>
              <a:gd name="connsiteX16" fmla="*/ 1494319 w 2015019"/>
              <a:gd name="connsiteY16" fmla="*/ 1363098 h 3700575"/>
              <a:gd name="connsiteX17" fmla="*/ 547262 w 2015019"/>
              <a:gd name="connsiteY17" fmla="*/ 133012 h 3700575"/>
              <a:gd name="connsiteX18" fmla="*/ 2977 w 2015019"/>
              <a:gd name="connsiteY18" fmla="*/ 56812 h 370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15019" h="3700575">
                <a:moveTo>
                  <a:pt x="2977" y="56812"/>
                </a:moveTo>
                <a:cubicBezTo>
                  <a:pt x="41077" y="91284"/>
                  <a:pt x="628905" y="131198"/>
                  <a:pt x="775862" y="339841"/>
                </a:cubicBezTo>
                <a:cubicBezTo>
                  <a:pt x="922819" y="548484"/>
                  <a:pt x="835733" y="1187112"/>
                  <a:pt x="884719" y="1308669"/>
                </a:cubicBezTo>
                <a:cubicBezTo>
                  <a:pt x="933705" y="1430226"/>
                  <a:pt x="1017163" y="949440"/>
                  <a:pt x="1069777" y="1069183"/>
                </a:cubicBezTo>
                <a:cubicBezTo>
                  <a:pt x="1122391" y="1188926"/>
                  <a:pt x="1044377" y="1733212"/>
                  <a:pt x="1200405" y="2027126"/>
                </a:cubicBezTo>
                <a:cubicBezTo>
                  <a:pt x="1356433" y="2321040"/>
                  <a:pt x="1947891" y="2741955"/>
                  <a:pt x="2005948" y="2832669"/>
                </a:cubicBezTo>
                <a:cubicBezTo>
                  <a:pt x="2064005" y="2923383"/>
                  <a:pt x="1835405" y="2593183"/>
                  <a:pt x="1548748" y="2571412"/>
                </a:cubicBezTo>
                <a:cubicBezTo>
                  <a:pt x="1262091" y="2549641"/>
                  <a:pt x="253348" y="2651241"/>
                  <a:pt x="286005" y="2702041"/>
                </a:cubicBezTo>
                <a:cubicBezTo>
                  <a:pt x="318662" y="2752841"/>
                  <a:pt x="1741062" y="2841741"/>
                  <a:pt x="1744691" y="2876212"/>
                </a:cubicBezTo>
                <a:cubicBezTo>
                  <a:pt x="1748320" y="2910683"/>
                  <a:pt x="558148" y="2879841"/>
                  <a:pt x="307777" y="2908869"/>
                </a:cubicBezTo>
                <a:cubicBezTo>
                  <a:pt x="57406" y="2937897"/>
                  <a:pt x="269676" y="3001398"/>
                  <a:pt x="242462" y="3050383"/>
                </a:cubicBezTo>
                <a:cubicBezTo>
                  <a:pt x="215248" y="3099368"/>
                  <a:pt x="175334" y="3101183"/>
                  <a:pt x="144491" y="3202783"/>
                </a:cubicBezTo>
                <a:cubicBezTo>
                  <a:pt x="113648" y="3304383"/>
                  <a:pt x="2977" y="3852297"/>
                  <a:pt x="57405" y="3659983"/>
                </a:cubicBezTo>
                <a:cubicBezTo>
                  <a:pt x="111833" y="3467669"/>
                  <a:pt x="374905" y="2386355"/>
                  <a:pt x="471062" y="2048898"/>
                </a:cubicBezTo>
                <a:cubicBezTo>
                  <a:pt x="567219" y="1711441"/>
                  <a:pt x="639791" y="1883798"/>
                  <a:pt x="634348" y="1635241"/>
                </a:cubicBezTo>
                <a:cubicBezTo>
                  <a:pt x="628905" y="1386684"/>
                  <a:pt x="295077" y="602912"/>
                  <a:pt x="438405" y="557555"/>
                </a:cubicBezTo>
                <a:cubicBezTo>
                  <a:pt x="581733" y="512198"/>
                  <a:pt x="1476176" y="1433855"/>
                  <a:pt x="1494319" y="1363098"/>
                </a:cubicBezTo>
                <a:cubicBezTo>
                  <a:pt x="1512462" y="1292341"/>
                  <a:pt x="794005" y="350726"/>
                  <a:pt x="547262" y="133012"/>
                </a:cubicBezTo>
                <a:cubicBezTo>
                  <a:pt x="300519" y="-84702"/>
                  <a:pt x="-35123" y="22340"/>
                  <a:pt x="2977" y="5681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 227">
            <a:extLst>
              <a:ext uri="{FF2B5EF4-FFF2-40B4-BE49-F238E27FC236}">
                <a16:creationId xmlns:a16="http://schemas.microsoft.com/office/drawing/2014/main" id="{CB199586-7891-4BD8-5CDE-8618DC8E2BC3}"/>
              </a:ext>
            </a:extLst>
          </p:cNvPr>
          <p:cNvSpPr/>
          <p:nvPr/>
        </p:nvSpPr>
        <p:spPr>
          <a:xfrm>
            <a:off x="5151749" y="2163721"/>
            <a:ext cx="4231810" cy="1591101"/>
          </a:xfrm>
          <a:custGeom>
            <a:avLst/>
            <a:gdLst>
              <a:gd name="connsiteX0" fmla="*/ 40737 w 4231810"/>
              <a:gd name="connsiteY0" fmla="*/ 1352365 h 1591101"/>
              <a:gd name="connsiteX1" fmla="*/ 3186708 w 4231810"/>
              <a:gd name="connsiteY1" fmla="*/ 13422 h 1591101"/>
              <a:gd name="connsiteX2" fmla="*/ 2381165 w 4231810"/>
              <a:gd name="connsiteY2" fmla="*/ 633908 h 1591101"/>
              <a:gd name="connsiteX3" fmla="*/ 3491508 w 4231810"/>
              <a:gd name="connsiteY3" fmla="*/ 133165 h 1591101"/>
              <a:gd name="connsiteX4" fmla="*/ 3284680 w 4231810"/>
              <a:gd name="connsiteY4" fmla="*/ 427079 h 1591101"/>
              <a:gd name="connsiteX5" fmla="*/ 4231737 w 4231810"/>
              <a:gd name="connsiteY5" fmla="*/ 503279 h 1591101"/>
              <a:gd name="connsiteX6" fmla="*/ 3230251 w 4231810"/>
              <a:gd name="connsiteY6" fmla="*/ 775422 h 1591101"/>
              <a:gd name="connsiteX7" fmla="*/ 1161965 w 4231810"/>
              <a:gd name="connsiteY7" fmla="*/ 1580965 h 1591101"/>
              <a:gd name="connsiteX8" fmla="*/ 2130794 w 4231810"/>
              <a:gd name="connsiteY8" fmla="*/ 1243508 h 1591101"/>
              <a:gd name="connsiteX9" fmla="*/ 726537 w 4231810"/>
              <a:gd name="connsiteY9" fmla="*/ 1472108 h 1591101"/>
              <a:gd name="connsiteX10" fmla="*/ 389080 w 4231810"/>
              <a:gd name="connsiteY10" fmla="*/ 1493879 h 1591101"/>
              <a:gd name="connsiteX11" fmla="*/ 1336137 w 4231810"/>
              <a:gd name="connsiteY11" fmla="*/ 1254393 h 1591101"/>
              <a:gd name="connsiteX12" fmla="*/ 40737 w 4231810"/>
              <a:gd name="connsiteY12" fmla="*/ 1352365 h 1591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31810" h="1591101">
                <a:moveTo>
                  <a:pt x="40737" y="1352365"/>
                </a:moveTo>
                <a:cubicBezTo>
                  <a:pt x="349166" y="1145536"/>
                  <a:pt x="2796637" y="133165"/>
                  <a:pt x="3186708" y="13422"/>
                </a:cubicBezTo>
                <a:cubicBezTo>
                  <a:pt x="3576779" y="-106321"/>
                  <a:pt x="2330365" y="613951"/>
                  <a:pt x="2381165" y="633908"/>
                </a:cubicBezTo>
                <a:cubicBezTo>
                  <a:pt x="2431965" y="653865"/>
                  <a:pt x="3340922" y="167636"/>
                  <a:pt x="3491508" y="133165"/>
                </a:cubicBezTo>
                <a:cubicBezTo>
                  <a:pt x="3642094" y="98694"/>
                  <a:pt x="3161309" y="365393"/>
                  <a:pt x="3284680" y="427079"/>
                </a:cubicBezTo>
                <a:cubicBezTo>
                  <a:pt x="3408051" y="488765"/>
                  <a:pt x="4240808" y="445222"/>
                  <a:pt x="4231737" y="503279"/>
                </a:cubicBezTo>
                <a:cubicBezTo>
                  <a:pt x="4222666" y="561336"/>
                  <a:pt x="3741880" y="595808"/>
                  <a:pt x="3230251" y="775422"/>
                </a:cubicBezTo>
                <a:cubicBezTo>
                  <a:pt x="2718622" y="955036"/>
                  <a:pt x="1345208" y="1502951"/>
                  <a:pt x="1161965" y="1580965"/>
                </a:cubicBezTo>
                <a:cubicBezTo>
                  <a:pt x="978722" y="1658979"/>
                  <a:pt x="2203365" y="1261651"/>
                  <a:pt x="2130794" y="1243508"/>
                </a:cubicBezTo>
                <a:cubicBezTo>
                  <a:pt x="2058223" y="1225365"/>
                  <a:pt x="1016823" y="1430380"/>
                  <a:pt x="726537" y="1472108"/>
                </a:cubicBezTo>
                <a:cubicBezTo>
                  <a:pt x="436251" y="1513836"/>
                  <a:pt x="287480" y="1530165"/>
                  <a:pt x="389080" y="1493879"/>
                </a:cubicBezTo>
                <a:cubicBezTo>
                  <a:pt x="490680" y="1457593"/>
                  <a:pt x="1397823" y="1276164"/>
                  <a:pt x="1336137" y="1254393"/>
                </a:cubicBezTo>
                <a:cubicBezTo>
                  <a:pt x="1274451" y="1232622"/>
                  <a:pt x="-267692" y="1559194"/>
                  <a:pt x="40737" y="135236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 228">
            <a:extLst>
              <a:ext uri="{FF2B5EF4-FFF2-40B4-BE49-F238E27FC236}">
                <a16:creationId xmlns:a16="http://schemas.microsoft.com/office/drawing/2014/main" id="{A7DB78EC-D089-C887-B003-BB1F8832F73A}"/>
              </a:ext>
            </a:extLst>
          </p:cNvPr>
          <p:cNvSpPr/>
          <p:nvPr/>
        </p:nvSpPr>
        <p:spPr>
          <a:xfrm>
            <a:off x="5243998" y="558989"/>
            <a:ext cx="3756037" cy="2960121"/>
          </a:xfrm>
          <a:custGeom>
            <a:avLst/>
            <a:gdLst>
              <a:gd name="connsiteX0" fmla="*/ 1679316 w 3756037"/>
              <a:gd name="connsiteY0" fmla="*/ 148582 h 2960121"/>
              <a:gd name="connsiteX1" fmla="*/ 677831 w 3756037"/>
              <a:gd name="connsiteY1" fmla="*/ 1422211 h 2960121"/>
              <a:gd name="connsiteX2" fmla="*/ 1189459 w 3756037"/>
              <a:gd name="connsiteY2" fmla="*/ 2543440 h 2960121"/>
              <a:gd name="connsiteX3" fmla="*/ 819345 w 3756037"/>
              <a:gd name="connsiteY3" fmla="*/ 2195097 h 2960121"/>
              <a:gd name="connsiteX4" fmla="*/ 601631 w 3756037"/>
              <a:gd name="connsiteY4" fmla="*/ 2652297 h 2960121"/>
              <a:gd name="connsiteX5" fmla="*/ 79116 w 3756037"/>
              <a:gd name="connsiteY5" fmla="*/ 2935325 h 2960121"/>
              <a:gd name="connsiteX6" fmla="*/ 2484859 w 3756037"/>
              <a:gd name="connsiteY6" fmla="*/ 2010040 h 2960121"/>
              <a:gd name="connsiteX7" fmla="*/ 3050916 w 3756037"/>
              <a:gd name="connsiteY7" fmla="*/ 1955611 h 2960121"/>
              <a:gd name="connsiteX8" fmla="*/ 2561059 w 3756037"/>
              <a:gd name="connsiteY8" fmla="*/ 2249525 h 2960121"/>
              <a:gd name="connsiteX9" fmla="*/ 3736716 w 3756037"/>
              <a:gd name="connsiteY9" fmla="*/ 779954 h 2960121"/>
              <a:gd name="connsiteX10" fmla="*/ 3323059 w 3756037"/>
              <a:gd name="connsiteY10" fmla="*/ 1073868 h 2960121"/>
              <a:gd name="connsiteX11" fmla="*/ 2310688 w 3756037"/>
              <a:gd name="connsiteY11" fmla="*/ 1803211 h 2960121"/>
              <a:gd name="connsiteX12" fmla="*/ 3464573 w 3756037"/>
              <a:gd name="connsiteY12" fmla="*/ 475154 h 2960121"/>
              <a:gd name="connsiteX13" fmla="*/ 2789659 w 3756037"/>
              <a:gd name="connsiteY13" fmla="*/ 975897 h 2960121"/>
              <a:gd name="connsiteX14" fmla="*/ 3235973 w 3756037"/>
              <a:gd name="connsiteY14" fmla="*/ 192125 h 2960121"/>
              <a:gd name="connsiteX15" fmla="*/ 1472488 w 3756037"/>
              <a:gd name="connsiteY15" fmla="*/ 1596382 h 2960121"/>
              <a:gd name="connsiteX16" fmla="*/ 2593716 w 3756037"/>
              <a:gd name="connsiteY16" fmla="*/ 279211 h 2960121"/>
              <a:gd name="connsiteX17" fmla="*/ 2299802 w 3756037"/>
              <a:gd name="connsiteY17" fmla="*/ 7068 h 2960121"/>
              <a:gd name="connsiteX18" fmla="*/ 2288916 w 3756037"/>
              <a:gd name="connsiteY18" fmla="*/ 431611 h 2960121"/>
              <a:gd name="connsiteX19" fmla="*/ 656059 w 3756037"/>
              <a:gd name="connsiteY19" fmla="*/ 1541954 h 2960121"/>
              <a:gd name="connsiteX20" fmla="*/ 1679316 w 3756037"/>
              <a:gd name="connsiteY20" fmla="*/ 148582 h 296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56037" h="2960121">
                <a:moveTo>
                  <a:pt x="1679316" y="148582"/>
                </a:moveTo>
                <a:cubicBezTo>
                  <a:pt x="1682945" y="128625"/>
                  <a:pt x="759474" y="1023068"/>
                  <a:pt x="677831" y="1422211"/>
                </a:cubicBezTo>
                <a:cubicBezTo>
                  <a:pt x="596188" y="1821354"/>
                  <a:pt x="1165873" y="2414626"/>
                  <a:pt x="1189459" y="2543440"/>
                </a:cubicBezTo>
                <a:cubicBezTo>
                  <a:pt x="1213045" y="2672254"/>
                  <a:pt x="917316" y="2176954"/>
                  <a:pt x="819345" y="2195097"/>
                </a:cubicBezTo>
                <a:cubicBezTo>
                  <a:pt x="721374" y="2213240"/>
                  <a:pt x="725002" y="2528926"/>
                  <a:pt x="601631" y="2652297"/>
                </a:cubicBezTo>
                <a:cubicBezTo>
                  <a:pt x="478260" y="2775668"/>
                  <a:pt x="-234755" y="3042368"/>
                  <a:pt x="79116" y="2935325"/>
                </a:cubicBezTo>
                <a:cubicBezTo>
                  <a:pt x="392987" y="2828282"/>
                  <a:pt x="1989559" y="2173326"/>
                  <a:pt x="2484859" y="2010040"/>
                </a:cubicBezTo>
                <a:cubicBezTo>
                  <a:pt x="2980159" y="1846754"/>
                  <a:pt x="3038216" y="1915697"/>
                  <a:pt x="3050916" y="1955611"/>
                </a:cubicBezTo>
                <a:cubicBezTo>
                  <a:pt x="3063616" y="1995525"/>
                  <a:pt x="2446759" y="2445468"/>
                  <a:pt x="2561059" y="2249525"/>
                </a:cubicBezTo>
                <a:cubicBezTo>
                  <a:pt x="2675359" y="2053582"/>
                  <a:pt x="3609716" y="975897"/>
                  <a:pt x="3736716" y="779954"/>
                </a:cubicBezTo>
                <a:cubicBezTo>
                  <a:pt x="3863716" y="584011"/>
                  <a:pt x="3323059" y="1073868"/>
                  <a:pt x="3323059" y="1073868"/>
                </a:cubicBezTo>
                <a:cubicBezTo>
                  <a:pt x="3085388" y="1244411"/>
                  <a:pt x="2287102" y="1902997"/>
                  <a:pt x="2310688" y="1803211"/>
                </a:cubicBezTo>
                <a:cubicBezTo>
                  <a:pt x="2334274" y="1703425"/>
                  <a:pt x="3384745" y="613040"/>
                  <a:pt x="3464573" y="475154"/>
                </a:cubicBezTo>
                <a:cubicBezTo>
                  <a:pt x="3544401" y="337268"/>
                  <a:pt x="2827759" y="1023068"/>
                  <a:pt x="2789659" y="975897"/>
                </a:cubicBezTo>
                <a:cubicBezTo>
                  <a:pt x="2751559" y="928726"/>
                  <a:pt x="3455501" y="88711"/>
                  <a:pt x="3235973" y="192125"/>
                </a:cubicBezTo>
                <a:cubicBezTo>
                  <a:pt x="3016445" y="295539"/>
                  <a:pt x="1579531" y="1581868"/>
                  <a:pt x="1472488" y="1596382"/>
                </a:cubicBezTo>
                <a:cubicBezTo>
                  <a:pt x="1365445" y="1610896"/>
                  <a:pt x="2455830" y="544097"/>
                  <a:pt x="2593716" y="279211"/>
                </a:cubicBezTo>
                <a:cubicBezTo>
                  <a:pt x="2731602" y="14325"/>
                  <a:pt x="2350602" y="-18332"/>
                  <a:pt x="2299802" y="7068"/>
                </a:cubicBezTo>
                <a:cubicBezTo>
                  <a:pt x="2249002" y="32468"/>
                  <a:pt x="2562873" y="175797"/>
                  <a:pt x="2288916" y="431611"/>
                </a:cubicBezTo>
                <a:cubicBezTo>
                  <a:pt x="2014959" y="687425"/>
                  <a:pt x="757659" y="1583683"/>
                  <a:pt x="656059" y="1541954"/>
                </a:cubicBezTo>
                <a:cubicBezTo>
                  <a:pt x="554459" y="1500226"/>
                  <a:pt x="1675687" y="168539"/>
                  <a:pt x="1679316" y="14858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 229">
            <a:extLst>
              <a:ext uri="{FF2B5EF4-FFF2-40B4-BE49-F238E27FC236}">
                <a16:creationId xmlns:a16="http://schemas.microsoft.com/office/drawing/2014/main" id="{C70A3ACE-5C33-305E-6EF7-A3F44885FA05}"/>
              </a:ext>
            </a:extLst>
          </p:cNvPr>
          <p:cNvSpPr/>
          <p:nvPr/>
        </p:nvSpPr>
        <p:spPr>
          <a:xfrm>
            <a:off x="3879922" y="1752587"/>
            <a:ext cx="1617674" cy="4191055"/>
          </a:xfrm>
          <a:custGeom>
            <a:avLst/>
            <a:gdLst>
              <a:gd name="connsiteX0" fmla="*/ 1584707 w 1617674"/>
              <a:gd name="connsiteY0" fmla="*/ 13 h 4191055"/>
              <a:gd name="connsiteX1" fmla="*/ 1410535 w 1617674"/>
              <a:gd name="connsiteY1" fmla="*/ 751127 h 4191055"/>
              <a:gd name="connsiteX2" fmla="*/ 1552049 w 1617674"/>
              <a:gd name="connsiteY2" fmla="*/ 1088584 h 4191055"/>
              <a:gd name="connsiteX3" fmla="*/ 1171049 w 1617674"/>
              <a:gd name="connsiteY3" fmla="*/ 1883242 h 4191055"/>
              <a:gd name="connsiteX4" fmla="*/ 1083964 w 1617674"/>
              <a:gd name="connsiteY4" fmla="*/ 3015356 h 4191055"/>
              <a:gd name="connsiteX5" fmla="*/ 1073078 w 1617674"/>
              <a:gd name="connsiteY5" fmla="*/ 2460184 h 4191055"/>
              <a:gd name="connsiteX6" fmla="*/ 953335 w 1617674"/>
              <a:gd name="connsiteY6" fmla="*/ 3385470 h 4191055"/>
              <a:gd name="connsiteX7" fmla="*/ 855364 w 1617674"/>
              <a:gd name="connsiteY7" fmla="*/ 4191013 h 4191055"/>
              <a:gd name="connsiteX8" fmla="*/ 768278 w 1617674"/>
              <a:gd name="connsiteY8" fmla="*/ 3352813 h 4191055"/>
              <a:gd name="connsiteX9" fmla="*/ 17164 w 1617674"/>
              <a:gd name="connsiteY9" fmla="*/ 1524013 h 4191055"/>
              <a:gd name="connsiteX10" fmla="*/ 245764 w 1617674"/>
              <a:gd name="connsiteY10" fmla="*/ 2525499 h 4191055"/>
              <a:gd name="connsiteX11" fmla="*/ 289307 w 1617674"/>
              <a:gd name="connsiteY11" fmla="*/ 729356 h 4191055"/>
              <a:gd name="connsiteX12" fmla="*/ 278421 w 1617674"/>
              <a:gd name="connsiteY12" fmla="*/ 1730842 h 4191055"/>
              <a:gd name="connsiteX13" fmla="*/ 539678 w 1617674"/>
              <a:gd name="connsiteY13" fmla="*/ 315699 h 4191055"/>
              <a:gd name="connsiteX14" fmla="*/ 496135 w 1617674"/>
              <a:gd name="connsiteY14" fmla="*/ 1273642 h 4191055"/>
              <a:gd name="connsiteX15" fmla="*/ 1062192 w 1617674"/>
              <a:gd name="connsiteY15" fmla="*/ 87099 h 4191055"/>
              <a:gd name="connsiteX16" fmla="*/ 626764 w 1617674"/>
              <a:gd name="connsiteY16" fmla="*/ 729356 h 4191055"/>
              <a:gd name="connsiteX17" fmla="*/ 1584707 w 1617674"/>
              <a:gd name="connsiteY17" fmla="*/ 13 h 419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17674" h="4191055">
                <a:moveTo>
                  <a:pt x="1584707" y="13"/>
                </a:moveTo>
                <a:cubicBezTo>
                  <a:pt x="1715335" y="3641"/>
                  <a:pt x="1415978" y="569699"/>
                  <a:pt x="1410535" y="751127"/>
                </a:cubicBezTo>
                <a:cubicBezTo>
                  <a:pt x="1405092" y="932555"/>
                  <a:pt x="1591963" y="899898"/>
                  <a:pt x="1552049" y="1088584"/>
                </a:cubicBezTo>
                <a:cubicBezTo>
                  <a:pt x="1512135" y="1277270"/>
                  <a:pt x="1249063" y="1562113"/>
                  <a:pt x="1171049" y="1883242"/>
                </a:cubicBezTo>
                <a:cubicBezTo>
                  <a:pt x="1093035" y="2204371"/>
                  <a:pt x="1100292" y="2919199"/>
                  <a:pt x="1083964" y="3015356"/>
                </a:cubicBezTo>
                <a:cubicBezTo>
                  <a:pt x="1067635" y="3111513"/>
                  <a:pt x="1094849" y="2398498"/>
                  <a:pt x="1073078" y="2460184"/>
                </a:cubicBezTo>
                <a:cubicBezTo>
                  <a:pt x="1051306" y="2521870"/>
                  <a:pt x="989621" y="3096999"/>
                  <a:pt x="953335" y="3385470"/>
                </a:cubicBezTo>
                <a:cubicBezTo>
                  <a:pt x="917049" y="3673941"/>
                  <a:pt x="886207" y="4196456"/>
                  <a:pt x="855364" y="4191013"/>
                </a:cubicBezTo>
                <a:cubicBezTo>
                  <a:pt x="824521" y="4185570"/>
                  <a:pt x="907978" y="3797313"/>
                  <a:pt x="768278" y="3352813"/>
                </a:cubicBezTo>
                <a:cubicBezTo>
                  <a:pt x="628578" y="2908313"/>
                  <a:pt x="104250" y="1661899"/>
                  <a:pt x="17164" y="1524013"/>
                </a:cubicBezTo>
                <a:cubicBezTo>
                  <a:pt x="-69922" y="1386127"/>
                  <a:pt x="200407" y="2657942"/>
                  <a:pt x="245764" y="2525499"/>
                </a:cubicBezTo>
                <a:cubicBezTo>
                  <a:pt x="291121" y="2393056"/>
                  <a:pt x="283864" y="861799"/>
                  <a:pt x="289307" y="729356"/>
                </a:cubicBezTo>
                <a:cubicBezTo>
                  <a:pt x="294750" y="596913"/>
                  <a:pt x="236692" y="1799785"/>
                  <a:pt x="278421" y="1730842"/>
                </a:cubicBezTo>
                <a:cubicBezTo>
                  <a:pt x="320150" y="1661899"/>
                  <a:pt x="503392" y="391899"/>
                  <a:pt x="539678" y="315699"/>
                </a:cubicBezTo>
                <a:cubicBezTo>
                  <a:pt x="575964" y="239499"/>
                  <a:pt x="409049" y="1311742"/>
                  <a:pt x="496135" y="1273642"/>
                </a:cubicBezTo>
                <a:cubicBezTo>
                  <a:pt x="583221" y="1235542"/>
                  <a:pt x="1040421" y="177813"/>
                  <a:pt x="1062192" y="87099"/>
                </a:cubicBezTo>
                <a:cubicBezTo>
                  <a:pt x="1083963" y="-3615"/>
                  <a:pt x="541492" y="743870"/>
                  <a:pt x="626764" y="729356"/>
                </a:cubicBezTo>
                <a:cubicBezTo>
                  <a:pt x="712035" y="714842"/>
                  <a:pt x="1454079" y="-3615"/>
                  <a:pt x="1584707" y="1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 230">
            <a:extLst>
              <a:ext uri="{FF2B5EF4-FFF2-40B4-BE49-F238E27FC236}">
                <a16:creationId xmlns:a16="http://schemas.microsoft.com/office/drawing/2014/main" id="{967204CD-7075-45F2-50B6-1C2F43A2CCBB}"/>
              </a:ext>
            </a:extLst>
          </p:cNvPr>
          <p:cNvSpPr/>
          <p:nvPr/>
        </p:nvSpPr>
        <p:spPr>
          <a:xfrm>
            <a:off x="7301782" y="2021496"/>
            <a:ext cx="1710513" cy="4813662"/>
          </a:xfrm>
          <a:custGeom>
            <a:avLst/>
            <a:gdLst>
              <a:gd name="connsiteX0" fmla="*/ 24304 w 1710513"/>
              <a:gd name="connsiteY0" fmla="*/ 874104 h 4813662"/>
              <a:gd name="connsiteX1" fmla="*/ 133161 w 1710513"/>
              <a:gd name="connsiteY1" fmla="*/ 1168018 h 4813662"/>
              <a:gd name="connsiteX2" fmla="*/ 829847 w 1710513"/>
              <a:gd name="connsiteY2" fmla="*/ 2789990 h 4813662"/>
              <a:gd name="connsiteX3" fmla="*/ 851618 w 1710513"/>
              <a:gd name="connsiteY3" fmla="*/ 2452533 h 4813662"/>
              <a:gd name="connsiteX4" fmla="*/ 1156418 w 1710513"/>
              <a:gd name="connsiteY4" fmla="*/ 3345161 h 4813662"/>
              <a:gd name="connsiteX5" fmla="*/ 1080218 w 1710513"/>
              <a:gd name="connsiteY5" fmla="*/ 4803847 h 4813662"/>
              <a:gd name="connsiteX6" fmla="*/ 1101989 w 1710513"/>
              <a:gd name="connsiteY6" fmla="*/ 3932990 h 4813662"/>
              <a:gd name="connsiteX7" fmla="*/ 1330589 w 1710513"/>
              <a:gd name="connsiteY7" fmla="*/ 2953275 h 4813662"/>
              <a:gd name="connsiteX8" fmla="*/ 1439447 w 1710513"/>
              <a:gd name="connsiteY8" fmla="*/ 3366933 h 4813662"/>
              <a:gd name="connsiteX9" fmla="*/ 1689818 w 1710513"/>
              <a:gd name="connsiteY9" fmla="*/ 1777618 h 4813662"/>
              <a:gd name="connsiteX10" fmla="*/ 840732 w 1710513"/>
              <a:gd name="connsiteY10" fmla="*/ 90333 h 4813662"/>
              <a:gd name="connsiteX11" fmla="*/ 1254389 w 1710513"/>
              <a:gd name="connsiteY11" fmla="*/ 1080933 h 4813662"/>
              <a:gd name="connsiteX12" fmla="*/ 688332 w 1710513"/>
              <a:gd name="connsiteY12" fmla="*/ 318933 h 4813662"/>
              <a:gd name="connsiteX13" fmla="*/ 1112875 w 1710513"/>
              <a:gd name="connsiteY13" fmla="*/ 1418390 h 4813662"/>
              <a:gd name="connsiteX14" fmla="*/ 242018 w 1710513"/>
              <a:gd name="connsiteY14" fmla="*/ 3247 h 4813662"/>
              <a:gd name="connsiteX15" fmla="*/ 437961 w 1710513"/>
              <a:gd name="connsiteY15" fmla="*/ 1026504 h 4813662"/>
              <a:gd name="connsiteX16" fmla="*/ 24304 w 1710513"/>
              <a:gd name="connsiteY16" fmla="*/ 874104 h 481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0513" h="4813662">
                <a:moveTo>
                  <a:pt x="24304" y="874104"/>
                </a:moveTo>
                <a:cubicBezTo>
                  <a:pt x="-26496" y="897690"/>
                  <a:pt x="-1096" y="848704"/>
                  <a:pt x="133161" y="1168018"/>
                </a:cubicBezTo>
                <a:cubicBezTo>
                  <a:pt x="267418" y="1487332"/>
                  <a:pt x="710104" y="2575904"/>
                  <a:pt x="829847" y="2789990"/>
                </a:cubicBezTo>
                <a:cubicBezTo>
                  <a:pt x="949590" y="3004076"/>
                  <a:pt x="797190" y="2360005"/>
                  <a:pt x="851618" y="2452533"/>
                </a:cubicBezTo>
                <a:cubicBezTo>
                  <a:pt x="906046" y="2545061"/>
                  <a:pt x="1118318" y="2953275"/>
                  <a:pt x="1156418" y="3345161"/>
                </a:cubicBezTo>
                <a:cubicBezTo>
                  <a:pt x="1194518" y="3737047"/>
                  <a:pt x="1089289" y="4705876"/>
                  <a:pt x="1080218" y="4803847"/>
                </a:cubicBezTo>
                <a:cubicBezTo>
                  <a:pt x="1071147" y="4901818"/>
                  <a:pt x="1060261" y="4241419"/>
                  <a:pt x="1101989" y="3932990"/>
                </a:cubicBezTo>
                <a:cubicBezTo>
                  <a:pt x="1143717" y="3624561"/>
                  <a:pt x="1274346" y="3047618"/>
                  <a:pt x="1330589" y="2953275"/>
                </a:cubicBezTo>
                <a:cubicBezTo>
                  <a:pt x="1386832" y="2858932"/>
                  <a:pt x="1379576" y="3562876"/>
                  <a:pt x="1439447" y="3366933"/>
                </a:cubicBezTo>
                <a:cubicBezTo>
                  <a:pt x="1499319" y="3170990"/>
                  <a:pt x="1789604" y="2323718"/>
                  <a:pt x="1689818" y="1777618"/>
                </a:cubicBezTo>
                <a:cubicBezTo>
                  <a:pt x="1590032" y="1231518"/>
                  <a:pt x="913304" y="206447"/>
                  <a:pt x="840732" y="90333"/>
                </a:cubicBezTo>
                <a:cubicBezTo>
                  <a:pt x="768160" y="-25781"/>
                  <a:pt x="1279789" y="1042833"/>
                  <a:pt x="1254389" y="1080933"/>
                </a:cubicBezTo>
                <a:cubicBezTo>
                  <a:pt x="1228989" y="1119033"/>
                  <a:pt x="711918" y="262690"/>
                  <a:pt x="688332" y="318933"/>
                </a:cubicBezTo>
                <a:cubicBezTo>
                  <a:pt x="664746" y="375176"/>
                  <a:pt x="1187261" y="1471004"/>
                  <a:pt x="1112875" y="1418390"/>
                </a:cubicBezTo>
                <a:cubicBezTo>
                  <a:pt x="1038489" y="1365776"/>
                  <a:pt x="354504" y="68561"/>
                  <a:pt x="242018" y="3247"/>
                </a:cubicBezTo>
                <a:cubicBezTo>
                  <a:pt x="129532" y="-62067"/>
                  <a:pt x="470618" y="877733"/>
                  <a:pt x="437961" y="1026504"/>
                </a:cubicBezTo>
                <a:cubicBezTo>
                  <a:pt x="405304" y="1175275"/>
                  <a:pt x="75104" y="850518"/>
                  <a:pt x="24304" y="87410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 231">
            <a:extLst>
              <a:ext uri="{FF2B5EF4-FFF2-40B4-BE49-F238E27FC236}">
                <a16:creationId xmlns:a16="http://schemas.microsoft.com/office/drawing/2014/main" id="{AA2B78DB-96E1-4615-BCF8-777826654E12}"/>
              </a:ext>
            </a:extLst>
          </p:cNvPr>
          <p:cNvSpPr/>
          <p:nvPr/>
        </p:nvSpPr>
        <p:spPr>
          <a:xfrm>
            <a:off x="6571850" y="6540913"/>
            <a:ext cx="578410" cy="412389"/>
          </a:xfrm>
          <a:custGeom>
            <a:avLst/>
            <a:gdLst>
              <a:gd name="connsiteX0" fmla="*/ 76600 w 578410"/>
              <a:gd name="connsiteY0" fmla="*/ 171037 h 412389"/>
              <a:gd name="connsiteX1" fmla="*/ 448075 w 578410"/>
              <a:gd name="connsiteY1" fmla="*/ 2762 h 412389"/>
              <a:gd name="connsiteX2" fmla="*/ 381400 w 578410"/>
              <a:gd name="connsiteY2" fmla="*/ 63087 h 412389"/>
              <a:gd name="connsiteX3" fmla="*/ 505225 w 578410"/>
              <a:gd name="connsiteY3" fmla="*/ 18637 h 412389"/>
              <a:gd name="connsiteX4" fmla="*/ 384575 w 578410"/>
              <a:gd name="connsiteY4" fmla="*/ 104362 h 412389"/>
              <a:gd name="connsiteX5" fmla="*/ 578250 w 578410"/>
              <a:gd name="connsiteY5" fmla="*/ 28162 h 412389"/>
              <a:gd name="connsiteX6" fmla="*/ 416325 w 578410"/>
              <a:gd name="connsiteY6" fmla="*/ 123412 h 412389"/>
              <a:gd name="connsiteX7" fmla="*/ 336950 w 578410"/>
              <a:gd name="connsiteY7" fmla="*/ 180562 h 412389"/>
              <a:gd name="connsiteX8" fmla="*/ 346475 w 578410"/>
              <a:gd name="connsiteY8" fmla="*/ 272637 h 412389"/>
              <a:gd name="connsiteX9" fmla="*/ 327425 w 578410"/>
              <a:gd name="connsiteY9" fmla="*/ 148812 h 412389"/>
              <a:gd name="connsiteX10" fmla="*/ 244875 w 578410"/>
              <a:gd name="connsiteY10" fmla="*/ 228187 h 412389"/>
              <a:gd name="connsiteX11" fmla="*/ 273450 w 578410"/>
              <a:gd name="connsiteY11" fmla="*/ 317087 h 412389"/>
              <a:gd name="connsiteX12" fmla="*/ 216300 w 578410"/>
              <a:gd name="connsiteY12" fmla="*/ 221837 h 412389"/>
              <a:gd name="connsiteX13" fmla="*/ 102000 w 578410"/>
              <a:gd name="connsiteY13" fmla="*/ 285337 h 412389"/>
              <a:gd name="connsiteX14" fmla="*/ 130575 w 578410"/>
              <a:gd name="connsiteY14" fmla="*/ 412337 h 412389"/>
              <a:gd name="connsiteX15" fmla="*/ 127400 w 578410"/>
              <a:gd name="connsiteY15" fmla="*/ 269462 h 412389"/>
              <a:gd name="connsiteX16" fmla="*/ 400 w 578410"/>
              <a:gd name="connsiteY16" fmla="*/ 352012 h 412389"/>
              <a:gd name="connsiteX17" fmla="*/ 76600 w 578410"/>
              <a:gd name="connsiteY17" fmla="*/ 171037 h 41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8410" h="412389">
                <a:moveTo>
                  <a:pt x="76600" y="171037"/>
                </a:moveTo>
                <a:cubicBezTo>
                  <a:pt x="151213" y="112829"/>
                  <a:pt x="397275" y="20754"/>
                  <a:pt x="448075" y="2762"/>
                </a:cubicBezTo>
                <a:cubicBezTo>
                  <a:pt x="498875" y="-15230"/>
                  <a:pt x="371875" y="60441"/>
                  <a:pt x="381400" y="63087"/>
                </a:cubicBezTo>
                <a:cubicBezTo>
                  <a:pt x="390925" y="65733"/>
                  <a:pt x="504696" y="11758"/>
                  <a:pt x="505225" y="18637"/>
                </a:cubicBezTo>
                <a:cubicBezTo>
                  <a:pt x="505754" y="25516"/>
                  <a:pt x="372404" y="102775"/>
                  <a:pt x="384575" y="104362"/>
                </a:cubicBezTo>
                <a:cubicBezTo>
                  <a:pt x="396746" y="105949"/>
                  <a:pt x="572958" y="24987"/>
                  <a:pt x="578250" y="28162"/>
                </a:cubicBezTo>
                <a:cubicBezTo>
                  <a:pt x="583542" y="31337"/>
                  <a:pt x="456542" y="98012"/>
                  <a:pt x="416325" y="123412"/>
                </a:cubicBezTo>
                <a:cubicBezTo>
                  <a:pt x="376108" y="148812"/>
                  <a:pt x="348592" y="155691"/>
                  <a:pt x="336950" y="180562"/>
                </a:cubicBezTo>
                <a:cubicBezTo>
                  <a:pt x="325308" y="205433"/>
                  <a:pt x="348062" y="277929"/>
                  <a:pt x="346475" y="272637"/>
                </a:cubicBezTo>
                <a:cubicBezTo>
                  <a:pt x="344888" y="267345"/>
                  <a:pt x="344358" y="156220"/>
                  <a:pt x="327425" y="148812"/>
                </a:cubicBezTo>
                <a:cubicBezTo>
                  <a:pt x="310492" y="141404"/>
                  <a:pt x="253871" y="200141"/>
                  <a:pt x="244875" y="228187"/>
                </a:cubicBezTo>
                <a:cubicBezTo>
                  <a:pt x="235879" y="256233"/>
                  <a:pt x="278212" y="318145"/>
                  <a:pt x="273450" y="317087"/>
                </a:cubicBezTo>
                <a:cubicBezTo>
                  <a:pt x="268688" y="316029"/>
                  <a:pt x="244875" y="227129"/>
                  <a:pt x="216300" y="221837"/>
                </a:cubicBezTo>
                <a:cubicBezTo>
                  <a:pt x="187725" y="216545"/>
                  <a:pt x="116288" y="253587"/>
                  <a:pt x="102000" y="285337"/>
                </a:cubicBezTo>
                <a:cubicBezTo>
                  <a:pt x="87713" y="317087"/>
                  <a:pt x="126342" y="414983"/>
                  <a:pt x="130575" y="412337"/>
                </a:cubicBezTo>
                <a:cubicBezTo>
                  <a:pt x="134808" y="409691"/>
                  <a:pt x="149096" y="279516"/>
                  <a:pt x="127400" y="269462"/>
                </a:cubicBezTo>
                <a:cubicBezTo>
                  <a:pt x="105704" y="259408"/>
                  <a:pt x="2517" y="367887"/>
                  <a:pt x="400" y="352012"/>
                </a:cubicBezTo>
                <a:cubicBezTo>
                  <a:pt x="-1717" y="336137"/>
                  <a:pt x="1987" y="229245"/>
                  <a:pt x="76600" y="171037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 232">
            <a:extLst>
              <a:ext uri="{FF2B5EF4-FFF2-40B4-BE49-F238E27FC236}">
                <a16:creationId xmlns:a16="http://schemas.microsoft.com/office/drawing/2014/main" id="{ACCB511A-2069-D35E-D2F6-39A8F1468E9D}"/>
              </a:ext>
            </a:extLst>
          </p:cNvPr>
          <p:cNvSpPr/>
          <p:nvPr/>
        </p:nvSpPr>
        <p:spPr>
          <a:xfrm>
            <a:off x="6025993" y="6545169"/>
            <a:ext cx="641441" cy="383877"/>
          </a:xfrm>
          <a:custGeom>
            <a:avLst/>
            <a:gdLst>
              <a:gd name="connsiteX0" fmla="*/ 200182 w 641441"/>
              <a:gd name="connsiteY0" fmla="*/ 4856 h 383877"/>
              <a:gd name="connsiteX1" fmla="*/ 524032 w 641441"/>
              <a:gd name="connsiteY1" fmla="*/ 246156 h 383877"/>
              <a:gd name="connsiteX2" fmla="*/ 416082 w 641441"/>
              <a:gd name="connsiteY2" fmla="*/ 201706 h 383877"/>
              <a:gd name="connsiteX3" fmla="*/ 635157 w 641441"/>
              <a:gd name="connsiteY3" fmla="*/ 322356 h 383877"/>
              <a:gd name="connsiteX4" fmla="*/ 571657 w 641441"/>
              <a:gd name="connsiteY4" fmla="*/ 300131 h 383877"/>
              <a:gd name="connsiteX5" fmla="*/ 463707 w 641441"/>
              <a:gd name="connsiteY5" fmla="*/ 382681 h 383877"/>
              <a:gd name="connsiteX6" fmla="*/ 485932 w 641441"/>
              <a:gd name="connsiteY6" fmla="*/ 335056 h 383877"/>
              <a:gd name="connsiteX7" fmla="*/ 219232 w 641441"/>
              <a:gd name="connsiteY7" fmla="*/ 154081 h 383877"/>
              <a:gd name="connsiteX8" fmla="*/ 333532 w 641441"/>
              <a:gd name="connsiteY8" fmla="*/ 230281 h 383877"/>
              <a:gd name="connsiteX9" fmla="*/ 157 w 641441"/>
              <a:gd name="connsiteY9" fmla="*/ 103281 h 383877"/>
              <a:gd name="connsiteX10" fmla="*/ 289082 w 641441"/>
              <a:gd name="connsiteY10" fmla="*/ 157256 h 383877"/>
              <a:gd name="connsiteX11" fmla="*/ 238282 w 641441"/>
              <a:gd name="connsiteY11" fmla="*/ 109631 h 383877"/>
              <a:gd name="connsiteX12" fmla="*/ 82707 w 641441"/>
              <a:gd name="connsiteY12" fmla="*/ 36606 h 383877"/>
              <a:gd name="connsiteX13" fmla="*/ 130332 w 641441"/>
              <a:gd name="connsiteY13" fmla="*/ 33431 h 383877"/>
              <a:gd name="connsiteX14" fmla="*/ 235107 w 641441"/>
              <a:gd name="connsiteY14" fmla="*/ 77881 h 383877"/>
              <a:gd name="connsiteX15" fmla="*/ 200182 w 641441"/>
              <a:gd name="connsiteY15" fmla="*/ 4856 h 38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41441" h="383877">
                <a:moveTo>
                  <a:pt x="200182" y="4856"/>
                </a:moveTo>
                <a:cubicBezTo>
                  <a:pt x="248336" y="32902"/>
                  <a:pt x="488049" y="213348"/>
                  <a:pt x="524032" y="246156"/>
                </a:cubicBezTo>
                <a:cubicBezTo>
                  <a:pt x="560015" y="278964"/>
                  <a:pt x="397561" y="189006"/>
                  <a:pt x="416082" y="201706"/>
                </a:cubicBezTo>
                <a:cubicBezTo>
                  <a:pt x="434603" y="214406"/>
                  <a:pt x="609228" y="305952"/>
                  <a:pt x="635157" y="322356"/>
                </a:cubicBezTo>
                <a:cubicBezTo>
                  <a:pt x="661086" y="338760"/>
                  <a:pt x="600232" y="290077"/>
                  <a:pt x="571657" y="300131"/>
                </a:cubicBezTo>
                <a:cubicBezTo>
                  <a:pt x="543082" y="310185"/>
                  <a:pt x="477994" y="376860"/>
                  <a:pt x="463707" y="382681"/>
                </a:cubicBezTo>
                <a:cubicBezTo>
                  <a:pt x="449420" y="388502"/>
                  <a:pt x="526678" y="373156"/>
                  <a:pt x="485932" y="335056"/>
                </a:cubicBezTo>
                <a:cubicBezTo>
                  <a:pt x="445186" y="296956"/>
                  <a:pt x="244632" y="171544"/>
                  <a:pt x="219232" y="154081"/>
                </a:cubicBezTo>
                <a:cubicBezTo>
                  <a:pt x="193832" y="136618"/>
                  <a:pt x="370045" y="238748"/>
                  <a:pt x="333532" y="230281"/>
                </a:cubicBezTo>
                <a:cubicBezTo>
                  <a:pt x="297020" y="221814"/>
                  <a:pt x="7565" y="115452"/>
                  <a:pt x="157" y="103281"/>
                </a:cubicBezTo>
                <a:cubicBezTo>
                  <a:pt x="-7251" y="91110"/>
                  <a:pt x="249395" y="156198"/>
                  <a:pt x="289082" y="157256"/>
                </a:cubicBezTo>
                <a:cubicBezTo>
                  <a:pt x="328769" y="158314"/>
                  <a:pt x="272678" y="129739"/>
                  <a:pt x="238282" y="109631"/>
                </a:cubicBezTo>
                <a:cubicBezTo>
                  <a:pt x="203886" y="89523"/>
                  <a:pt x="100699" y="49306"/>
                  <a:pt x="82707" y="36606"/>
                </a:cubicBezTo>
                <a:cubicBezTo>
                  <a:pt x="64715" y="23906"/>
                  <a:pt x="104932" y="26552"/>
                  <a:pt x="130332" y="33431"/>
                </a:cubicBezTo>
                <a:cubicBezTo>
                  <a:pt x="155732" y="40310"/>
                  <a:pt x="219232" y="76294"/>
                  <a:pt x="235107" y="77881"/>
                </a:cubicBezTo>
                <a:cubicBezTo>
                  <a:pt x="250982" y="79469"/>
                  <a:pt x="152028" y="-23190"/>
                  <a:pt x="200182" y="4856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 233">
            <a:extLst>
              <a:ext uri="{FF2B5EF4-FFF2-40B4-BE49-F238E27FC236}">
                <a16:creationId xmlns:a16="http://schemas.microsoft.com/office/drawing/2014/main" id="{5C485F85-D5F5-6AC0-A867-8296E5643FD2}"/>
              </a:ext>
            </a:extLst>
          </p:cNvPr>
          <p:cNvSpPr/>
          <p:nvPr/>
        </p:nvSpPr>
        <p:spPr>
          <a:xfrm>
            <a:off x="4811399" y="6105853"/>
            <a:ext cx="702996" cy="1089221"/>
          </a:xfrm>
          <a:custGeom>
            <a:avLst/>
            <a:gdLst>
              <a:gd name="connsiteX0" fmla="*/ 298 w 702996"/>
              <a:gd name="connsiteY0" fmla="*/ 1984 h 1089221"/>
              <a:gd name="connsiteX1" fmla="*/ 493009 w 702996"/>
              <a:gd name="connsiteY1" fmla="*/ 800974 h 1089221"/>
              <a:gd name="connsiteX2" fmla="*/ 355405 w 702996"/>
              <a:gd name="connsiteY2" fmla="*/ 605665 h 1089221"/>
              <a:gd name="connsiteX3" fmla="*/ 683879 w 702996"/>
              <a:gd name="connsiteY3" fmla="*/ 1076182 h 1089221"/>
              <a:gd name="connsiteX4" fmla="*/ 635051 w 702996"/>
              <a:gd name="connsiteY4" fmla="*/ 898629 h 1089221"/>
              <a:gd name="connsiteX5" fmla="*/ 395354 w 702996"/>
              <a:gd name="connsiteY5" fmla="*/ 286069 h 1089221"/>
              <a:gd name="connsiteX6" fmla="*/ 652807 w 702996"/>
              <a:gd name="connsiteY6" fmla="*/ 738830 h 1089221"/>
              <a:gd name="connsiteX7" fmla="*/ 262189 w 702996"/>
              <a:gd name="connsiteY7" fmla="*/ 317141 h 1089221"/>
              <a:gd name="connsiteX8" fmla="*/ 417549 w 702996"/>
              <a:gd name="connsiteY8" fmla="*/ 565716 h 1089221"/>
              <a:gd name="connsiteX9" fmla="*/ 298 w 702996"/>
              <a:gd name="connsiteY9" fmla="*/ 1984 h 1089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2996" h="1089221">
                <a:moveTo>
                  <a:pt x="298" y="1984"/>
                </a:moveTo>
                <a:cubicBezTo>
                  <a:pt x="12875" y="41194"/>
                  <a:pt x="433825" y="700361"/>
                  <a:pt x="493009" y="800974"/>
                </a:cubicBezTo>
                <a:cubicBezTo>
                  <a:pt x="552193" y="901587"/>
                  <a:pt x="355405" y="605665"/>
                  <a:pt x="355405" y="605665"/>
                </a:cubicBezTo>
                <a:cubicBezTo>
                  <a:pt x="387217" y="651533"/>
                  <a:pt x="637271" y="1027355"/>
                  <a:pt x="683879" y="1076182"/>
                </a:cubicBezTo>
                <a:cubicBezTo>
                  <a:pt x="730487" y="1125009"/>
                  <a:pt x="683138" y="1030314"/>
                  <a:pt x="635051" y="898629"/>
                </a:cubicBezTo>
                <a:cubicBezTo>
                  <a:pt x="586964" y="766944"/>
                  <a:pt x="392395" y="312702"/>
                  <a:pt x="395354" y="286069"/>
                </a:cubicBezTo>
                <a:cubicBezTo>
                  <a:pt x="398313" y="259436"/>
                  <a:pt x="675001" y="733651"/>
                  <a:pt x="652807" y="738830"/>
                </a:cubicBezTo>
                <a:cubicBezTo>
                  <a:pt x="630613" y="744009"/>
                  <a:pt x="301399" y="345993"/>
                  <a:pt x="262189" y="317141"/>
                </a:cubicBezTo>
                <a:cubicBezTo>
                  <a:pt x="222979" y="288289"/>
                  <a:pt x="458238" y="614543"/>
                  <a:pt x="417549" y="565716"/>
                </a:cubicBezTo>
                <a:cubicBezTo>
                  <a:pt x="376860" y="516889"/>
                  <a:pt x="-12279" y="-37226"/>
                  <a:pt x="298" y="1984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 234">
            <a:extLst>
              <a:ext uri="{FF2B5EF4-FFF2-40B4-BE49-F238E27FC236}">
                <a16:creationId xmlns:a16="http://schemas.microsoft.com/office/drawing/2014/main" id="{1550F629-310E-0194-A370-F3FBBE6403CA}"/>
              </a:ext>
            </a:extLst>
          </p:cNvPr>
          <p:cNvSpPr/>
          <p:nvPr/>
        </p:nvSpPr>
        <p:spPr>
          <a:xfrm>
            <a:off x="4828965" y="6106982"/>
            <a:ext cx="466502" cy="936454"/>
          </a:xfrm>
          <a:custGeom>
            <a:avLst/>
            <a:gdLst>
              <a:gd name="connsiteX0" fmla="*/ 22682 w 466502"/>
              <a:gd name="connsiteY0" fmla="*/ 23049 h 936454"/>
              <a:gd name="connsiteX1" fmla="*/ 462126 w 466502"/>
              <a:gd name="connsiteY1" fmla="*/ 915255 h 936454"/>
              <a:gd name="connsiteX2" fmla="*/ 235746 w 466502"/>
              <a:gd name="connsiteY2" fmla="*/ 635608 h 936454"/>
              <a:gd name="connsiteX3" fmla="*/ 31559 w 466502"/>
              <a:gd name="connsiteY3" fmla="*/ 395911 h 936454"/>
              <a:gd name="connsiteX4" fmla="*/ 191357 w 466502"/>
              <a:gd name="connsiteY4" fmla="*/ 529076 h 936454"/>
              <a:gd name="connsiteX5" fmla="*/ 75948 w 466502"/>
              <a:gd name="connsiteY5" fmla="*/ 284940 h 936454"/>
              <a:gd name="connsiteX6" fmla="*/ 22682 w 466502"/>
              <a:gd name="connsiteY6" fmla="*/ 23049 h 93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502" h="936454">
                <a:moveTo>
                  <a:pt x="22682" y="23049"/>
                </a:moveTo>
                <a:cubicBezTo>
                  <a:pt x="87045" y="128102"/>
                  <a:pt x="426615" y="813162"/>
                  <a:pt x="462126" y="915255"/>
                </a:cubicBezTo>
                <a:cubicBezTo>
                  <a:pt x="497637" y="1017348"/>
                  <a:pt x="307507" y="722165"/>
                  <a:pt x="235746" y="635608"/>
                </a:cubicBezTo>
                <a:cubicBezTo>
                  <a:pt x="163985" y="549051"/>
                  <a:pt x="38957" y="413666"/>
                  <a:pt x="31559" y="395911"/>
                </a:cubicBezTo>
                <a:cubicBezTo>
                  <a:pt x="24161" y="378156"/>
                  <a:pt x="183959" y="547571"/>
                  <a:pt x="191357" y="529076"/>
                </a:cubicBezTo>
                <a:cubicBezTo>
                  <a:pt x="198755" y="510581"/>
                  <a:pt x="103321" y="368538"/>
                  <a:pt x="75948" y="284940"/>
                </a:cubicBezTo>
                <a:cubicBezTo>
                  <a:pt x="48575" y="201342"/>
                  <a:pt x="-41681" y="-82004"/>
                  <a:pt x="22682" y="23049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 235">
            <a:extLst>
              <a:ext uri="{FF2B5EF4-FFF2-40B4-BE49-F238E27FC236}">
                <a16:creationId xmlns:a16="http://schemas.microsoft.com/office/drawing/2014/main" id="{1DD7606C-F9B2-EF44-98F4-A75B2C6F42E8}"/>
              </a:ext>
            </a:extLst>
          </p:cNvPr>
          <p:cNvSpPr/>
          <p:nvPr/>
        </p:nvSpPr>
        <p:spPr>
          <a:xfrm>
            <a:off x="4954365" y="6848985"/>
            <a:ext cx="885901" cy="1340794"/>
          </a:xfrm>
          <a:custGeom>
            <a:avLst/>
            <a:gdLst>
              <a:gd name="connsiteX0" fmla="*/ 3814 w 885901"/>
              <a:gd name="connsiteY0" fmla="*/ 137 h 1340794"/>
              <a:gd name="connsiteX1" fmla="*/ 376676 w 885901"/>
              <a:gd name="connsiteY1" fmla="*/ 515042 h 1340794"/>
              <a:gd name="connsiteX2" fmla="*/ 705150 w 885901"/>
              <a:gd name="connsiteY2" fmla="*/ 936732 h 1340794"/>
              <a:gd name="connsiteX3" fmla="*/ 669639 w 885901"/>
              <a:gd name="connsiteY3" fmla="*/ 883465 h 1340794"/>
              <a:gd name="connsiteX4" fmla="*/ 882703 w 885901"/>
              <a:gd name="connsiteY4" fmla="*/ 1340665 h 1340794"/>
              <a:gd name="connsiteX5" fmla="*/ 478769 w 885901"/>
              <a:gd name="connsiteY5" fmla="*/ 923415 h 1340794"/>
              <a:gd name="connsiteX6" fmla="*/ 12691 w 885901"/>
              <a:gd name="connsiteY6" fmla="*/ 301978 h 1340794"/>
              <a:gd name="connsiteX7" fmla="*/ 172489 w 885901"/>
              <a:gd name="connsiteY7" fmla="*/ 461776 h 1340794"/>
              <a:gd name="connsiteX8" fmla="*/ 3814 w 885901"/>
              <a:gd name="connsiteY8" fmla="*/ 137 h 1340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5901" h="1340794">
                <a:moveTo>
                  <a:pt x="3814" y="137"/>
                </a:moveTo>
                <a:cubicBezTo>
                  <a:pt x="37845" y="9015"/>
                  <a:pt x="259787" y="358943"/>
                  <a:pt x="376676" y="515042"/>
                </a:cubicBezTo>
                <a:cubicBezTo>
                  <a:pt x="493565" y="671141"/>
                  <a:pt x="656323" y="875328"/>
                  <a:pt x="705150" y="936732"/>
                </a:cubicBezTo>
                <a:cubicBezTo>
                  <a:pt x="753977" y="998136"/>
                  <a:pt x="640047" y="816143"/>
                  <a:pt x="669639" y="883465"/>
                </a:cubicBezTo>
                <a:cubicBezTo>
                  <a:pt x="699231" y="950787"/>
                  <a:pt x="914515" y="1334007"/>
                  <a:pt x="882703" y="1340665"/>
                </a:cubicBezTo>
                <a:cubicBezTo>
                  <a:pt x="850891" y="1347323"/>
                  <a:pt x="623771" y="1096529"/>
                  <a:pt x="478769" y="923415"/>
                </a:cubicBezTo>
                <a:cubicBezTo>
                  <a:pt x="333767" y="750301"/>
                  <a:pt x="63738" y="378918"/>
                  <a:pt x="12691" y="301978"/>
                </a:cubicBezTo>
                <a:cubicBezTo>
                  <a:pt x="-38356" y="225038"/>
                  <a:pt x="170270" y="509123"/>
                  <a:pt x="172489" y="461776"/>
                </a:cubicBezTo>
                <a:cubicBezTo>
                  <a:pt x="174708" y="414429"/>
                  <a:pt x="-30217" y="-8741"/>
                  <a:pt x="3814" y="137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 236">
            <a:extLst>
              <a:ext uri="{FF2B5EF4-FFF2-40B4-BE49-F238E27FC236}">
                <a16:creationId xmlns:a16="http://schemas.microsoft.com/office/drawing/2014/main" id="{5103264B-ED01-EBF3-9927-3DFE71C6DDA8}"/>
              </a:ext>
            </a:extLst>
          </p:cNvPr>
          <p:cNvSpPr/>
          <p:nvPr/>
        </p:nvSpPr>
        <p:spPr>
          <a:xfrm>
            <a:off x="6091391" y="7582050"/>
            <a:ext cx="1121622" cy="342214"/>
          </a:xfrm>
          <a:custGeom>
            <a:avLst/>
            <a:gdLst>
              <a:gd name="connsiteX0" fmla="*/ 1222 w 1121622"/>
              <a:gd name="connsiteY0" fmla="*/ 697 h 342214"/>
              <a:gd name="connsiteX1" fmla="*/ 411009 w 1121622"/>
              <a:gd name="connsiteY1" fmla="*/ 183577 h 342214"/>
              <a:gd name="connsiteX2" fmla="*/ 339889 w 1121622"/>
              <a:gd name="connsiteY2" fmla="*/ 142937 h 342214"/>
              <a:gd name="connsiteX3" fmla="*/ 654849 w 1121622"/>
              <a:gd name="connsiteY3" fmla="*/ 149710 h 342214"/>
              <a:gd name="connsiteX4" fmla="*/ 617596 w 1121622"/>
              <a:gd name="connsiteY4" fmla="*/ 166643 h 342214"/>
              <a:gd name="connsiteX5" fmla="*/ 1061249 w 1121622"/>
              <a:gd name="connsiteY5" fmla="*/ 75203 h 342214"/>
              <a:gd name="connsiteX6" fmla="*/ 983356 w 1121622"/>
              <a:gd name="connsiteY6" fmla="*/ 102297 h 342214"/>
              <a:gd name="connsiteX7" fmla="*/ 776769 w 1121622"/>
              <a:gd name="connsiteY7" fmla="*/ 254697 h 342214"/>
              <a:gd name="connsiteX8" fmla="*/ 1118822 w 1121622"/>
              <a:gd name="connsiteY8" fmla="*/ 166643 h 342214"/>
              <a:gd name="connsiteX9" fmla="*/ 549862 w 1121622"/>
              <a:gd name="connsiteY9" fmla="*/ 308883 h 342214"/>
              <a:gd name="connsiteX10" fmla="*/ 387302 w 1121622"/>
              <a:gd name="connsiteY10" fmla="*/ 339363 h 342214"/>
              <a:gd name="connsiteX11" fmla="*/ 468582 w 1121622"/>
              <a:gd name="connsiteY11" fmla="*/ 319043 h 342214"/>
              <a:gd name="connsiteX12" fmla="*/ 133302 w 1121622"/>
              <a:gd name="connsiteY12" fmla="*/ 146323 h 342214"/>
              <a:gd name="connsiteX13" fmla="*/ 278929 w 1121622"/>
              <a:gd name="connsiteY13" fmla="*/ 261470 h 342214"/>
              <a:gd name="connsiteX14" fmla="*/ 1222 w 1121622"/>
              <a:gd name="connsiteY14" fmla="*/ 697 h 34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21622" h="342214">
                <a:moveTo>
                  <a:pt x="1222" y="697"/>
                </a:moveTo>
                <a:cubicBezTo>
                  <a:pt x="23235" y="-12285"/>
                  <a:pt x="354565" y="159870"/>
                  <a:pt x="411009" y="183577"/>
                </a:cubicBezTo>
                <a:cubicBezTo>
                  <a:pt x="467453" y="207284"/>
                  <a:pt x="299249" y="148581"/>
                  <a:pt x="339889" y="142937"/>
                </a:cubicBezTo>
                <a:cubicBezTo>
                  <a:pt x="380529" y="137293"/>
                  <a:pt x="608564" y="145759"/>
                  <a:pt x="654849" y="149710"/>
                </a:cubicBezTo>
                <a:cubicBezTo>
                  <a:pt x="701134" y="153661"/>
                  <a:pt x="549863" y="179061"/>
                  <a:pt x="617596" y="166643"/>
                </a:cubicBezTo>
                <a:cubicBezTo>
                  <a:pt x="685329" y="154225"/>
                  <a:pt x="1000289" y="85927"/>
                  <a:pt x="1061249" y="75203"/>
                </a:cubicBezTo>
                <a:cubicBezTo>
                  <a:pt x="1122209" y="64479"/>
                  <a:pt x="1030769" y="72381"/>
                  <a:pt x="983356" y="102297"/>
                </a:cubicBezTo>
                <a:cubicBezTo>
                  <a:pt x="935943" y="132213"/>
                  <a:pt x="754191" y="243973"/>
                  <a:pt x="776769" y="254697"/>
                </a:cubicBezTo>
                <a:cubicBezTo>
                  <a:pt x="799347" y="265421"/>
                  <a:pt x="1156640" y="157612"/>
                  <a:pt x="1118822" y="166643"/>
                </a:cubicBezTo>
                <a:cubicBezTo>
                  <a:pt x="1081004" y="175674"/>
                  <a:pt x="671782" y="280096"/>
                  <a:pt x="549862" y="308883"/>
                </a:cubicBezTo>
                <a:cubicBezTo>
                  <a:pt x="427942" y="337670"/>
                  <a:pt x="400849" y="337670"/>
                  <a:pt x="387302" y="339363"/>
                </a:cubicBezTo>
                <a:cubicBezTo>
                  <a:pt x="373755" y="341056"/>
                  <a:pt x="510915" y="351216"/>
                  <a:pt x="468582" y="319043"/>
                </a:cubicBezTo>
                <a:cubicBezTo>
                  <a:pt x="426249" y="286870"/>
                  <a:pt x="164911" y="155919"/>
                  <a:pt x="133302" y="146323"/>
                </a:cubicBezTo>
                <a:cubicBezTo>
                  <a:pt x="101693" y="136727"/>
                  <a:pt x="296427" y="284612"/>
                  <a:pt x="278929" y="261470"/>
                </a:cubicBezTo>
                <a:cubicBezTo>
                  <a:pt x="261431" y="238328"/>
                  <a:pt x="-20791" y="13679"/>
                  <a:pt x="1222" y="697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 237">
            <a:extLst>
              <a:ext uri="{FF2B5EF4-FFF2-40B4-BE49-F238E27FC236}">
                <a16:creationId xmlns:a16="http://schemas.microsoft.com/office/drawing/2014/main" id="{6F487694-84F8-3D4B-E6E4-20A8051CC541}"/>
              </a:ext>
            </a:extLst>
          </p:cNvPr>
          <p:cNvSpPr/>
          <p:nvPr/>
        </p:nvSpPr>
        <p:spPr>
          <a:xfrm>
            <a:off x="7507669" y="7068435"/>
            <a:ext cx="580620" cy="920204"/>
          </a:xfrm>
          <a:custGeom>
            <a:avLst/>
            <a:gdLst>
              <a:gd name="connsiteX0" fmla="*/ 542438 w 580620"/>
              <a:gd name="connsiteY0" fmla="*/ 16472 h 920204"/>
              <a:gd name="connsiteX1" fmla="*/ 7344 w 580620"/>
              <a:gd name="connsiteY1" fmla="*/ 897005 h 920204"/>
              <a:gd name="connsiteX2" fmla="*/ 224091 w 580620"/>
              <a:gd name="connsiteY2" fmla="*/ 680258 h 920204"/>
              <a:gd name="connsiteX3" fmla="*/ 119104 w 580620"/>
              <a:gd name="connsiteY3" fmla="*/ 856365 h 920204"/>
              <a:gd name="connsiteX4" fmla="*/ 572918 w 580620"/>
              <a:gd name="connsiteY4" fmla="*/ 284018 h 920204"/>
              <a:gd name="connsiteX5" fmla="*/ 413744 w 580620"/>
              <a:gd name="connsiteY5" fmla="*/ 433032 h 920204"/>
              <a:gd name="connsiteX6" fmla="*/ 532278 w 580620"/>
              <a:gd name="connsiteY6" fmla="*/ 229832 h 920204"/>
              <a:gd name="connsiteX7" fmla="*/ 437451 w 580620"/>
              <a:gd name="connsiteY7" fmla="*/ 314498 h 920204"/>
              <a:gd name="connsiteX8" fmla="*/ 542438 w 580620"/>
              <a:gd name="connsiteY8" fmla="*/ 16472 h 920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0620" h="920204">
                <a:moveTo>
                  <a:pt x="542438" y="16472"/>
                </a:moveTo>
                <a:cubicBezTo>
                  <a:pt x="470754" y="113556"/>
                  <a:pt x="60402" y="786374"/>
                  <a:pt x="7344" y="897005"/>
                </a:cubicBezTo>
                <a:cubicBezTo>
                  <a:pt x="-45714" y="1007636"/>
                  <a:pt x="205464" y="687031"/>
                  <a:pt x="224091" y="680258"/>
                </a:cubicBezTo>
                <a:cubicBezTo>
                  <a:pt x="242718" y="673485"/>
                  <a:pt x="60966" y="922405"/>
                  <a:pt x="119104" y="856365"/>
                </a:cubicBezTo>
                <a:cubicBezTo>
                  <a:pt x="177242" y="790325"/>
                  <a:pt x="523811" y="354573"/>
                  <a:pt x="572918" y="284018"/>
                </a:cubicBezTo>
                <a:cubicBezTo>
                  <a:pt x="622025" y="213463"/>
                  <a:pt x="420517" y="442063"/>
                  <a:pt x="413744" y="433032"/>
                </a:cubicBezTo>
                <a:cubicBezTo>
                  <a:pt x="406971" y="424001"/>
                  <a:pt x="528327" y="249588"/>
                  <a:pt x="532278" y="229832"/>
                </a:cubicBezTo>
                <a:cubicBezTo>
                  <a:pt x="536229" y="210076"/>
                  <a:pt x="433500" y="347236"/>
                  <a:pt x="437451" y="314498"/>
                </a:cubicBezTo>
                <a:cubicBezTo>
                  <a:pt x="441402" y="281760"/>
                  <a:pt x="614122" y="-80612"/>
                  <a:pt x="542438" y="16472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 238">
            <a:extLst>
              <a:ext uri="{FF2B5EF4-FFF2-40B4-BE49-F238E27FC236}">
                <a16:creationId xmlns:a16="http://schemas.microsoft.com/office/drawing/2014/main" id="{BBD8F5F4-564B-596A-7F7C-EC372781CE9A}"/>
              </a:ext>
            </a:extLst>
          </p:cNvPr>
          <p:cNvSpPr/>
          <p:nvPr/>
        </p:nvSpPr>
        <p:spPr>
          <a:xfrm>
            <a:off x="7916427" y="6421619"/>
            <a:ext cx="416811" cy="516644"/>
          </a:xfrm>
          <a:custGeom>
            <a:avLst/>
            <a:gdLst>
              <a:gd name="connsiteX0" fmla="*/ 319946 w 416811"/>
              <a:gd name="connsiteY0" fmla="*/ 60461 h 516644"/>
              <a:gd name="connsiteX1" fmla="*/ 126906 w 416811"/>
              <a:gd name="connsiteY1" fmla="*/ 233181 h 516644"/>
              <a:gd name="connsiteX2" fmla="*/ 1600 w 416811"/>
              <a:gd name="connsiteY2" fmla="*/ 514274 h 516644"/>
              <a:gd name="connsiteX3" fmla="*/ 72720 w 416811"/>
              <a:gd name="connsiteY3" fmla="*/ 358488 h 516644"/>
              <a:gd name="connsiteX4" fmla="*/ 303013 w 416811"/>
              <a:gd name="connsiteY4" fmla="*/ 189154 h 516644"/>
              <a:gd name="connsiteX5" fmla="*/ 160773 w 416811"/>
              <a:gd name="connsiteY5" fmla="*/ 473634 h 516644"/>
              <a:gd name="connsiteX6" fmla="*/ 411386 w 416811"/>
              <a:gd name="connsiteY6" fmla="*/ 26594 h 516644"/>
              <a:gd name="connsiteX7" fmla="*/ 319946 w 416811"/>
              <a:gd name="connsiteY7" fmla="*/ 60461 h 51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811" h="516644">
                <a:moveTo>
                  <a:pt x="319946" y="60461"/>
                </a:moveTo>
                <a:cubicBezTo>
                  <a:pt x="272533" y="94892"/>
                  <a:pt x="179964" y="157545"/>
                  <a:pt x="126906" y="233181"/>
                </a:cubicBezTo>
                <a:cubicBezTo>
                  <a:pt x="73848" y="308817"/>
                  <a:pt x="10631" y="493390"/>
                  <a:pt x="1600" y="514274"/>
                </a:cubicBezTo>
                <a:cubicBezTo>
                  <a:pt x="-7431" y="535158"/>
                  <a:pt x="22485" y="412675"/>
                  <a:pt x="72720" y="358488"/>
                </a:cubicBezTo>
                <a:cubicBezTo>
                  <a:pt x="122955" y="304301"/>
                  <a:pt x="288338" y="169963"/>
                  <a:pt x="303013" y="189154"/>
                </a:cubicBezTo>
                <a:cubicBezTo>
                  <a:pt x="317688" y="208345"/>
                  <a:pt x="142711" y="500727"/>
                  <a:pt x="160773" y="473634"/>
                </a:cubicBezTo>
                <a:cubicBezTo>
                  <a:pt x="178835" y="446541"/>
                  <a:pt x="385986" y="88683"/>
                  <a:pt x="411386" y="26594"/>
                </a:cubicBezTo>
                <a:cubicBezTo>
                  <a:pt x="436786" y="-35495"/>
                  <a:pt x="367359" y="26030"/>
                  <a:pt x="319946" y="60461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 239">
            <a:extLst>
              <a:ext uri="{FF2B5EF4-FFF2-40B4-BE49-F238E27FC236}">
                <a16:creationId xmlns:a16="http://schemas.microsoft.com/office/drawing/2014/main" id="{A28982FA-FE1D-D185-8CB3-C34BDD5C5505}"/>
              </a:ext>
            </a:extLst>
          </p:cNvPr>
          <p:cNvSpPr/>
          <p:nvPr/>
        </p:nvSpPr>
        <p:spPr>
          <a:xfrm>
            <a:off x="7395473" y="5364433"/>
            <a:ext cx="576861" cy="294775"/>
          </a:xfrm>
          <a:custGeom>
            <a:avLst/>
            <a:gdLst>
              <a:gd name="connsiteX0" fmla="*/ 576740 w 576861"/>
              <a:gd name="connsiteY0" fmla="*/ 47 h 294775"/>
              <a:gd name="connsiteX1" fmla="*/ 160180 w 576861"/>
              <a:gd name="connsiteY1" fmla="*/ 182927 h 294775"/>
              <a:gd name="connsiteX2" fmla="*/ 1007 w 576861"/>
              <a:gd name="connsiteY2" fmla="*/ 294687 h 294775"/>
              <a:gd name="connsiteX3" fmla="*/ 116154 w 576861"/>
              <a:gd name="connsiteY3" fmla="*/ 165994 h 294775"/>
              <a:gd name="connsiteX4" fmla="*/ 576740 w 576861"/>
              <a:gd name="connsiteY4" fmla="*/ 47 h 29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861" h="294775">
                <a:moveTo>
                  <a:pt x="576740" y="47"/>
                </a:moveTo>
                <a:cubicBezTo>
                  <a:pt x="584078" y="2869"/>
                  <a:pt x="256135" y="133820"/>
                  <a:pt x="160180" y="182927"/>
                </a:cubicBezTo>
                <a:cubicBezTo>
                  <a:pt x="64225" y="232034"/>
                  <a:pt x="8345" y="297509"/>
                  <a:pt x="1007" y="294687"/>
                </a:cubicBezTo>
                <a:cubicBezTo>
                  <a:pt x="-6331" y="291865"/>
                  <a:pt x="25843" y="212279"/>
                  <a:pt x="116154" y="165994"/>
                </a:cubicBezTo>
                <a:cubicBezTo>
                  <a:pt x="206465" y="119709"/>
                  <a:pt x="569402" y="-2775"/>
                  <a:pt x="576740" y="47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 240">
            <a:extLst>
              <a:ext uri="{FF2B5EF4-FFF2-40B4-BE49-F238E27FC236}">
                <a16:creationId xmlns:a16="http://schemas.microsoft.com/office/drawing/2014/main" id="{D7968ABD-EDAB-EE5B-97BC-F6B6779C5EE0}"/>
              </a:ext>
            </a:extLst>
          </p:cNvPr>
          <p:cNvSpPr/>
          <p:nvPr/>
        </p:nvSpPr>
        <p:spPr>
          <a:xfrm>
            <a:off x="6965781" y="5546510"/>
            <a:ext cx="274726" cy="266633"/>
          </a:xfrm>
          <a:custGeom>
            <a:avLst/>
            <a:gdLst>
              <a:gd name="connsiteX0" fmla="*/ 10752 w 274726"/>
              <a:gd name="connsiteY0" fmla="*/ 850 h 266633"/>
              <a:gd name="connsiteX1" fmla="*/ 271526 w 274726"/>
              <a:gd name="connsiteY1" fmla="*/ 254850 h 266633"/>
              <a:gd name="connsiteX2" fmla="*/ 146219 w 274726"/>
              <a:gd name="connsiteY2" fmla="*/ 214210 h 266633"/>
              <a:gd name="connsiteX3" fmla="*/ 592 w 274726"/>
              <a:gd name="connsiteY3" fmla="*/ 122770 h 266633"/>
              <a:gd name="connsiteX4" fmla="*/ 92032 w 274726"/>
              <a:gd name="connsiteY4" fmla="*/ 170183 h 266633"/>
              <a:gd name="connsiteX5" fmla="*/ 10752 w 274726"/>
              <a:gd name="connsiteY5" fmla="*/ 850 h 266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726" h="266633">
                <a:moveTo>
                  <a:pt x="10752" y="850"/>
                </a:moveTo>
                <a:cubicBezTo>
                  <a:pt x="40668" y="14961"/>
                  <a:pt x="248948" y="219290"/>
                  <a:pt x="271526" y="254850"/>
                </a:cubicBezTo>
                <a:cubicBezTo>
                  <a:pt x="294104" y="290410"/>
                  <a:pt x="191375" y="236223"/>
                  <a:pt x="146219" y="214210"/>
                </a:cubicBezTo>
                <a:cubicBezTo>
                  <a:pt x="101063" y="192197"/>
                  <a:pt x="9623" y="130108"/>
                  <a:pt x="592" y="122770"/>
                </a:cubicBezTo>
                <a:cubicBezTo>
                  <a:pt x="-8439" y="115432"/>
                  <a:pt x="88645" y="187681"/>
                  <a:pt x="92032" y="170183"/>
                </a:cubicBezTo>
                <a:cubicBezTo>
                  <a:pt x="95419" y="152685"/>
                  <a:pt x="-19164" y="-13261"/>
                  <a:pt x="10752" y="850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 241">
            <a:extLst>
              <a:ext uri="{FF2B5EF4-FFF2-40B4-BE49-F238E27FC236}">
                <a16:creationId xmlns:a16="http://schemas.microsoft.com/office/drawing/2014/main" id="{841B515A-AD64-F0BE-F49F-05A59B5609DA}"/>
              </a:ext>
            </a:extLst>
          </p:cNvPr>
          <p:cNvSpPr/>
          <p:nvPr/>
        </p:nvSpPr>
        <p:spPr>
          <a:xfrm>
            <a:off x="4606085" y="4528566"/>
            <a:ext cx="208511" cy="1472950"/>
          </a:xfrm>
          <a:custGeom>
            <a:avLst/>
            <a:gdLst>
              <a:gd name="connsiteX0" fmla="*/ 180519 w 208511"/>
              <a:gd name="connsiteY0" fmla="*/ 6112 h 1472950"/>
              <a:gd name="connsiteX1" fmla="*/ 133866 w 208511"/>
              <a:gd name="connsiteY1" fmla="*/ 929842 h 1472950"/>
              <a:gd name="connsiteX2" fmla="*/ 208511 w 208511"/>
              <a:gd name="connsiteY2" fmla="*/ 743230 h 1472950"/>
              <a:gd name="connsiteX3" fmla="*/ 133866 w 208511"/>
              <a:gd name="connsiteY3" fmla="*/ 1471018 h 1472950"/>
              <a:gd name="connsiteX4" fmla="*/ 3237 w 208511"/>
              <a:gd name="connsiteY4" fmla="*/ 929842 h 1472950"/>
              <a:gd name="connsiteX5" fmla="*/ 40560 w 208511"/>
              <a:gd name="connsiteY5" fmla="*/ 146071 h 1472950"/>
              <a:gd name="connsiteX6" fmla="*/ 49891 w 208511"/>
              <a:gd name="connsiteY6" fmla="*/ 509965 h 1472950"/>
              <a:gd name="connsiteX7" fmla="*/ 180519 w 208511"/>
              <a:gd name="connsiteY7" fmla="*/ 6112 h 147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511" h="1472950">
                <a:moveTo>
                  <a:pt x="180519" y="6112"/>
                </a:moveTo>
                <a:cubicBezTo>
                  <a:pt x="194515" y="76092"/>
                  <a:pt x="129201" y="806989"/>
                  <a:pt x="133866" y="929842"/>
                </a:cubicBezTo>
                <a:cubicBezTo>
                  <a:pt x="138531" y="1052695"/>
                  <a:pt x="208511" y="653034"/>
                  <a:pt x="208511" y="743230"/>
                </a:cubicBezTo>
                <a:cubicBezTo>
                  <a:pt x="208511" y="833426"/>
                  <a:pt x="168078" y="1439916"/>
                  <a:pt x="133866" y="1471018"/>
                </a:cubicBezTo>
                <a:cubicBezTo>
                  <a:pt x="99654" y="1502120"/>
                  <a:pt x="18788" y="1150666"/>
                  <a:pt x="3237" y="929842"/>
                </a:cubicBezTo>
                <a:cubicBezTo>
                  <a:pt x="-12314" y="709018"/>
                  <a:pt x="32784" y="216051"/>
                  <a:pt x="40560" y="146071"/>
                </a:cubicBezTo>
                <a:cubicBezTo>
                  <a:pt x="48336" y="76092"/>
                  <a:pt x="28120" y="530181"/>
                  <a:pt x="49891" y="509965"/>
                </a:cubicBezTo>
                <a:cubicBezTo>
                  <a:pt x="71662" y="489749"/>
                  <a:pt x="166523" y="-63868"/>
                  <a:pt x="180519" y="6112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 242">
            <a:extLst>
              <a:ext uri="{FF2B5EF4-FFF2-40B4-BE49-F238E27FC236}">
                <a16:creationId xmlns:a16="http://schemas.microsoft.com/office/drawing/2014/main" id="{7DE9F0EE-0574-CAF1-C0D3-8F5015CBF529}"/>
              </a:ext>
            </a:extLst>
          </p:cNvPr>
          <p:cNvSpPr/>
          <p:nvPr/>
        </p:nvSpPr>
        <p:spPr>
          <a:xfrm>
            <a:off x="5103821" y="3413208"/>
            <a:ext cx="968279" cy="1158826"/>
          </a:xfrm>
          <a:custGeom>
            <a:avLst/>
            <a:gdLst>
              <a:gd name="connsiteX0" fmla="*/ 317265 w 968279"/>
              <a:gd name="connsiteY0" fmla="*/ 253723 h 1158826"/>
              <a:gd name="connsiteX1" fmla="*/ 363918 w 968279"/>
              <a:gd name="connsiteY1" fmla="*/ 309706 h 1158826"/>
              <a:gd name="connsiteX2" fmla="*/ 961077 w 968279"/>
              <a:gd name="connsiteY2" fmla="*/ 906865 h 1158826"/>
              <a:gd name="connsiteX3" fmla="*/ 587852 w 968279"/>
              <a:gd name="connsiteY3" fmla="*/ 654939 h 1158826"/>
              <a:gd name="connsiteX4" fmla="*/ 961077 w 968279"/>
              <a:gd name="connsiteY4" fmla="*/ 1158792 h 1158826"/>
              <a:gd name="connsiteX5" fmla="*/ 177306 w 968279"/>
              <a:gd name="connsiteY5" fmla="*/ 626947 h 1158826"/>
              <a:gd name="connsiteX6" fmla="*/ 550530 w 968279"/>
              <a:gd name="connsiteY6" fmla="*/ 1084147 h 1158826"/>
              <a:gd name="connsiteX7" fmla="*/ 93330 w 968279"/>
              <a:gd name="connsiteY7" fmla="*/ 701592 h 1158826"/>
              <a:gd name="connsiteX8" fmla="*/ 24 w 968279"/>
              <a:gd name="connsiteY8" fmla="*/ 393682 h 1158826"/>
              <a:gd name="connsiteX9" fmla="*/ 83999 w 968279"/>
              <a:gd name="connsiteY9" fmla="*/ 626947 h 1158826"/>
              <a:gd name="connsiteX10" fmla="*/ 74669 w 968279"/>
              <a:gd name="connsiteY10" fmla="*/ 1796 h 1158826"/>
              <a:gd name="connsiteX11" fmla="*/ 373248 w 968279"/>
              <a:gd name="connsiteY11" fmla="*/ 431004 h 1158826"/>
              <a:gd name="connsiteX12" fmla="*/ 317265 w 968279"/>
              <a:gd name="connsiteY12" fmla="*/ 253723 h 115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68279" h="1158826">
                <a:moveTo>
                  <a:pt x="317265" y="253723"/>
                </a:moveTo>
                <a:cubicBezTo>
                  <a:pt x="315710" y="233507"/>
                  <a:pt x="256616" y="200849"/>
                  <a:pt x="363918" y="309706"/>
                </a:cubicBezTo>
                <a:cubicBezTo>
                  <a:pt x="471220" y="418563"/>
                  <a:pt x="923755" y="849326"/>
                  <a:pt x="961077" y="906865"/>
                </a:cubicBezTo>
                <a:cubicBezTo>
                  <a:pt x="998399" y="964404"/>
                  <a:pt x="587852" y="612951"/>
                  <a:pt x="587852" y="654939"/>
                </a:cubicBezTo>
                <a:cubicBezTo>
                  <a:pt x="587852" y="696927"/>
                  <a:pt x="1029501" y="1163457"/>
                  <a:pt x="961077" y="1158792"/>
                </a:cubicBezTo>
                <a:cubicBezTo>
                  <a:pt x="892653" y="1154127"/>
                  <a:pt x="245730" y="639388"/>
                  <a:pt x="177306" y="626947"/>
                </a:cubicBezTo>
                <a:cubicBezTo>
                  <a:pt x="108882" y="614506"/>
                  <a:pt x="564526" y="1071706"/>
                  <a:pt x="550530" y="1084147"/>
                </a:cubicBezTo>
                <a:cubicBezTo>
                  <a:pt x="536534" y="1096588"/>
                  <a:pt x="185081" y="816670"/>
                  <a:pt x="93330" y="701592"/>
                </a:cubicBezTo>
                <a:cubicBezTo>
                  <a:pt x="1579" y="586515"/>
                  <a:pt x="1579" y="406123"/>
                  <a:pt x="24" y="393682"/>
                </a:cubicBezTo>
                <a:cubicBezTo>
                  <a:pt x="-1531" y="381241"/>
                  <a:pt x="71558" y="692261"/>
                  <a:pt x="83999" y="626947"/>
                </a:cubicBezTo>
                <a:cubicBezTo>
                  <a:pt x="96440" y="561633"/>
                  <a:pt x="26461" y="34453"/>
                  <a:pt x="74669" y="1796"/>
                </a:cubicBezTo>
                <a:cubicBezTo>
                  <a:pt x="122877" y="-30861"/>
                  <a:pt x="334371" y="392127"/>
                  <a:pt x="373248" y="431004"/>
                </a:cubicBezTo>
                <a:cubicBezTo>
                  <a:pt x="412125" y="469881"/>
                  <a:pt x="318820" y="273939"/>
                  <a:pt x="317265" y="253723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 243">
            <a:extLst>
              <a:ext uri="{FF2B5EF4-FFF2-40B4-BE49-F238E27FC236}">
                <a16:creationId xmlns:a16="http://schemas.microsoft.com/office/drawing/2014/main" id="{654B2CB5-8D72-1083-0F03-BF5228F5A294}"/>
              </a:ext>
            </a:extLst>
          </p:cNvPr>
          <p:cNvSpPr/>
          <p:nvPr/>
        </p:nvSpPr>
        <p:spPr>
          <a:xfrm>
            <a:off x="6026271" y="5357549"/>
            <a:ext cx="243917" cy="149917"/>
          </a:xfrm>
          <a:custGeom>
            <a:avLst/>
            <a:gdLst>
              <a:gd name="connsiteX0" fmla="*/ 45148 w 243917"/>
              <a:gd name="connsiteY0" fmla="*/ 1032 h 149917"/>
              <a:gd name="connsiteX1" fmla="*/ 236877 w 243917"/>
              <a:gd name="connsiteY1" fmla="*/ 133767 h 149917"/>
              <a:gd name="connsiteX2" fmla="*/ 192632 w 243917"/>
              <a:gd name="connsiteY2" fmla="*/ 123935 h 149917"/>
              <a:gd name="connsiteX3" fmla="*/ 99226 w 243917"/>
              <a:gd name="connsiteY3" fmla="*/ 148516 h 149917"/>
              <a:gd name="connsiteX4" fmla="*/ 903 w 243917"/>
              <a:gd name="connsiteY4" fmla="*/ 74774 h 149917"/>
              <a:gd name="connsiteX5" fmla="*/ 45148 w 243917"/>
              <a:gd name="connsiteY5" fmla="*/ 1032 h 14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917" h="149917">
                <a:moveTo>
                  <a:pt x="45148" y="1032"/>
                </a:moveTo>
                <a:cubicBezTo>
                  <a:pt x="84477" y="10864"/>
                  <a:pt x="212296" y="113283"/>
                  <a:pt x="236877" y="133767"/>
                </a:cubicBezTo>
                <a:cubicBezTo>
                  <a:pt x="261458" y="154251"/>
                  <a:pt x="215574" y="121477"/>
                  <a:pt x="192632" y="123935"/>
                </a:cubicBezTo>
                <a:cubicBezTo>
                  <a:pt x="169690" y="126393"/>
                  <a:pt x="131181" y="156710"/>
                  <a:pt x="99226" y="148516"/>
                </a:cubicBezTo>
                <a:cubicBezTo>
                  <a:pt x="67271" y="140323"/>
                  <a:pt x="5000" y="95258"/>
                  <a:pt x="903" y="74774"/>
                </a:cubicBezTo>
                <a:cubicBezTo>
                  <a:pt x="-3194" y="54290"/>
                  <a:pt x="5819" y="-8800"/>
                  <a:pt x="45148" y="1032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 244">
            <a:extLst>
              <a:ext uri="{FF2B5EF4-FFF2-40B4-BE49-F238E27FC236}">
                <a16:creationId xmlns:a16="http://schemas.microsoft.com/office/drawing/2014/main" id="{E17F26D8-FC3E-727D-63BB-8C6303E1B58C}"/>
              </a:ext>
            </a:extLst>
          </p:cNvPr>
          <p:cNvSpPr/>
          <p:nvPr/>
        </p:nvSpPr>
        <p:spPr>
          <a:xfrm>
            <a:off x="5457661" y="5447052"/>
            <a:ext cx="465592" cy="35046"/>
          </a:xfrm>
          <a:custGeom>
            <a:avLst/>
            <a:gdLst>
              <a:gd name="connsiteX0" fmla="*/ 9074 w 465592"/>
              <a:gd name="connsiteY0" fmla="*/ 19 h 35046"/>
              <a:gd name="connsiteX1" fmla="*/ 436778 w 465592"/>
              <a:gd name="connsiteY1" fmla="*/ 29516 h 35046"/>
              <a:gd name="connsiteX2" fmla="*/ 397449 w 465592"/>
              <a:gd name="connsiteY2" fmla="*/ 34432 h 35046"/>
              <a:gd name="connsiteX3" fmla="*/ 161474 w 465592"/>
              <a:gd name="connsiteY3" fmla="*/ 34432 h 35046"/>
              <a:gd name="connsiteX4" fmla="*/ 9074 w 465592"/>
              <a:gd name="connsiteY4" fmla="*/ 19 h 3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592" h="35046">
                <a:moveTo>
                  <a:pt x="9074" y="19"/>
                </a:moveTo>
                <a:cubicBezTo>
                  <a:pt x="54958" y="-800"/>
                  <a:pt x="372049" y="23781"/>
                  <a:pt x="436778" y="29516"/>
                </a:cubicBezTo>
                <a:cubicBezTo>
                  <a:pt x="501507" y="35252"/>
                  <a:pt x="443333" y="33613"/>
                  <a:pt x="397449" y="34432"/>
                </a:cubicBezTo>
                <a:cubicBezTo>
                  <a:pt x="351565" y="35251"/>
                  <a:pt x="219648" y="35251"/>
                  <a:pt x="161474" y="34432"/>
                </a:cubicBezTo>
                <a:cubicBezTo>
                  <a:pt x="103300" y="33613"/>
                  <a:pt x="-36810" y="838"/>
                  <a:pt x="9074" y="19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 246">
            <a:extLst>
              <a:ext uri="{FF2B5EF4-FFF2-40B4-BE49-F238E27FC236}">
                <a16:creationId xmlns:a16="http://schemas.microsoft.com/office/drawing/2014/main" id="{046CB865-46D0-4616-C7E1-4E0ECC0173B6}"/>
              </a:ext>
            </a:extLst>
          </p:cNvPr>
          <p:cNvSpPr/>
          <p:nvPr/>
        </p:nvSpPr>
        <p:spPr>
          <a:xfrm>
            <a:off x="4273368" y="4666102"/>
            <a:ext cx="148223" cy="395516"/>
          </a:xfrm>
          <a:custGeom>
            <a:avLst/>
            <a:gdLst>
              <a:gd name="connsiteX0" fmla="*/ 182 w 148223"/>
              <a:gd name="connsiteY0" fmla="*/ 1148 h 395516"/>
              <a:gd name="connsiteX1" fmla="*/ 50982 w 148223"/>
              <a:gd name="connsiteY1" fmla="*/ 226573 h 395516"/>
              <a:gd name="connsiteX2" fmla="*/ 89082 w 148223"/>
              <a:gd name="connsiteY2" fmla="*/ 350398 h 395516"/>
              <a:gd name="connsiteX3" fmla="*/ 108132 w 148223"/>
              <a:gd name="connsiteY3" fmla="*/ 305948 h 395516"/>
              <a:gd name="connsiteX4" fmla="*/ 104957 w 148223"/>
              <a:gd name="connsiteY4" fmla="*/ 391673 h 395516"/>
              <a:gd name="connsiteX5" fmla="*/ 143057 w 148223"/>
              <a:gd name="connsiteY5" fmla="*/ 156723 h 395516"/>
              <a:gd name="connsiteX6" fmla="*/ 143057 w 148223"/>
              <a:gd name="connsiteY6" fmla="*/ 201173 h 395516"/>
              <a:gd name="connsiteX7" fmla="*/ 98607 w 148223"/>
              <a:gd name="connsiteY7" fmla="*/ 128148 h 395516"/>
              <a:gd name="connsiteX8" fmla="*/ 60507 w 148223"/>
              <a:gd name="connsiteY8" fmla="*/ 39248 h 395516"/>
              <a:gd name="connsiteX9" fmla="*/ 70032 w 148223"/>
              <a:gd name="connsiteY9" fmla="*/ 134498 h 395516"/>
              <a:gd name="connsiteX10" fmla="*/ 182 w 148223"/>
              <a:gd name="connsiteY10" fmla="*/ 1148 h 39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8223" h="395516">
                <a:moveTo>
                  <a:pt x="182" y="1148"/>
                </a:moveTo>
                <a:cubicBezTo>
                  <a:pt x="-2993" y="16494"/>
                  <a:pt x="36165" y="168365"/>
                  <a:pt x="50982" y="226573"/>
                </a:cubicBezTo>
                <a:cubicBezTo>
                  <a:pt x="65799" y="284781"/>
                  <a:pt x="79557" y="337169"/>
                  <a:pt x="89082" y="350398"/>
                </a:cubicBezTo>
                <a:cubicBezTo>
                  <a:pt x="98607" y="363627"/>
                  <a:pt x="105486" y="299069"/>
                  <a:pt x="108132" y="305948"/>
                </a:cubicBezTo>
                <a:cubicBezTo>
                  <a:pt x="110778" y="312827"/>
                  <a:pt x="99136" y="416544"/>
                  <a:pt x="104957" y="391673"/>
                </a:cubicBezTo>
                <a:cubicBezTo>
                  <a:pt x="110778" y="366802"/>
                  <a:pt x="136707" y="188473"/>
                  <a:pt x="143057" y="156723"/>
                </a:cubicBezTo>
                <a:cubicBezTo>
                  <a:pt x="149407" y="124973"/>
                  <a:pt x="150465" y="205936"/>
                  <a:pt x="143057" y="201173"/>
                </a:cubicBezTo>
                <a:cubicBezTo>
                  <a:pt x="135649" y="196411"/>
                  <a:pt x="112365" y="155136"/>
                  <a:pt x="98607" y="128148"/>
                </a:cubicBezTo>
                <a:cubicBezTo>
                  <a:pt x="84849" y="101161"/>
                  <a:pt x="65269" y="38190"/>
                  <a:pt x="60507" y="39248"/>
                </a:cubicBezTo>
                <a:cubicBezTo>
                  <a:pt x="55745" y="40306"/>
                  <a:pt x="81145" y="139790"/>
                  <a:pt x="70032" y="134498"/>
                </a:cubicBezTo>
                <a:cubicBezTo>
                  <a:pt x="58920" y="129206"/>
                  <a:pt x="3357" y="-14198"/>
                  <a:pt x="182" y="1148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 247">
            <a:extLst>
              <a:ext uri="{FF2B5EF4-FFF2-40B4-BE49-F238E27FC236}">
                <a16:creationId xmlns:a16="http://schemas.microsoft.com/office/drawing/2014/main" id="{9067B3D7-7D51-947C-776D-2A45C21483AE}"/>
              </a:ext>
            </a:extLst>
          </p:cNvPr>
          <p:cNvSpPr/>
          <p:nvPr/>
        </p:nvSpPr>
        <p:spPr>
          <a:xfrm>
            <a:off x="5029188" y="7281651"/>
            <a:ext cx="94779" cy="1559915"/>
          </a:xfrm>
          <a:custGeom>
            <a:avLst/>
            <a:gdLst>
              <a:gd name="connsiteX0" fmla="*/ 12 w 94779"/>
              <a:gd name="connsiteY0" fmla="*/ 12118 h 1559915"/>
              <a:gd name="connsiteX1" fmla="*/ 92881 w 94779"/>
              <a:gd name="connsiteY1" fmla="*/ 1555168 h 1559915"/>
              <a:gd name="connsiteX2" fmla="*/ 64306 w 94779"/>
              <a:gd name="connsiteY2" fmla="*/ 505037 h 1559915"/>
              <a:gd name="connsiteX3" fmla="*/ 85737 w 94779"/>
              <a:gd name="connsiteY3" fmla="*/ 819362 h 1559915"/>
              <a:gd name="connsiteX4" fmla="*/ 12 w 94779"/>
              <a:gd name="connsiteY4" fmla="*/ 12118 h 1559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779" h="1559915">
                <a:moveTo>
                  <a:pt x="12" y="12118"/>
                </a:moveTo>
                <a:cubicBezTo>
                  <a:pt x="1203" y="134752"/>
                  <a:pt x="82165" y="1473015"/>
                  <a:pt x="92881" y="1555168"/>
                </a:cubicBezTo>
                <a:cubicBezTo>
                  <a:pt x="103597" y="1637321"/>
                  <a:pt x="65497" y="627671"/>
                  <a:pt x="64306" y="505037"/>
                </a:cubicBezTo>
                <a:cubicBezTo>
                  <a:pt x="63115" y="382403"/>
                  <a:pt x="90499" y="902706"/>
                  <a:pt x="85737" y="819362"/>
                </a:cubicBezTo>
                <a:cubicBezTo>
                  <a:pt x="80975" y="736018"/>
                  <a:pt x="-1179" y="-110516"/>
                  <a:pt x="12" y="12118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 248">
            <a:extLst>
              <a:ext uri="{FF2B5EF4-FFF2-40B4-BE49-F238E27FC236}">
                <a16:creationId xmlns:a16="http://schemas.microsoft.com/office/drawing/2014/main" id="{B0616BAC-5AAB-829C-B5DB-C6D14032CAAE}"/>
              </a:ext>
            </a:extLst>
          </p:cNvPr>
          <p:cNvSpPr/>
          <p:nvPr/>
        </p:nvSpPr>
        <p:spPr>
          <a:xfrm>
            <a:off x="8028006" y="7381325"/>
            <a:ext cx="160301" cy="1994701"/>
          </a:xfrm>
          <a:custGeom>
            <a:avLst/>
            <a:gdLst>
              <a:gd name="connsiteX0" fmla="*/ 158732 w 160301"/>
              <a:gd name="connsiteY0" fmla="*/ 76750 h 1994701"/>
              <a:gd name="connsiteX1" fmla="*/ 1569 w 160301"/>
              <a:gd name="connsiteY1" fmla="*/ 1991275 h 1994701"/>
              <a:gd name="connsiteX2" fmla="*/ 80150 w 160301"/>
              <a:gd name="connsiteY2" fmla="*/ 533950 h 1994701"/>
              <a:gd name="connsiteX3" fmla="*/ 158732 w 160301"/>
              <a:gd name="connsiteY3" fmla="*/ 76750 h 1994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01" h="1994701">
                <a:moveTo>
                  <a:pt x="158732" y="76750"/>
                </a:moveTo>
                <a:cubicBezTo>
                  <a:pt x="145635" y="319637"/>
                  <a:pt x="14666" y="1915075"/>
                  <a:pt x="1569" y="1991275"/>
                </a:cubicBezTo>
                <a:cubicBezTo>
                  <a:pt x="-11528" y="2067475"/>
                  <a:pt x="61100" y="850656"/>
                  <a:pt x="80150" y="533950"/>
                </a:cubicBezTo>
                <a:cubicBezTo>
                  <a:pt x="99200" y="217244"/>
                  <a:pt x="171829" y="-166137"/>
                  <a:pt x="158732" y="76750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 249">
            <a:extLst>
              <a:ext uri="{FF2B5EF4-FFF2-40B4-BE49-F238E27FC236}">
                <a16:creationId xmlns:a16="http://schemas.microsoft.com/office/drawing/2014/main" id="{4C190F38-71C5-F596-C9EF-3C0A8327964F}"/>
              </a:ext>
            </a:extLst>
          </p:cNvPr>
          <p:cNvSpPr/>
          <p:nvPr/>
        </p:nvSpPr>
        <p:spPr>
          <a:xfrm>
            <a:off x="8155246" y="7292644"/>
            <a:ext cx="202966" cy="1916062"/>
          </a:xfrm>
          <a:custGeom>
            <a:avLst/>
            <a:gdLst>
              <a:gd name="connsiteX0" fmla="*/ 131504 w 202966"/>
              <a:gd name="connsiteY0" fmla="*/ 1125 h 1916062"/>
              <a:gd name="connsiteX1" fmla="*/ 60067 w 202966"/>
              <a:gd name="connsiteY1" fmla="*/ 1379869 h 1916062"/>
              <a:gd name="connsiteX2" fmla="*/ 74354 w 202966"/>
              <a:gd name="connsiteY2" fmla="*/ 951244 h 1916062"/>
              <a:gd name="connsiteX3" fmla="*/ 124360 w 202966"/>
              <a:gd name="connsiteY3" fmla="*/ 1565606 h 1916062"/>
              <a:gd name="connsiteX4" fmla="*/ 202942 w 202966"/>
              <a:gd name="connsiteY4" fmla="*/ 1915650 h 1916062"/>
              <a:gd name="connsiteX5" fmla="*/ 131504 w 202966"/>
              <a:gd name="connsiteY5" fmla="*/ 1501312 h 1916062"/>
              <a:gd name="connsiteX6" fmla="*/ 17204 w 202966"/>
              <a:gd name="connsiteY6" fmla="*/ 708356 h 1916062"/>
              <a:gd name="connsiteX7" fmla="*/ 10060 w 202966"/>
              <a:gd name="connsiteY7" fmla="*/ 1136981 h 1916062"/>
              <a:gd name="connsiteX8" fmla="*/ 131504 w 202966"/>
              <a:gd name="connsiteY8" fmla="*/ 1125 h 1916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966" h="1916062">
                <a:moveTo>
                  <a:pt x="131504" y="1125"/>
                </a:moveTo>
                <a:cubicBezTo>
                  <a:pt x="139839" y="41606"/>
                  <a:pt x="69592" y="1221516"/>
                  <a:pt x="60067" y="1379869"/>
                </a:cubicBezTo>
                <a:cubicBezTo>
                  <a:pt x="50542" y="1538222"/>
                  <a:pt x="63639" y="920288"/>
                  <a:pt x="74354" y="951244"/>
                </a:cubicBezTo>
                <a:cubicBezTo>
                  <a:pt x="85069" y="982200"/>
                  <a:pt x="102929" y="1404872"/>
                  <a:pt x="124360" y="1565606"/>
                </a:cubicBezTo>
                <a:cubicBezTo>
                  <a:pt x="145791" y="1726340"/>
                  <a:pt x="201751" y="1926365"/>
                  <a:pt x="202942" y="1915650"/>
                </a:cubicBezTo>
                <a:cubicBezTo>
                  <a:pt x="204133" y="1904935"/>
                  <a:pt x="162460" y="1702528"/>
                  <a:pt x="131504" y="1501312"/>
                </a:cubicBezTo>
                <a:cubicBezTo>
                  <a:pt x="100548" y="1300096"/>
                  <a:pt x="37445" y="769078"/>
                  <a:pt x="17204" y="708356"/>
                </a:cubicBezTo>
                <a:cubicBezTo>
                  <a:pt x="-3037" y="647634"/>
                  <a:pt x="-5418" y="1248900"/>
                  <a:pt x="10060" y="1136981"/>
                </a:cubicBezTo>
                <a:cubicBezTo>
                  <a:pt x="25538" y="1025062"/>
                  <a:pt x="123169" y="-39356"/>
                  <a:pt x="131504" y="1125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 250">
            <a:extLst>
              <a:ext uri="{FF2B5EF4-FFF2-40B4-BE49-F238E27FC236}">
                <a16:creationId xmlns:a16="http://schemas.microsoft.com/office/drawing/2014/main" id="{D43E68DE-57A4-64F9-40A8-796D3B96F2CF}"/>
              </a:ext>
            </a:extLst>
          </p:cNvPr>
          <p:cNvSpPr/>
          <p:nvPr/>
        </p:nvSpPr>
        <p:spPr>
          <a:xfrm>
            <a:off x="6911379" y="7872317"/>
            <a:ext cx="1139639" cy="1608000"/>
          </a:xfrm>
          <a:custGeom>
            <a:avLst/>
            <a:gdLst>
              <a:gd name="connsiteX0" fmla="*/ 1139627 w 1139639"/>
              <a:gd name="connsiteY0" fmla="*/ 96 h 1608000"/>
              <a:gd name="connsiteX1" fmla="*/ 182365 w 1139639"/>
              <a:gd name="connsiteY1" fmla="*/ 1207389 h 1608000"/>
              <a:gd name="connsiteX2" fmla="*/ 3771 w 1139639"/>
              <a:gd name="connsiteY2" fmla="*/ 1607439 h 1608000"/>
              <a:gd name="connsiteX3" fmla="*/ 160934 w 1139639"/>
              <a:gd name="connsiteY3" fmla="*/ 1143096 h 1608000"/>
              <a:gd name="connsiteX4" fmla="*/ 1139627 w 1139639"/>
              <a:gd name="connsiteY4" fmla="*/ 96 h 16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639" h="1608000">
                <a:moveTo>
                  <a:pt x="1139627" y="96"/>
                </a:moveTo>
                <a:cubicBezTo>
                  <a:pt x="1143199" y="10812"/>
                  <a:pt x="371674" y="939499"/>
                  <a:pt x="182365" y="1207389"/>
                </a:cubicBezTo>
                <a:cubicBezTo>
                  <a:pt x="-6944" y="1475279"/>
                  <a:pt x="7343" y="1618155"/>
                  <a:pt x="3771" y="1607439"/>
                </a:cubicBezTo>
                <a:cubicBezTo>
                  <a:pt x="199" y="1596723"/>
                  <a:pt x="-29566" y="1408605"/>
                  <a:pt x="160934" y="1143096"/>
                </a:cubicBezTo>
                <a:cubicBezTo>
                  <a:pt x="351434" y="877587"/>
                  <a:pt x="1136055" y="-10620"/>
                  <a:pt x="1139627" y="96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 251">
            <a:extLst>
              <a:ext uri="{FF2B5EF4-FFF2-40B4-BE49-F238E27FC236}">
                <a16:creationId xmlns:a16="http://schemas.microsoft.com/office/drawing/2014/main" id="{665FC956-3A1B-CBD9-7BD6-4A89D6569117}"/>
              </a:ext>
            </a:extLst>
          </p:cNvPr>
          <p:cNvSpPr/>
          <p:nvPr/>
        </p:nvSpPr>
        <p:spPr>
          <a:xfrm>
            <a:off x="5549140" y="9041766"/>
            <a:ext cx="1045816" cy="480107"/>
          </a:xfrm>
          <a:custGeom>
            <a:avLst/>
            <a:gdLst>
              <a:gd name="connsiteX0" fmla="*/ 8698 w 1045816"/>
              <a:gd name="connsiteY0" fmla="*/ 2222 h 480107"/>
              <a:gd name="connsiteX1" fmla="*/ 973104 w 1045816"/>
              <a:gd name="connsiteY1" fmla="*/ 452278 h 480107"/>
              <a:gd name="connsiteX2" fmla="*/ 873091 w 1045816"/>
              <a:gd name="connsiteY2" fmla="*/ 402272 h 480107"/>
              <a:gd name="connsiteX3" fmla="*/ 44416 w 1045816"/>
              <a:gd name="connsiteY3" fmla="*/ 159384 h 480107"/>
              <a:gd name="connsiteX4" fmla="*/ 473041 w 1045816"/>
              <a:gd name="connsiteY4" fmla="*/ 273684 h 480107"/>
              <a:gd name="connsiteX5" fmla="*/ 8698 w 1045816"/>
              <a:gd name="connsiteY5" fmla="*/ 2222 h 48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5816" h="480107">
                <a:moveTo>
                  <a:pt x="8698" y="2222"/>
                </a:moveTo>
                <a:cubicBezTo>
                  <a:pt x="92042" y="31988"/>
                  <a:pt x="829039" y="385603"/>
                  <a:pt x="973104" y="452278"/>
                </a:cubicBezTo>
                <a:cubicBezTo>
                  <a:pt x="1117169" y="518953"/>
                  <a:pt x="1027872" y="451088"/>
                  <a:pt x="873091" y="402272"/>
                </a:cubicBezTo>
                <a:cubicBezTo>
                  <a:pt x="718310" y="353456"/>
                  <a:pt x="111091" y="180815"/>
                  <a:pt x="44416" y="159384"/>
                </a:cubicBezTo>
                <a:cubicBezTo>
                  <a:pt x="-22259" y="137953"/>
                  <a:pt x="477803" y="296306"/>
                  <a:pt x="473041" y="273684"/>
                </a:cubicBezTo>
                <a:cubicBezTo>
                  <a:pt x="468279" y="251062"/>
                  <a:pt x="-74646" y="-27544"/>
                  <a:pt x="8698" y="2222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 252">
            <a:extLst>
              <a:ext uri="{FF2B5EF4-FFF2-40B4-BE49-F238E27FC236}">
                <a16:creationId xmlns:a16="http://schemas.microsoft.com/office/drawing/2014/main" id="{540CBDF6-A05D-1C35-76A1-0A0886870ED0}"/>
              </a:ext>
            </a:extLst>
          </p:cNvPr>
          <p:cNvSpPr/>
          <p:nvPr/>
        </p:nvSpPr>
        <p:spPr>
          <a:xfrm>
            <a:off x="5165101" y="7894844"/>
            <a:ext cx="814281" cy="957936"/>
          </a:xfrm>
          <a:custGeom>
            <a:avLst/>
            <a:gdLst>
              <a:gd name="connsiteX0" fmla="*/ 6974 w 814281"/>
              <a:gd name="connsiteY0" fmla="*/ 6144 h 957936"/>
              <a:gd name="connsiteX1" fmla="*/ 771355 w 814281"/>
              <a:gd name="connsiteY1" fmla="*/ 913400 h 957936"/>
              <a:gd name="connsiteX2" fmla="*/ 642768 w 814281"/>
              <a:gd name="connsiteY2" fmla="*/ 763381 h 957936"/>
              <a:gd name="connsiteX3" fmla="*/ 14118 w 814281"/>
              <a:gd name="connsiteY3" fmla="*/ 284750 h 957936"/>
              <a:gd name="connsiteX4" fmla="*/ 371305 w 814281"/>
              <a:gd name="connsiteY4" fmla="*/ 506206 h 957936"/>
              <a:gd name="connsiteX5" fmla="*/ 6974 w 814281"/>
              <a:gd name="connsiteY5" fmla="*/ 6144 h 957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4281" h="957936">
                <a:moveTo>
                  <a:pt x="6974" y="6144"/>
                </a:moveTo>
                <a:cubicBezTo>
                  <a:pt x="73649" y="74010"/>
                  <a:pt x="665389" y="787194"/>
                  <a:pt x="771355" y="913400"/>
                </a:cubicBezTo>
                <a:cubicBezTo>
                  <a:pt x="877321" y="1039606"/>
                  <a:pt x="768974" y="868156"/>
                  <a:pt x="642768" y="763381"/>
                </a:cubicBezTo>
                <a:cubicBezTo>
                  <a:pt x="516562" y="658606"/>
                  <a:pt x="59362" y="327613"/>
                  <a:pt x="14118" y="284750"/>
                </a:cubicBezTo>
                <a:cubicBezTo>
                  <a:pt x="-31126" y="241888"/>
                  <a:pt x="368924" y="558593"/>
                  <a:pt x="371305" y="506206"/>
                </a:cubicBezTo>
                <a:cubicBezTo>
                  <a:pt x="373686" y="453819"/>
                  <a:pt x="-59701" y="-61722"/>
                  <a:pt x="6974" y="6144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 255">
            <a:extLst>
              <a:ext uri="{FF2B5EF4-FFF2-40B4-BE49-F238E27FC236}">
                <a16:creationId xmlns:a16="http://schemas.microsoft.com/office/drawing/2014/main" id="{37A9B3E7-5603-C905-60EA-38DE389E2E7D}"/>
              </a:ext>
            </a:extLst>
          </p:cNvPr>
          <p:cNvSpPr/>
          <p:nvPr/>
        </p:nvSpPr>
        <p:spPr>
          <a:xfrm>
            <a:off x="4855308" y="7726844"/>
            <a:ext cx="125642" cy="1106343"/>
          </a:xfrm>
          <a:custGeom>
            <a:avLst/>
            <a:gdLst>
              <a:gd name="connsiteX0" fmla="*/ 125065 w 125642"/>
              <a:gd name="connsiteY0" fmla="*/ 1168 h 1106343"/>
              <a:gd name="connsiteX1" fmla="*/ 49605 w 125642"/>
              <a:gd name="connsiteY1" fmla="*/ 276375 h 1106343"/>
              <a:gd name="connsiteX2" fmla="*/ 22972 w 125642"/>
              <a:gd name="connsiteY2" fmla="*/ 809036 h 1106343"/>
              <a:gd name="connsiteX3" fmla="*/ 45166 w 125642"/>
              <a:gd name="connsiteY3" fmla="*/ 698065 h 1106343"/>
              <a:gd name="connsiteX4" fmla="*/ 67360 w 125642"/>
              <a:gd name="connsiteY4" fmla="*/ 1101999 h 1106343"/>
              <a:gd name="connsiteX5" fmla="*/ 62921 w 125642"/>
              <a:gd name="connsiteY5" fmla="*/ 871179 h 1106343"/>
              <a:gd name="connsiteX6" fmla="*/ 18533 w 125642"/>
              <a:gd name="connsiteY6" fmla="*/ 258620 h 1106343"/>
              <a:gd name="connsiteX7" fmla="*/ 5216 w 125642"/>
              <a:gd name="connsiteY7" fmla="*/ 374030 h 1106343"/>
              <a:gd name="connsiteX8" fmla="*/ 125065 w 125642"/>
              <a:gd name="connsiteY8" fmla="*/ 1168 h 110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642" h="1106343">
                <a:moveTo>
                  <a:pt x="125065" y="1168"/>
                </a:moveTo>
                <a:cubicBezTo>
                  <a:pt x="132463" y="-15108"/>
                  <a:pt x="66620" y="141730"/>
                  <a:pt x="49605" y="276375"/>
                </a:cubicBezTo>
                <a:cubicBezTo>
                  <a:pt x="32589" y="411020"/>
                  <a:pt x="23712" y="738754"/>
                  <a:pt x="22972" y="809036"/>
                </a:cubicBezTo>
                <a:cubicBezTo>
                  <a:pt x="22232" y="879318"/>
                  <a:pt x="37768" y="649238"/>
                  <a:pt x="45166" y="698065"/>
                </a:cubicBezTo>
                <a:cubicBezTo>
                  <a:pt x="52564" y="746892"/>
                  <a:pt x="64401" y="1073147"/>
                  <a:pt x="67360" y="1101999"/>
                </a:cubicBezTo>
                <a:cubicBezTo>
                  <a:pt x="70319" y="1130851"/>
                  <a:pt x="71059" y="1011742"/>
                  <a:pt x="62921" y="871179"/>
                </a:cubicBezTo>
                <a:cubicBezTo>
                  <a:pt x="54783" y="730616"/>
                  <a:pt x="28150" y="341478"/>
                  <a:pt x="18533" y="258620"/>
                </a:cubicBezTo>
                <a:cubicBezTo>
                  <a:pt x="8916" y="175762"/>
                  <a:pt x="-8840" y="416199"/>
                  <a:pt x="5216" y="374030"/>
                </a:cubicBezTo>
                <a:cubicBezTo>
                  <a:pt x="19272" y="331861"/>
                  <a:pt x="117667" y="17444"/>
                  <a:pt x="125065" y="1168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 256">
            <a:extLst>
              <a:ext uri="{FF2B5EF4-FFF2-40B4-BE49-F238E27FC236}">
                <a16:creationId xmlns:a16="http://schemas.microsoft.com/office/drawing/2014/main" id="{BBEA3795-5875-0BED-EB3D-BB14D0CBBDF0}"/>
              </a:ext>
            </a:extLst>
          </p:cNvPr>
          <p:cNvSpPr/>
          <p:nvPr/>
        </p:nvSpPr>
        <p:spPr>
          <a:xfrm>
            <a:off x="4804096" y="7718754"/>
            <a:ext cx="140973" cy="1141347"/>
          </a:xfrm>
          <a:custGeom>
            <a:avLst/>
            <a:gdLst>
              <a:gd name="connsiteX0" fmla="*/ 140766 w 140973"/>
              <a:gd name="connsiteY0" fmla="*/ 380 h 1141347"/>
              <a:gd name="connsiteX1" fmla="*/ 34234 w 140973"/>
              <a:gd name="connsiteY1" fmla="*/ 382120 h 1141347"/>
              <a:gd name="connsiteX2" fmla="*/ 29795 w 140973"/>
              <a:gd name="connsiteY2" fmla="*/ 954729 h 1141347"/>
              <a:gd name="connsiteX3" fmla="*/ 56428 w 140973"/>
              <a:gd name="connsiteY3" fmla="*/ 848197 h 1141347"/>
              <a:gd name="connsiteX4" fmla="*/ 38673 w 140973"/>
              <a:gd name="connsiteY4" fmla="*/ 1132283 h 1141347"/>
              <a:gd name="connsiteX5" fmla="*/ 3162 w 140973"/>
              <a:gd name="connsiteY5" fmla="*/ 448702 h 1141347"/>
              <a:gd name="connsiteX6" fmla="*/ 140766 w 140973"/>
              <a:gd name="connsiteY6" fmla="*/ 380 h 11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973" h="1141347">
                <a:moveTo>
                  <a:pt x="140766" y="380"/>
                </a:moveTo>
                <a:cubicBezTo>
                  <a:pt x="145945" y="-10717"/>
                  <a:pt x="52729" y="223062"/>
                  <a:pt x="34234" y="382120"/>
                </a:cubicBezTo>
                <a:cubicBezTo>
                  <a:pt x="15739" y="541178"/>
                  <a:pt x="26096" y="877049"/>
                  <a:pt x="29795" y="954729"/>
                </a:cubicBezTo>
                <a:cubicBezTo>
                  <a:pt x="33494" y="1032409"/>
                  <a:pt x="54948" y="818605"/>
                  <a:pt x="56428" y="848197"/>
                </a:cubicBezTo>
                <a:cubicBezTo>
                  <a:pt x="57908" y="877789"/>
                  <a:pt x="47551" y="1198866"/>
                  <a:pt x="38673" y="1132283"/>
                </a:cubicBezTo>
                <a:cubicBezTo>
                  <a:pt x="29795" y="1065701"/>
                  <a:pt x="-11634" y="633654"/>
                  <a:pt x="3162" y="448702"/>
                </a:cubicBezTo>
                <a:cubicBezTo>
                  <a:pt x="17958" y="263751"/>
                  <a:pt x="135587" y="11477"/>
                  <a:pt x="140766" y="380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 257">
            <a:extLst>
              <a:ext uri="{FF2B5EF4-FFF2-40B4-BE49-F238E27FC236}">
                <a16:creationId xmlns:a16="http://schemas.microsoft.com/office/drawing/2014/main" id="{BD282850-5B1A-9647-FB3D-83F98E3309CA}"/>
              </a:ext>
            </a:extLst>
          </p:cNvPr>
          <p:cNvSpPr/>
          <p:nvPr/>
        </p:nvSpPr>
        <p:spPr>
          <a:xfrm>
            <a:off x="4963315" y="8821376"/>
            <a:ext cx="625642" cy="774295"/>
          </a:xfrm>
          <a:custGeom>
            <a:avLst/>
            <a:gdLst>
              <a:gd name="connsiteX0" fmla="*/ 3741 w 625642"/>
              <a:gd name="connsiteY0" fmla="*/ 3028 h 774295"/>
              <a:gd name="connsiteX1" fmla="*/ 429869 w 625642"/>
              <a:gd name="connsiteY1" fmla="*/ 615587 h 774295"/>
              <a:gd name="connsiteX2" fmla="*/ 443186 w 625642"/>
              <a:gd name="connsiteY2" fmla="*/ 593393 h 774295"/>
              <a:gd name="connsiteX3" fmla="*/ 620739 w 625642"/>
              <a:gd name="connsiteY3" fmla="*/ 770946 h 774295"/>
              <a:gd name="connsiteX4" fmla="*/ 527524 w 625642"/>
              <a:gd name="connsiteY4" fmla="*/ 673292 h 774295"/>
              <a:gd name="connsiteX5" fmla="*/ 48130 w 625642"/>
              <a:gd name="connsiteY5" fmla="*/ 256041 h 774295"/>
              <a:gd name="connsiteX6" fmla="*/ 212367 w 625642"/>
              <a:gd name="connsiteY6" fmla="*/ 375890 h 774295"/>
              <a:gd name="connsiteX7" fmla="*/ 3741 w 625642"/>
              <a:gd name="connsiteY7" fmla="*/ 3028 h 774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5642" h="774295">
                <a:moveTo>
                  <a:pt x="3741" y="3028"/>
                </a:moveTo>
                <a:cubicBezTo>
                  <a:pt x="39991" y="42977"/>
                  <a:pt x="356628" y="517193"/>
                  <a:pt x="429869" y="615587"/>
                </a:cubicBezTo>
                <a:cubicBezTo>
                  <a:pt x="503110" y="713981"/>
                  <a:pt x="411374" y="567500"/>
                  <a:pt x="443186" y="593393"/>
                </a:cubicBezTo>
                <a:cubicBezTo>
                  <a:pt x="474998" y="619286"/>
                  <a:pt x="606683" y="757630"/>
                  <a:pt x="620739" y="770946"/>
                </a:cubicBezTo>
                <a:cubicBezTo>
                  <a:pt x="634795" y="784262"/>
                  <a:pt x="622959" y="759109"/>
                  <a:pt x="527524" y="673292"/>
                </a:cubicBezTo>
                <a:cubicBezTo>
                  <a:pt x="432089" y="587475"/>
                  <a:pt x="100656" y="305608"/>
                  <a:pt x="48130" y="256041"/>
                </a:cubicBezTo>
                <a:cubicBezTo>
                  <a:pt x="-4396" y="206474"/>
                  <a:pt x="218286" y="421018"/>
                  <a:pt x="212367" y="375890"/>
                </a:cubicBezTo>
                <a:cubicBezTo>
                  <a:pt x="206448" y="330762"/>
                  <a:pt x="-32509" y="-36921"/>
                  <a:pt x="3741" y="3028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 258">
            <a:extLst>
              <a:ext uri="{FF2B5EF4-FFF2-40B4-BE49-F238E27FC236}">
                <a16:creationId xmlns:a16="http://schemas.microsoft.com/office/drawing/2014/main" id="{A8D56543-5F02-999F-6A86-DEBEBB59DA7F}"/>
              </a:ext>
            </a:extLst>
          </p:cNvPr>
          <p:cNvSpPr/>
          <p:nvPr/>
        </p:nvSpPr>
        <p:spPr>
          <a:xfrm>
            <a:off x="4846635" y="8122894"/>
            <a:ext cx="276946" cy="1101714"/>
          </a:xfrm>
          <a:custGeom>
            <a:avLst/>
            <a:gdLst>
              <a:gd name="connsiteX0" fmla="*/ 13889 w 276946"/>
              <a:gd name="connsiteY0" fmla="*/ 174 h 1101714"/>
              <a:gd name="connsiteX1" fmla="*/ 5012 w 276946"/>
              <a:gd name="connsiteY1" fmla="*/ 586100 h 1101714"/>
              <a:gd name="connsiteX2" fmla="*/ 27206 w 276946"/>
              <a:gd name="connsiteY2" fmla="*/ 599417 h 1101714"/>
              <a:gd name="connsiteX3" fmla="*/ 275781 w 276946"/>
              <a:gd name="connsiteY3" fmla="*/ 1096566 h 1101714"/>
              <a:gd name="connsiteX4" fmla="*/ 115982 w 276946"/>
              <a:gd name="connsiteY4" fmla="*/ 839114 h 1101714"/>
              <a:gd name="connsiteX5" fmla="*/ 9450 w 276946"/>
              <a:gd name="connsiteY5" fmla="*/ 528395 h 1101714"/>
              <a:gd name="connsiteX6" fmla="*/ 13889 w 276946"/>
              <a:gd name="connsiteY6" fmla="*/ 174 h 1101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6946" h="1101714">
                <a:moveTo>
                  <a:pt x="13889" y="174"/>
                </a:moveTo>
                <a:cubicBezTo>
                  <a:pt x="13149" y="9791"/>
                  <a:pt x="2793" y="486226"/>
                  <a:pt x="5012" y="586100"/>
                </a:cubicBezTo>
                <a:cubicBezTo>
                  <a:pt x="7231" y="685974"/>
                  <a:pt x="-17922" y="514339"/>
                  <a:pt x="27206" y="599417"/>
                </a:cubicBezTo>
                <a:cubicBezTo>
                  <a:pt x="72334" y="684495"/>
                  <a:pt x="260985" y="1056617"/>
                  <a:pt x="275781" y="1096566"/>
                </a:cubicBezTo>
                <a:cubicBezTo>
                  <a:pt x="290577" y="1136516"/>
                  <a:pt x="160370" y="933809"/>
                  <a:pt x="115982" y="839114"/>
                </a:cubicBezTo>
                <a:cubicBezTo>
                  <a:pt x="71594" y="744419"/>
                  <a:pt x="24246" y="674877"/>
                  <a:pt x="9450" y="528395"/>
                </a:cubicBezTo>
                <a:cubicBezTo>
                  <a:pt x="-5346" y="381913"/>
                  <a:pt x="14629" y="-9443"/>
                  <a:pt x="13889" y="174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 259">
            <a:extLst>
              <a:ext uri="{FF2B5EF4-FFF2-40B4-BE49-F238E27FC236}">
                <a16:creationId xmlns:a16="http://schemas.microsoft.com/office/drawing/2014/main" id="{3F848414-3A6A-8983-1194-76CA48BC5BF5}"/>
              </a:ext>
            </a:extLst>
          </p:cNvPr>
          <p:cNvSpPr/>
          <p:nvPr/>
        </p:nvSpPr>
        <p:spPr>
          <a:xfrm>
            <a:off x="8218726" y="7980883"/>
            <a:ext cx="341820" cy="506396"/>
          </a:xfrm>
          <a:custGeom>
            <a:avLst/>
            <a:gdLst>
              <a:gd name="connsiteX0" fmla="*/ 19752 w 341820"/>
              <a:gd name="connsiteY0" fmla="*/ 17898 h 506396"/>
              <a:gd name="connsiteX1" fmla="*/ 37507 w 341820"/>
              <a:gd name="connsiteY1" fmla="*/ 88919 h 506396"/>
              <a:gd name="connsiteX2" fmla="*/ 334909 w 341820"/>
              <a:gd name="connsiteY2" fmla="*/ 492853 h 506396"/>
              <a:gd name="connsiteX3" fmla="*/ 241693 w 341820"/>
              <a:gd name="connsiteY3" fmla="*/ 404076 h 506396"/>
              <a:gd name="connsiteX4" fmla="*/ 179550 w 341820"/>
              <a:gd name="connsiteY4" fmla="*/ 337494 h 506396"/>
              <a:gd name="connsiteX5" fmla="*/ 19752 w 341820"/>
              <a:gd name="connsiteY5" fmla="*/ 17898 h 50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820" h="506396">
                <a:moveTo>
                  <a:pt x="19752" y="17898"/>
                </a:moveTo>
                <a:cubicBezTo>
                  <a:pt x="-3922" y="-23531"/>
                  <a:pt x="-15019" y="9760"/>
                  <a:pt x="37507" y="88919"/>
                </a:cubicBezTo>
                <a:cubicBezTo>
                  <a:pt x="90033" y="168078"/>
                  <a:pt x="300878" y="440327"/>
                  <a:pt x="334909" y="492853"/>
                </a:cubicBezTo>
                <a:cubicBezTo>
                  <a:pt x="368940" y="545379"/>
                  <a:pt x="267586" y="429969"/>
                  <a:pt x="241693" y="404076"/>
                </a:cubicBezTo>
                <a:cubicBezTo>
                  <a:pt x="215800" y="378183"/>
                  <a:pt x="215800" y="398898"/>
                  <a:pt x="179550" y="337494"/>
                </a:cubicBezTo>
                <a:cubicBezTo>
                  <a:pt x="143300" y="276090"/>
                  <a:pt x="43426" y="59327"/>
                  <a:pt x="19752" y="17898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 260">
            <a:extLst>
              <a:ext uri="{FF2B5EF4-FFF2-40B4-BE49-F238E27FC236}">
                <a16:creationId xmlns:a16="http://schemas.microsoft.com/office/drawing/2014/main" id="{A639682C-3627-940B-91EB-46E1F64EDA7F}"/>
              </a:ext>
            </a:extLst>
          </p:cNvPr>
          <p:cNvSpPr/>
          <p:nvPr/>
        </p:nvSpPr>
        <p:spPr>
          <a:xfrm>
            <a:off x="7861082" y="8296163"/>
            <a:ext cx="156139" cy="1060917"/>
          </a:xfrm>
          <a:custGeom>
            <a:avLst/>
            <a:gdLst>
              <a:gd name="connsiteX0" fmla="*/ 137699 w 156139"/>
              <a:gd name="connsiteY0" fmla="*/ 20 h 1060917"/>
              <a:gd name="connsiteX1" fmla="*/ 124382 w 156139"/>
              <a:gd name="connsiteY1" fmla="*/ 488291 h 1060917"/>
              <a:gd name="connsiteX2" fmla="*/ 95 w 156139"/>
              <a:gd name="connsiteY2" fmla="*/ 1060901 h 1060917"/>
              <a:gd name="connsiteX3" fmla="*/ 146576 w 156139"/>
              <a:gd name="connsiteY3" fmla="*/ 506047 h 1060917"/>
              <a:gd name="connsiteX4" fmla="*/ 137699 w 156139"/>
              <a:gd name="connsiteY4" fmla="*/ 20 h 1060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139" h="1060917">
                <a:moveTo>
                  <a:pt x="137699" y="20"/>
                </a:moveTo>
                <a:cubicBezTo>
                  <a:pt x="134000" y="-2939"/>
                  <a:pt x="147316" y="311478"/>
                  <a:pt x="124382" y="488291"/>
                </a:cubicBezTo>
                <a:cubicBezTo>
                  <a:pt x="101448" y="665104"/>
                  <a:pt x="-3604" y="1057942"/>
                  <a:pt x="95" y="1060901"/>
                </a:cubicBezTo>
                <a:cubicBezTo>
                  <a:pt x="3794" y="1063860"/>
                  <a:pt x="122162" y="674723"/>
                  <a:pt x="146576" y="506047"/>
                </a:cubicBezTo>
                <a:cubicBezTo>
                  <a:pt x="170990" y="337371"/>
                  <a:pt x="141398" y="2979"/>
                  <a:pt x="137699" y="20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 261">
            <a:extLst>
              <a:ext uri="{FF2B5EF4-FFF2-40B4-BE49-F238E27FC236}">
                <a16:creationId xmlns:a16="http://schemas.microsoft.com/office/drawing/2014/main" id="{9305BEB7-6A0C-9916-1A93-7C58DFC003E0}"/>
              </a:ext>
            </a:extLst>
          </p:cNvPr>
          <p:cNvSpPr/>
          <p:nvPr/>
        </p:nvSpPr>
        <p:spPr>
          <a:xfrm>
            <a:off x="4989205" y="7891831"/>
            <a:ext cx="548939" cy="1014199"/>
          </a:xfrm>
          <a:custGeom>
            <a:avLst/>
            <a:gdLst>
              <a:gd name="connsiteX0" fmla="*/ 45 w 548939"/>
              <a:gd name="connsiteY0" fmla="*/ 418 h 1014199"/>
              <a:gd name="connsiteX1" fmla="*/ 53312 w 548939"/>
              <a:gd name="connsiteY1" fmla="*/ 688437 h 1014199"/>
              <a:gd name="connsiteX2" fmla="*/ 106578 w 548939"/>
              <a:gd name="connsiteY2" fmla="*/ 568588 h 1014199"/>
              <a:gd name="connsiteX3" fmla="*/ 546022 w 548939"/>
              <a:gd name="connsiteY3" fmla="*/ 1012472 h 1014199"/>
              <a:gd name="connsiteX4" fmla="*/ 288570 w 548939"/>
              <a:gd name="connsiteY4" fmla="*/ 715070 h 1014199"/>
              <a:gd name="connsiteX5" fmla="*/ 106578 w 548939"/>
              <a:gd name="connsiteY5" fmla="*/ 528639 h 1014199"/>
              <a:gd name="connsiteX6" fmla="*/ 62189 w 548939"/>
              <a:gd name="connsiteY6" fmla="*/ 302258 h 1014199"/>
              <a:gd name="connsiteX7" fmla="*/ 44434 w 548939"/>
              <a:gd name="connsiteY7" fmla="*/ 581905 h 1014199"/>
              <a:gd name="connsiteX8" fmla="*/ 45 w 548939"/>
              <a:gd name="connsiteY8" fmla="*/ 418 h 1014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8939" h="1014199">
                <a:moveTo>
                  <a:pt x="45" y="418"/>
                </a:moveTo>
                <a:cubicBezTo>
                  <a:pt x="1525" y="18173"/>
                  <a:pt x="35557" y="593742"/>
                  <a:pt x="53312" y="688437"/>
                </a:cubicBezTo>
                <a:cubicBezTo>
                  <a:pt x="71068" y="783132"/>
                  <a:pt x="24460" y="514582"/>
                  <a:pt x="106578" y="568588"/>
                </a:cubicBezTo>
                <a:cubicBezTo>
                  <a:pt x="188696" y="622594"/>
                  <a:pt x="515690" y="988058"/>
                  <a:pt x="546022" y="1012472"/>
                </a:cubicBezTo>
                <a:cubicBezTo>
                  <a:pt x="576354" y="1036886"/>
                  <a:pt x="361811" y="795709"/>
                  <a:pt x="288570" y="715070"/>
                </a:cubicBezTo>
                <a:cubicBezTo>
                  <a:pt x="215329" y="634431"/>
                  <a:pt x="144308" y="597441"/>
                  <a:pt x="106578" y="528639"/>
                </a:cubicBezTo>
                <a:cubicBezTo>
                  <a:pt x="68848" y="459837"/>
                  <a:pt x="72546" y="293380"/>
                  <a:pt x="62189" y="302258"/>
                </a:cubicBezTo>
                <a:cubicBezTo>
                  <a:pt x="51832" y="311136"/>
                  <a:pt x="55531" y="627773"/>
                  <a:pt x="44434" y="581905"/>
                </a:cubicBezTo>
                <a:cubicBezTo>
                  <a:pt x="33337" y="536037"/>
                  <a:pt x="-1435" y="-17337"/>
                  <a:pt x="45" y="418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 262">
            <a:extLst>
              <a:ext uri="{FF2B5EF4-FFF2-40B4-BE49-F238E27FC236}">
                <a16:creationId xmlns:a16="http://schemas.microsoft.com/office/drawing/2014/main" id="{9CF03647-11AA-A737-2792-FFB446CC9320}"/>
              </a:ext>
            </a:extLst>
          </p:cNvPr>
          <p:cNvSpPr/>
          <p:nvPr/>
        </p:nvSpPr>
        <p:spPr>
          <a:xfrm>
            <a:off x="7331733" y="7802588"/>
            <a:ext cx="715973" cy="1653669"/>
          </a:xfrm>
          <a:custGeom>
            <a:avLst/>
            <a:gdLst>
              <a:gd name="connsiteX0" fmla="*/ 715875 w 715973"/>
              <a:gd name="connsiteY0" fmla="*/ 5323 h 1653669"/>
              <a:gd name="connsiteX1" fmla="*/ 471739 w 715973"/>
              <a:gd name="connsiteY1" fmla="*/ 1279268 h 1653669"/>
              <a:gd name="connsiteX2" fmla="*/ 551638 w 715973"/>
              <a:gd name="connsiteY2" fmla="*/ 1057327 h 1653669"/>
              <a:gd name="connsiteX3" fmla="*/ 396279 w 715973"/>
              <a:gd name="connsiteY3" fmla="*/ 1288146 h 1653669"/>
              <a:gd name="connsiteX4" fmla="*/ 1222 w 715973"/>
              <a:gd name="connsiteY4" fmla="*/ 1652130 h 1653669"/>
              <a:gd name="connsiteX5" fmla="*/ 538321 w 715973"/>
              <a:gd name="connsiteY5" fmla="*/ 1137226 h 1653669"/>
              <a:gd name="connsiteX6" fmla="*/ 462861 w 715973"/>
              <a:gd name="connsiteY6" fmla="*/ 1181614 h 1653669"/>
              <a:gd name="connsiteX7" fmla="*/ 604904 w 715973"/>
              <a:gd name="connsiteY7" fmla="*/ 551299 h 1653669"/>
              <a:gd name="connsiteX8" fmla="*/ 502811 w 715973"/>
              <a:gd name="connsiteY8" fmla="*/ 813191 h 1653669"/>
              <a:gd name="connsiteX9" fmla="*/ 715875 w 715973"/>
              <a:gd name="connsiteY9" fmla="*/ 5323 h 165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5973" h="1653669">
                <a:moveTo>
                  <a:pt x="715875" y="5323"/>
                </a:moveTo>
                <a:cubicBezTo>
                  <a:pt x="710696" y="83002"/>
                  <a:pt x="499112" y="1103934"/>
                  <a:pt x="471739" y="1279268"/>
                </a:cubicBezTo>
                <a:cubicBezTo>
                  <a:pt x="444366" y="1454602"/>
                  <a:pt x="564215" y="1055847"/>
                  <a:pt x="551638" y="1057327"/>
                </a:cubicBezTo>
                <a:cubicBezTo>
                  <a:pt x="539061" y="1058807"/>
                  <a:pt x="488015" y="1189012"/>
                  <a:pt x="396279" y="1288146"/>
                </a:cubicBezTo>
                <a:cubicBezTo>
                  <a:pt x="304543" y="1387280"/>
                  <a:pt x="-22452" y="1677283"/>
                  <a:pt x="1222" y="1652130"/>
                </a:cubicBezTo>
                <a:cubicBezTo>
                  <a:pt x="24896" y="1626977"/>
                  <a:pt x="461381" y="1215645"/>
                  <a:pt x="538321" y="1137226"/>
                </a:cubicBezTo>
                <a:cubicBezTo>
                  <a:pt x="615261" y="1058807"/>
                  <a:pt x="451764" y="1279268"/>
                  <a:pt x="462861" y="1181614"/>
                </a:cubicBezTo>
                <a:cubicBezTo>
                  <a:pt x="473958" y="1083960"/>
                  <a:pt x="598246" y="612703"/>
                  <a:pt x="604904" y="551299"/>
                </a:cubicBezTo>
                <a:cubicBezTo>
                  <a:pt x="611562" y="489895"/>
                  <a:pt x="485056" y="901968"/>
                  <a:pt x="502811" y="813191"/>
                </a:cubicBezTo>
                <a:cubicBezTo>
                  <a:pt x="520566" y="724414"/>
                  <a:pt x="721054" y="-72356"/>
                  <a:pt x="715875" y="5323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 263">
            <a:extLst>
              <a:ext uri="{FF2B5EF4-FFF2-40B4-BE49-F238E27FC236}">
                <a16:creationId xmlns:a16="http://schemas.microsoft.com/office/drawing/2014/main" id="{938615DC-7D2E-24B7-AF5C-64E94F4ACBB3}"/>
              </a:ext>
            </a:extLst>
          </p:cNvPr>
          <p:cNvSpPr/>
          <p:nvPr/>
        </p:nvSpPr>
        <p:spPr>
          <a:xfrm>
            <a:off x="8344386" y="8120447"/>
            <a:ext cx="342996" cy="956982"/>
          </a:xfrm>
          <a:custGeom>
            <a:avLst/>
            <a:gdLst>
              <a:gd name="connsiteX0" fmla="*/ 624 w 342996"/>
              <a:gd name="connsiteY0" fmla="*/ 2621 h 956982"/>
              <a:gd name="connsiteX1" fmla="*/ 271393 w 342996"/>
              <a:gd name="connsiteY1" fmla="*/ 224563 h 956982"/>
              <a:gd name="connsiteX2" fmla="*/ 306903 w 342996"/>
              <a:gd name="connsiteY2" fmla="*/ 508648 h 956982"/>
              <a:gd name="connsiteX3" fmla="*/ 329097 w 342996"/>
              <a:gd name="connsiteY3" fmla="*/ 366605 h 956982"/>
              <a:gd name="connsiteX4" fmla="*/ 253637 w 342996"/>
              <a:gd name="connsiteY4" fmla="*/ 956970 h 956982"/>
              <a:gd name="connsiteX5" fmla="*/ 342414 w 342996"/>
              <a:gd name="connsiteY5" fmla="*/ 348850 h 956982"/>
              <a:gd name="connsiteX6" fmla="*/ 200371 w 342996"/>
              <a:gd name="connsiteY6" fmla="*/ 118031 h 956982"/>
              <a:gd name="connsiteX7" fmla="*/ 624 w 342996"/>
              <a:gd name="connsiteY7" fmla="*/ 2621 h 95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96" h="956982">
                <a:moveTo>
                  <a:pt x="624" y="2621"/>
                </a:moveTo>
                <a:cubicBezTo>
                  <a:pt x="12461" y="20376"/>
                  <a:pt x="220347" y="140225"/>
                  <a:pt x="271393" y="224563"/>
                </a:cubicBezTo>
                <a:cubicBezTo>
                  <a:pt x="322439" y="308901"/>
                  <a:pt x="297286" y="484974"/>
                  <a:pt x="306903" y="508648"/>
                </a:cubicBezTo>
                <a:cubicBezTo>
                  <a:pt x="316520" y="532322"/>
                  <a:pt x="337975" y="291885"/>
                  <a:pt x="329097" y="366605"/>
                </a:cubicBezTo>
                <a:cubicBezTo>
                  <a:pt x="320219" y="441325"/>
                  <a:pt x="251417" y="959929"/>
                  <a:pt x="253637" y="956970"/>
                </a:cubicBezTo>
                <a:cubicBezTo>
                  <a:pt x="255857" y="954011"/>
                  <a:pt x="351292" y="488673"/>
                  <a:pt x="342414" y="348850"/>
                </a:cubicBezTo>
                <a:cubicBezTo>
                  <a:pt x="333536" y="209027"/>
                  <a:pt x="252157" y="174996"/>
                  <a:pt x="200371" y="118031"/>
                </a:cubicBezTo>
                <a:cubicBezTo>
                  <a:pt x="148585" y="61066"/>
                  <a:pt x="-11213" y="-15134"/>
                  <a:pt x="624" y="2621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 264">
            <a:extLst>
              <a:ext uri="{FF2B5EF4-FFF2-40B4-BE49-F238E27FC236}">
                <a16:creationId xmlns:a16="http://schemas.microsoft.com/office/drawing/2014/main" id="{E8EF37FB-B3AD-B9AF-889A-C8863B17FA46}"/>
              </a:ext>
            </a:extLst>
          </p:cNvPr>
          <p:cNvSpPr/>
          <p:nvPr/>
        </p:nvSpPr>
        <p:spPr>
          <a:xfrm>
            <a:off x="8353150" y="8087188"/>
            <a:ext cx="278041" cy="966463"/>
          </a:xfrm>
          <a:custGeom>
            <a:avLst/>
            <a:gdLst>
              <a:gd name="connsiteX0" fmla="*/ 5176 w 278041"/>
              <a:gd name="connsiteY0" fmla="*/ 9247 h 966463"/>
              <a:gd name="connsiteX1" fmla="*/ 244873 w 278041"/>
              <a:gd name="connsiteY1" fmla="*/ 351037 h 966463"/>
              <a:gd name="connsiteX2" fmla="*/ 187168 w 278041"/>
              <a:gd name="connsiteY2" fmla="*/ 963596 h 966463"/>
              <a:gd name="connsiteX3" fmla="*/ 275945 w 278041"/>
              <a:gd name="connsiteY3" fmla="*/ 581857 h 966463"/>
              <a:gd name="connsiteX4" fmla="*/ 249312 w 278041"/>
              <a:gd name="connsiteY4" fmla="*/ 604051 h 966463"/>
              <a:gd name="connsiteX5" fmla="*/ 240434 w 278041"/>
              <a:gd name="connsiteY5" fmla="*/ 342160 h 966463"/>
              <a:gd name="connsiteX6" fmla="*/ 93953 w 278041"/>
              <a:gd name="connsiteY6" fmla="*/ 120218 h 966463"/>
              <a:gd name="connsiteX7" fmla="*/ 5176 w 278041"/>
              <a:gd name="connsiteY7" fmla="*/ 9247 h 966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041" h="966463">
                <a:moveTo>
                  <a:pt x="5176" y="9247"/>
                </a:moveTo>
                <a:cubicBezTo>
                  <a:pt x="30329" y="47717"/>
                  <a:pt x="214541" y="191979"/>
                  <a:pt x="244873" y="351037"/>
                </a:cubicBezTo>
                <a:cubicBezTo>
                  <a:pt x="275205" y="510095"/>
                  <a:pt x="181989" y="925126"/>
                  <a:pt x="187168" y="963596"/>
                </a:cubicBezTo>
                <a:cubicBezTo>
                  <a:pt x="192347" y="1002066"/>
                  <a:pt x="265588" y="641781"/>
                  <a:pt x="275945" y="581857"/>
                </a:cubicBezTo>
                <a:cubicBezTo>
                  <a:pt x="286302" y="521933"/>
                  <a:pt x="255231" y="644001"/>
                  <a:pt x="249312" y="604051"/>
                </a:cubicBezTo>
                <a:cubicBezTo>
                  <a:pt x="243394" y="564102"/>
                  <a:pt x="266327" y="422799"/>
                  <a:pt x="240434" y="342160"/>
                </a:cubicBezTo>
                <a:cubicBezTo>
                  <a:pt x="214541" y="261521"/>
                  <a:pt x="135382" y="179403"/>
                  <a:pt x="93953" y="120218"/>
                </a:cubicBezTo>
                <a:cubicBezTo>
                  <a:pt x="52524" y="61034"/>
                  <a:pt x="-19977" y="-29223"/>
                  <a:pt x="5176" y="9247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フリーフォーム 265">
            <a:extLst>
              <a:ext uri="{FF2B5EF4-FFF2-40B4-BE49-F238E27FC236}">
                <a16:creationId xmlns:a16="http://schemas.microsoft.com/office/drawing/2014/main" id="{497C646E-7E45-A366-8FDC-747F53DC7CCD}"/>
              </a:ext>
            </a:extLst>
          </p:cNvPr>
          <p:cNvSpPr/>
          <p:nvPr/>
        </p:nvSpPr>
        <p:spPr>
          <a:xfrm>
            <a:off x="8113809" y="9048413"/>
            <a:ext cx="540855" cy="562929"/>
          </a:xfrm>
          <a:custGeom>
            <a:avLst/>
            <a:gdLst>
              <a:gd name="connsiteX0" fmla="*/ 519725 w 540855"/>
              <a:gd name="connsiteY0" fmla="*/ 24566 h 562929"/>
              <a:gd name="connsiteX1" fmla="*/ 111352 w 540855"/>
              <a:gd name="connsiteY1" fmla="*/ 472888 h 562929"/>
              <a:gd name="connsiteX2" fmla="*/ 195690 w 540855"/>
              <a:gd name="connsiteY2" fmla="*/ 424061 h 562929"/>
              <a:gd name="connsiteX3" fmla="*/ 4820 w 540855"/>
              <a:gd name="connsiteY3" fmla="*/ 552787 h 562929"/>
              <a:gd name="connsiteX4" fmla="*/ 430948 w 540855"/>
              <a:gd name="connsiteY4" fmla="*/ 108904 h 562929"/>
              <a:gd name="connsiteX5" fmla="*/ 519725 w 540855"/>
              <a:gd name="connsiteY5" fmla="*/ 24566 h 5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855" h="562929">
                <a:moveTo>
                  <a:pt x="519725" y="24566"/>
                </a:moveTo>
                <a:cubicBezTo>
                  <a:pt x="466459" y="85230"/>
                  <a:pt x="165358" y="406305"/>
                  <a:pt x="111352" y="472888"/>
                </a:cubicBezTo>
                <a:cubicBezTo>
                  <a:pt x="57346" y="539471"/>
                  <a:pt x="213445" y="410745"/>
                  <a:pt x="195690" y="424061"/>
                </a:cubicBezTo>
                <a:cubicBezTo>
                  <a:pt x="177935" y="437377"/>
                  <a:pt x="-34390" y="605313"/>
                  <a:pt x="4820" y="552787"/>
                </a:cubicBezTo>
                <a:cubicBezTo>
                  <a:pt x="44030" y="500261"/>
                  <a:pt x="342911" y="193242"/>
                  <a:pt x="430948" y="108904"/>
                </a:cubicBezTo>
                <a:cubicBezTo>
                  <a:pt x="518985" y="24566"/>
                  <a:pt x="572991" y="-36098"/>
                  <a:pt x="519725" y="24566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 266">
            <a:extLst>
              <a:ext uri="{FF2B5EF4-FFF2-40B4-BE49-F238E27FC236}">
                <a16:creationId xmlns:a16="http://schemas.microsoft.com/office/drawing/2014/main" id="{4D273E91-655F-E590-67EA-8C22D74A86DD}"/>
              </a:ext>
            </a:extLst>
          </p:cNvPr>
          <p:cNvSpPr/>
          <p:nvPr/>
        </p:nvSpPr>
        <p:spPr>
          <a:xfrm>
            <a:off x="8033753" y="8991465"/>
            <a:ext cx="557985" cy="620243"/>
          </a:xfrm>
          <a:custGeom>
            <a:avLst/>
            <a:gdLst>
              <a:gd name="connsiteX0" fmla="*/ 524321 w 557985"/>
              <a:gd name="connsiteY0" fmla="*/ 19370 h 620243"/>
              <a:gd name="connsiteX1" fmla="*/ 9416 w 557985"/>
              <a:gd name="connsiteY1" fmla="*/ 605296 h 620243"/>
              <a:gd name="connsiteX2" fmla="*/ 178092 w 557985"/>
              <a:gd name="connsiteY2" fmla="*/ 458815 h 620243"/>
              <a:gd name="connsiteX3" fmla="*/ 555393 w 557985"/>
              <a:gd name="connsiteY3" fmla="*/ 139218 h 620243"/>
              <a:gd name="connsiteX4" fmla="*/ 351206 w 557985"/>
              <a:gd name="connsiteY4" fmla="*/ 267945 h 620243"/>
              <a:gd name="connsiteX5" fmla="*/ 484371 w 557985"/>
              <a:gd name="connsiteY5" fmla="*/ 152535 h 620243"/>
              <a:gd name="connsiteX6" fmla="*/ 524321 w 557985"/>
              <a:gd name="connsiteY6" fmla="*/ 19370 h 62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7985" h="620243">
                <a:moveTo>
                  <a:pt x="524321" y="19370"/>
                </a:moveTo>
                <a:cubicBezTo>
                  <a:pt x="445162" y="94830"/>
                  <a:pt x="67121" y="532055"/>
                  <a:pt x="9416" y="605296"/>
                </a:cubicBezTo>
                <a:cubicBezTo>
                  <a:pt x="-48289" y="678537"/>
                  <a:pt x="178092" y="458815"/>
                  <a:pt x="178092" y="458815"/>
                </a:cubicBezTo>
                <a:cubicBezTo>
                  <a:pt x="269088" y="381135"/>
                  <a:pt x="526541" y="171030"/>
                  <a:pt x="555393" y="139218"/>
                </a:cubicBezTo>
                <a:cubicBezTo>
                  <a:pt x="584245" y="107406"/>
                  <a:pt x="363043" y="265725"/>
                  <a:pt x="351206" y="267945"/>
                </a:cubicBezTo>
                <a:cubicBezTo>
                  <a:pt x="339369" y="270165"/>
                  <a:pt x="455519" y="194704"/>
                  <a:pt x="484371" y="152535"/>
                </a:cubicBezTo>
                <a:cubicBezTo>
                  <a:pt x="513223" y="110366"/>
                  <a:pt x="603480" y="-56090"/>
                  <a:pt x="524321" y="19370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 267">
            <a:extLst>
              <a:ext uri="{FF2B5EF4-FFF2-40B4-BE49-F238E27FC236}">
                <a16:creationId xmlns:a16="http://schemas.microsoft.com/office/drawing/2014/main" id="{559B7378-40E0-78E0-6182-19E7F5ADC6CC}"/>
              </a:ext>
            </a:extLst>
          </p:cNvPr>
          <p:cNvSpPr/>
          <p:nvPr/>
        </p:nvSpPr>
        <p:spPr>
          <a:xfrm>
            <a:off x="8337240" y="9120687"/>
            <a:ext cx="382390" cy="398544"/>
          </a:xfrm>
          <a:custGeom>
            <a:avLst/>
            <a:gdLst>
              <a:gd name="connsiteX0" fmla="*/ 314049 w 382390"/>
              <a:gd name="connsiteY0" fmla="*/ 41068 h 398544"/>
              <a:gd name="connsiteX1" fmla="*/ 3331 w 382390"/>
              <a:gd name="connsiteY1" fmla="*/ 396175 h 398544"/>
              <a:gd name="connsiteX2" fmla="*/ 163129 w 382390"/>
              <a:gd name="connsiteY2" fmla="*/ 187550 h 398544"/>
              <a:gd name="connsiteX3" fmla="*/ 371754 w 382390"/>
              <a:gd name="connsiteY3" fmla="*/ 23313 h 398544"/>
              <a:gd name="connsiteX4" fmla="*/ 314049 w 382390"/>
              <a:gd name="connsiteY4" fmla="*/ 41068 h 39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390" h="398544">
                <a:moveTo>
                  <a:pt x="314049" y="41068"/>
                </a:moveTo>
                <a:cubicBezTo>
                  <a:pt x="252645" y="103212"/>
                  <a:pt x="28484" y="371761"/>
                  <a:pt x="3331" y="396175"/>
                </a:cubicBezTo>
                <a:cubicBezTo>
                  <a:pt x="-21822" y="420589"/>
                  <a:pt x="101725" y="249694"/>
                  <a:pt x="163129" y="187550"/>
                </a:cubicBezTo>
                <a:cubicBezTo>
                  <a:pt x="224533" y="125406"/>
                  <a:pt x="345861" y="46987"/>
                  <a:pt x="371754" y="23313"/>
                </a:cubicBezTo>
                <a:cubicBezTo>
                  <a:pt x="397647" y="-361"/>
                  <a:pt x="375453" y="-21076"/>
                  <a:pt x="314049" y="41068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フリーフォーム 268">
            <a:extLst>
              <a:ext uri="{FF2B5EF4-FFF2-40B4-BE49-F238E27FC236}">
                <a16:creationId xmlns:a16="http://schemas.microsoft.com/office/drawing/2014/main" id="{C392F79A-C24A-6883-311D-AACB3BBE20BA}"/>
              </a:ext>
            </a:extLst>
          </p:cNvPr>
          <p:cNvSpPr/>
          <p:nvPr/>
        </p:nvSpPr>
        <p:spPr>
          <a:xfrm>
            <a:off x="8533311" y="8228112"/>
            <a:ext cx="671905" cy="492753"/>
          </a:xfrm>
          <a:custGeom>
            <a:avLst/>
            <a:gdLst>
              <a:gd name="connsiteX0" fmla="*/ 7007 w 671905"/>
              <a:gd name="connsiteY0" fmla="*/ 5927 h 492753"/>
              <a:gd name="connsiteX1" fmla="*/ 641761 w 671905"/>
              <a:gd name="connsiteY1" fmla="*/ 472005 h 492753"/>
              <a:gd name="connsiteX2" fmla="*/ 544106 w 671905"/>
              <a:gd name="connsiteY2" fmla="*/ 392105 h 492753"/>
              <a:gd name="connsiteX3" fmla="*/ 317726 w 671905"/>
              <a:gd name="connsiteY3" fmla="*/ 218991 h 492753"/>
              <a:gd name="connsiteX4" fmla="*/ 7007 w 671905"/>
              <a:gd name="connsiteY4" fmla="*/ 5927 h 492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905" h="492753">
                <a:moveTo>
                  <a:pt x="7007" y="5927"/>
                </a:moveTo>
                <a:cubicBezTo>
                  <a:pt x="61013" y="48096"/>
                  <a:pt x="552245" y="407642"/>
                  <a:pt x="641761" y="472005"/>
                </a:cubicBezTo>
                <a:cubicBezTo>
                  <a:pt x="731277" y="536368"/>
                  <a:pt x="598112" y="434274"/>
                  <a:pt x="544106" y="392105"/>
                </a:cubicBezTo>
                <a:cubicBezTo>
                  <a:pt x="490100" y="349936"/>
                  <a:pt x="409462" y="279655"/>
                  <a:pt x="317726" y="218991"/>
                </a:cubicBezTo>
                <a:cubicBezTo>
                  <a:pt x="225990" y="158327"/>
                  <a:pt x="-46999" y="-36242"/>
                  <a:pt x="7007" y="5927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 269">
            <a:extLst>
              <a:ext uri="{FF2B5EF4-FFF2-40B4-BE49-F238E27FC236}">
                <a16:creationId xmlns:a16="http://schemas.microsoft.com/office/drawing/2014/main" id="{F38422DD-F499-5FFD-7609-B6D3DE1AF4AE}"/>
              </a:ext>
            </a:extLst>
          </p:cNvPr>
          <p:cNvSpPr/>
          <p:nvPr/>
        </p:nvSpPr>
        <p:spPr>
          <a:xfrm>
            <a:off x="8766490" y="8464720"/>
            <a:ext cx="112073" cy="670564"/>
          </a:xfrm>
          <a:custGeom>
            <a:avLst/>
            <a:gdLst>
              <a:gd name="connsiteX0" fmla="*/ 209 w 112073"/>
              <a:gd name="connsiteY0" fmla="*/ 138 h 670564"/>
              <a:gd name="connsiteX1" fmla="*/ 75669 w 112073"/>
              <a:gd name="connsiteY1" fmla="*/ 164375 h 670564"/>
              <a:gd name="connsiteX2" fmla="*/ 75669 w 112073"/>
              <a:gd name="connsiteY2" fmla="*/ 390756 h 670564"/>
              <a:gd name="connsiteX3" fmla="*/ 80108 w 112073"/>
              <a:gd name="connsiteY3" fmla="*/ 670402 h 670564"/>
              <a:gd name="connsiteX4" fmla="*/ 80108 w 112073"/>
              <a:gd name="connsiteY4" fmla="*/ 426266 h 670564"/>
              <a:gd name="connsiteX5" fmla="*/ 106741 w 112073"/>
              <a:gd name="connsiteY5" fmla="*/ 115548 h 670564"/>
              <a:gd name="connsiteX6" fmla="*/ 102302 w 112073"/>
              <a:gd name="connsiteY6" fmla="*/ 191008 h 670564"/>
              <a:gd name="connsiteX7" fmla="*/ 209 w 112073"/>
              <a:gd name="connsiteY7" fmla="*/ 138 h 670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073" h="670564">
                <a:moveTo>
                  <a:pt x="209" y="138"/>
                </a:moveTo>
                <a:cubicBezTo>
                  <a:pt x="-4230" y="-4301"/>
                  <a:pt x="63092" y="99272"/>
                  <a:pt x="75669" y="164375"/>
                </a:cubicBezTo>
                <a:cubicBezTo>
                  <a:pt x="88246" y="229478"/>
                  <a:pt x="74929" y="306418"/>
                  <a:pt x="75669" y="390756"/>
                </a:cubicBezTo>
                <a:cubicBezTo>
                  <a:pt x="76409" y="475094"/>
                  <a:pt x="79368" y="664484"/>
                  <a:pt x="80108" y="670402"/>
                </a:cubicBezTo>
                <a:cubicBezTo>
                  <a:pt x="80848" y="676320"/>
                  <a:pt x="75669" y="518742"/>
                  <a:pt x="80108" y="426266"/>
                </a:cubicBezTo>
                <a:cubicBezTo>
                  <a:pt x="84547" y="333790"/>
                  <a:pt x="103042" y="154758"/>
                  <a:pt x="106741" y="115548"/>
                </a:cubicBezTo>
                <a:cubicBezTo>
                  <a:pt x="110440" y="76338"/>
                  <a:pt x="118578" y="208024"/>
                  <a:pt x="102302" y="191008"/>
                </a:cubicBezTo>
                <a:cubicBezTo>
                  <a:pt x="86026" y="173993"/>
                  <a:pt x="4648" y="4577"/>
                  <a:pt x="209" y="138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 273">
            <a:extLst>
              <a:ext uri="{FF2B5EF4-FFF2-40B4-BE49-F238E27FC236}">
                <a16:creationId xmlns:a16="http://schemas.microsoft.com/office/drawing/2014/main" id="{E1D0C3DD-8595-5CA6-BA34-8882919E2C92}"/>
              </a:ext>
            </a:extLst>
          </p:cNvPr>
          <p:cNvSpPr/>
          <p:nvPr/>
        </p:nvSpPr>
        <p:spPr>
          <a:xfrm>
            <a:off x="4314266" y="7740756"/>
            <a:ext cx="657261" cy="386753"/>
          </a:xfrm>
          <a:custGeom>
            <a:avLst/>
            <a:gdLst>
              <a:gd name="connsiteX0" fmla="*/ 657229 w 657261"/>
              <a:gd name="connsiteY0" fmla="*/ 572 h 386753"/>
              <a:gd name="connsiteX1" fmla="*/ 266612 w 657261"/>
              <a:gd name="connsiteY1" fmla="*/ 297974 h 386753"/>
              <a:gd name="connsiteX2" fmla="*/ 377583 w 657261"/>
              <a:gd name="connsiteY2" fmla="*/ 213636 h 386753"/>
              <a:gd name="connsiteX3" fmla="*/ 282 w 657261"/>
              <a:gd name="connsiteY3" fmla="*/ 386751 h 386753"/>
              <a:gd name="connsiteX4" fmla="*/ 315439 w 657261"/>
              <a:gd name="connsiteY4" fmla="*/ 218075 h 386753"/>
              <a:gd name="connsiteX5" fmla="*/ 288806 w 657261"/>
              <a:gd name="connsiteY5" fmla="*/ 222514 h 386753"/>
              <a:gd name="connsiteX6" fmla="*/ 657229 w 657261"/>
              <a:gd name="connsiteY6" fmla="*/ 572 h 386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7261" h="386753">
                <a:moveTo>
                  <a:pt x="657229" y="572"/>
                </a:moveTo>
                <a:cubicBezTo>
                  <a:pt x="653530" y="13149"/>
                  <a:pt x="266612" y="297974"/>
                  <a:pt x="266612" y="297974"/>
                </a:cubicBezTo>
                <a:cubicBezTo>
                  <a:pt x="220004" y="333485"/>
                  <a:pt x="421971" y="198840"/>
                  <a:pt x="377583" y="213636"/>
                </a:cubicBezTo>
                <a:cubicBezTo>
                  <a:pt x="333195" y="228432"/>
                  <a:pt x="10639" y="386011"/>
                  <a:pt x="282" y="386751"/>
                </a:cubicBezTo>
                <a:cubicBezTo>
                  <a:pt x="-10075" y="387491"/>
                  <a:pt x="267352" y="245448"/>
                  <a:pt x="315439" y="218075"/>
                </a:cubicBezTo>
                <a:cubicBezTo>
                  <a:pt x="363526" y="190702"/>
                  <a:pt x="231841" y="258764"/>
                  <a:pt x="288806" y="222514"/>
                </a:cubicBezTo>
                <a:cubicBezTo>
                  <a:pt x="345771" y="186264"/>
                  <a:pt x="660928" y="-12005"/>
                  <a:pt x="657229" y="572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 274">
            <a:extLst>
              <a:ext uri="{FF2B5EF4-FFF2-40B4-BE49-F238E27FC236}">
                <a16:creationId xmlns:a16="http://schemas.microsoft.com/office/drawing/2014/main" id="{5E4C6AC4-BA78-2F12-35BB-46D9BD37253B}"/>
              </a:ext>
            </a:extLst>
          </p:cNvPr>
          <p:cNvSpPr/>
          <p:nvPr/>
        </p:nvSpPr>
        <p:spPr>
          <a:xfrm>
            <a:off x="5154360" y="9256821"/>
            <a:ext cx="344484" cy="326958"/>
          </a:xfrm>
          <a:custGeom>
            <a:avLst/>
            <a:gdLst>
              <a:gd name="connsiteX0" fmla="*/ 3566 w 344484"/>
              <a:gd name="connsiteY0" fmla="*/ 2589 h 326958"/>
              <a:gd name="connsiteX1" fmla="*/ 340918 w 344484"/>
              <a:gd name="connsiteY1" fmla="*/ 322185 h 326958"/>
              <a:gd name="connsiteX2" fmla="*/ 172242 w 344484"/>
              <a:gd name="connsiteY2" fmla="*/ 180142 h 326958"/>
              <a:gd name="connsiteX3" fmla="*/ 3566 w 344484"/>
              <a:gd name="connsiteY3" fmla="*/ 2589 h 32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484" h="326958">
                <a:moveTo>
                  <a:pt x="3566" y="2589"/>
                </a:moveTo>
                <a:cubicBezTo>
                  <a:pt x="31679" y="26263"/>
                  <a:pt x="312806" y="292593"/>
                  <a:pt x="340918" y="322185"/>
                </a:cubicBezTo>
                <a:cubicBezTo>
                  <a:pt x="369030" y="351777"/>
                  <a:pt x="223289" y="236367"/>
                  <a:pt x="172242" y="180142"/>
                </a:cubicBezTo>
                <a:cubicBezTo>
                  <a:pt x="121195" y="123917"/>
                  <a:pt x="-24547" y="-21085"/>
                  <a:pt x="3566" y="2589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 275">
            <a:extLst>
              <a:ext uri="{FF2B5EF4-FFF2-40B4-BE49-F238E27FC236}">
                <a16:creationId xmlns:a16="http://schemas.microsoft.com/office/drawing/2014/main" id="{D023D3C1-868F-A538-49D6-5B26488BED21}"/>
              </a:ext>
            </a:extLst>
          </p:cNvPr>
          <p:cNvSpPr/>
          <p:nvPr/>
        </p:nvSpPr>
        <p:spPr>
          <a:xfrm>
            <a:off x="4251744" y="7999204"/>
            <a:ext cx="227328" cy="691564"/>
          </a:xfrm>
          <a:custGeom>
            <a:avLst/>
            <a:gdLst>
              <a:gd name="connsiteX0" fmla="*/ 227040 w 227328"/>
              <a:gd name="connsiteY0" fmla="*/ 4015 h 691564"/>
              <a:gd name="connsiteX1" fmla="*/ 67242 w 227328"/>
              <a:gd name="connsiteY1" fmla="*/ 439021 h 691564"/>
              <a:gd name="connsiteX2" fmla="*/ 660 w 227328"/>
              <a:gd name="connsiteY2" fmla="*/ 687596 h 691564"/>
              <a:gd name="connsiteX3" fmla="*/ 102753 w 227328"/>
              <a:gd name="connsiteY3" fmla="*/ 248151 h 691564"/>
              <a:gd name="connsiteX4" fmla="*/ 227040 w 227328"/>
              <a:gd name="connsiteY4" fmla="*/ 4015 h 691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328" h="691564">
                <a:moveTo>
                  <a:pt x="227040" y="4015"/>
                </a:moveTo>
                <a:cubicBezTo>
                  <a:pt x="221122" y="35827"/>
                  <a:pt x="104972" y="325091"/>
                  <a:pt x="67242" y="439021"/>
                </a:cubicBezTo>
                <a:cubicBezTo>
                  <a:pt x="29512" y="552951"/>
                  <a:pt x="-5258" y="719408"/>
                  <a:pt x="660" y="687596"/>
                </a:cubicBezTo>
                <a:cubicBezTo>
                  <a:pt x="6578" y="655784"/>
                  <a:pt x="59105" y="359862"/>
                  <a:pt x="102753" y="248151"/>
                </a:cubicBezTo>
                <a:cubicBezTo>
                  <a:pt x="146401" y="136440"/>
                  <a:pt x="232958" y="-27797"/>
                  <a:pt x="227040" y="4015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 276">
            <a:extLst>
              <a:ext uri="{FF2B5EF4-FFF2-40B4-BE49-F238E27FC236}">
                <a16:creationId xmlns:a16="http://schemas.microsoft.com/office/drawing/2014/main" id="{E1D71911-2622-AEC4-5E80-F6964CD6DDF2}"/>
              </a:ext>
            </a:extLst>
          </p:cNvPr>
          <p:cNvSpPr/>
          <p:nvPr/>
        </p:nvSpPr>
        <p:spPr>
          <a:xfrm>
            <a:off x="4269758" y="7923805"/>
            <a:ext cx="202183" cy="965346"/>
          </a:xfrm>
          <a:custGeom>
            <a:avLst/>
            <a:gdLst>
              <a:gd name="connsiteX0" fmla="*/ 200149 w 202183"/>
              <a:gd name="connsiteY0" fmla="*/ 3954 h 965346"/>
              <a:gd name="connsiteX1" fmla="*/ 18157 w 202183"/>
              <a:gd name="connsiteY1" fmla="*/ 443399 h 965346"/>
              <a:gd name="connsiteX2" fmla="*/ 18157 w 202183"/>
              <a:gd name="connsiteY2" fmla="*/ 958304 h 965346"/>
              <a:gd name="connsiteX3" fmla="*/ 4840 w 202183"/>
              <a:gd name="connsiteY3" fmla="*/ 709729 h 965346"/>
              <a:gd name="connsiteX4" fmla="*/ 111372 w 202183"/>
              <a:gd name="connsiteY4" fmla="*/ 252529 h 965346"/>
              <a:gd name="connsiteX5" fmla="*/ 200149 w 202183"/>
              <a:gd name="connsiteY5" fmla="*/ 3954 h 96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183" h="965346">
                <a:moveTo>
                  <a:pt x="200149" y="3954"/>
                </a:moveTo>
                <a:cubicBezTo>
                  <a:pt x="184613" y="35766"/>
                  <a:pt x="48489" y="284341"/>
                  <a:pt x="18157" y="443399"/>
                </a:cubicBezTo>
                <a:cubicBezTo>
                  <a:pt x="-12175" y="602457"/>
                  <a:pt x="20376" y="913916"/>
                  <a:pt x="18157" y="958304"/>
                </a:cubicBezTo>
                <a:cubicBezTo>
                  <a:pt x="15938" y="1002692"/>
                  <a:pt x="-10696" y="827358"/>
                  <a:pt x="4840" y="709729"/>
                </a:cubicBezTo>
                <a:cubicBezTo>
                  <a:pt x="20376" y="592100"/>
                  <a:pt x="84739" y="365719"/>
                  <a:pt x="111372" y="252529"/>
                </a:cubicBezTo>
                <a:cubicBezTo>
                  <a:pt x="138005" y="139339"/>
                  <a:pt x="215685" y="-27858"/>
                  <a:pt x="200149" y="3954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フリーフォーム 277">
            <a:extLst>
              <a:ext uri="{FF2B5EF4-FFF2-40B4-BE49-F238E27FC236}">
                <a16:creationId xmlns:a16="http://schemas.microsoft.com/office/drawing/2014/main" id="{2B0B5E51-C6FE-E17B-AD66-29A6C30771DE}"/>
              </a:ext>
            </a:extLst>
          </p:cNvPr>
          <p:cNvSpPr/>
          <p:nvPr/>
        </p:nvSpPr>
        <p:spPr>
          <a:xfrm>
            <a:off x="4308604" y="8795460"/>
            <a:ext cx="317442" cy="776019"/>
          </a:xfrm>
          <a:custGeom>
            <a:avLst/>
            <a:gdLst>
              <a:gd name="connsiteX0" fmla="*/ 1505 w 317442"/>
              <a:gd name="connsiteY0" fmla="*/ 2311 h 776019"/>
              <a:gd name="connsiteX1" fmla="*/ 312223 w 317442"/>
              <a:gd name="connsiteY1" fmla="*/ 748035 h 776019"/>
              <a:gd name="connsiteX2" fmla="*/ 187936 w 317442"/>
              <a:gd name="connsiteY2" fmla="*/ 588237 h 776019"/>
              <a:gd name="connsiteX3" fmla="*/ 76965 w 317442"/>
              <a:gd name="connsiteY3" fmla="*/ 304152 h 776019"/>
              <a:gd name="connsiteX4" fmla="*/ 187936 w 317442"/>
              <a:gd name="connsiteY4" fmla="*/ 508338 h 776019"/>
              <a:gd name="connsiteX5" fmla="*/ 1505 w 317442"/>
              <a:gd name="connsiteY5" fmla="*/ 2311 h 776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442" h="776019">
                <a:moveTo>
                  <a:pt x="1505" y="2311"/>
                </a:moveTo>
                <a:cubicBezTo>
                  <a:pt x="22220" y="42261"/>
                  <a:pt x="281151" y="650381"/>
                  <a:pt x="312223" y="748035"/>
                </a:cubicBezTo>
                <a:cubicBezTo>
                  <a:pt x="343295" y="845689"/>
                  <a:pt x="227146" y="662217"/>
                  <a:pt x="187936" y="588237"/>
                </a:cubicBezTo>
                <a:cubicBezTo>
                  <a:pt x="148726" y="514257"/>
                  <a:pt x="76965" y="317468"/>
                  <a:pt x="76965" y="304152"/>
                </a:cubicBezTo>
                <a:cubicBezTo>
                  <a:pt x="76965" y="290836"/>
                  <a:pt x="195334" y="563823"/>
                  <a:pt x="187936" y="508338"/>
                </a:cubicBezTo>
                <a:cubicBezTo>
                  <a:pt x="180538" y="452853"/>
                  <a:pt x="-19210" y="-37639"/>
                  <a:pt x="1505" y="2311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フリーフォーム 278">
            <a:extLst>
              <a:ext uri="{FF2B5EF4-FFF2-40B4-BE49-F238E27FC236}">
                <a16:creationId xmlns:a16="http://schemas.microsoft.com/office/drawing/2014/main" id="{CA1ACF69-34ED-671A-82EC-82E74063C736}"/>
              </a:ext>
            </a:extLst>
          </p:cNvPr>
          <p:cNvSpPr/>
          <p:nvPr/>
        </p:nvSpPr>
        <p:spPr>
          <a:xfrm>
            <a:off x="3232542" y="8069909"/>
            <a:ext cx="1218201" cy="520216"/>
          </a:xfrm>
          <a:custGeom>
            <a:avLst/>
            <a:gdLst>
              <a:gd name="connsiteX0" fmla="*/ 1215171 w 1218201"/>
              <a:gd name="connsiteY0" fmla="*/ 4332 h 520216"/>
              <a:gd name="connsiteX1" fmla="*/ 3369 w 1218201"/>
              <a:gd name="connsiteY1" fmla="*/ 519237 h 520216"/>
              <a:gd name="connsiteX2" fmla="*/ 837870 w 1218201"/>
              <a:gd name="connsiteY2" fmla="*/ 137497 h 520216"/>
              <a:gd name="connsiteX3" fmla="*/ 362914 w 1218201"/>
              <a:gd name="connsiteY3" fmla="*/ 266223 h 520216"/>
              <a:gd name="connsiteX4" fmla="*/ 1215171 w 1218201"/>
              <a:gd name="connsiteY4" fmla="*/ 4332 h 52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201" h="520216">
                <a:moveTo>
                  <a:pt x="1215171" y="4332"/>
                </a:moveTo>
                <a:cubicBezTo>
                  <a:pt x="1155247" y="46501"/>
                  <a:pt x="66252" y="497043"/>
                  <a:pt x="3369" y="519237"/>
                </a:cubicBezTo>
                <a:cubicBezTo>
                  <a:pt x="-59514" y="541431"/>
                  <a:pt x="777946" y="179666"/>
                  <a:pt x="837870" y="137497"/>
                </a:cubicBezTo>
                <a:cubicBezTo>
                  <a:pt x="897794" y="95328"/>
                  <a:pt x="298551" y="291377"/>
                  <a:pt x="362914" y="266223"/>
                </a:cubicBezTo>
                <a:cubicBezTo>
                  <a:pt x="427277" y="241070"/>
                  <a:pt x="1275095" y="-37837"/>
                  <a:pt x="1215171" y="4332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フリーフォーム 279">
            <a:extLst>
              <a:ext uri="{FF2B5EF4-FFF2-40B4-BE49-F238E27FC236}">
                <a16:creationId xmlns:a16="http://schemas.microsoft.com/office/drawing/2014/main" id="{8783BA65-385F-B73B-529C-CFFFB6E511D7}"/>
              </a:ext>
            </a:extLst>
          </p:cNvPr>
          <p:cNvSpPr/>
          <p:nvPr/>
        </p:nvSpPr>
        <p:spPr>
          <a:xfrm>
            <a:off x="1409499" y="8171487"/>
            <a:ext cx="2806912" cy="1066577"/>
          </a:xfrm>
          <a:custGeom>
            <a:avLst/>
            <a:gdLst>
              <a:gd name="connsiteX0" fmla="*/ 2051 w 2806912"/>
              <a:gd name="connsiteY0" fmla="*/ 1065729 h 1066577"/>
              <a:gd name="connsiteX1" fmla="*/ 2789639 w 2806912"/>
              <a:gd name="connsiteY1" fmla="*/ 4847 h 1066577"/>
              <a:gd name="connsiteX2" fmla="*/ 1231608 w 2806912"/>
              <a:gd name="connsiteY2" fmla="*/ 652917 h 1066577"/>
              <a:gd name="connsiteX3" fmla="*/ 2319122 w 2806912"/>
              <a:gd name="connsiteY3" fmla="*/ 191278 h 1066577"/>
              <a:gd name="connsiteX4" fmla="*/ 2051 w 2806912"/>
              <a:gd name="connsiteY4" fmla="*/ 1065729 h 106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6912" h="1066577">
                <a:moveTo>
                  <a:pt x="2051" y="1065729"/>
                </a:moveTo>
                <a:cubicBezTo>
                  <a:pt x="80471" y="1034657"/>
                  <a:pt x="2584713" y="73649"/>
                  <a:pt x="2789639" y="4847"/>
                </a:cubicBezTo>
                <a:cubicBezTo>
                  <a:pt x="2994565" y="-63955"/>
                  <a:pt x="1310028" y="621845"/>
                  <a:pt x="1231608" y="652917"/>
                </a:cubicBezTo>
                <a:cubicBezTo>
                  <a:pt x="1153189" y="683989"/>
                  <a:pt x="2519609" y="118037"/>
                  <a:pt x="2319122" y="191278"/>
                </a:cubicBezTo>
                <a:cubicBezTo>
                  <a:pt x="2118635" y="264519"/>
                  <a:pt x="-76369" y="1096801"/>
                  <a:pt x="2051" y="1065729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 280">
            <a:extLst>
              <a:ext uri="{FF2B5EF4-FFF2-40B4-BE49-F238E27FC236}">
                <a16:creationId xmlns:a16="http://schemas.microsoft.com/office/drawing/2014/main" id="{4A47D992-B9C1-7A9A-B75F-E626BA097DAD}"/>
              </a:ext>
            </a:extLst>
          </p:cNvPr>
          <p:cNvSpPr/>
          <p:nvPr/>
        </p:nvSpPr>
        <p:spPr>
          <a:xfrm>
            <a:off x="703414" y="9114716"/>
            <a:ext cx="1224504" cy="440202"/>
          </a:xfrm>
          <a:custGeom>
            <a:avLst/>
            <a:gdLst>
              <a:gd name="connsiteX0" fmla="*/ 1218602 w 1224504"/>
              <a:gd name="connsiteY0" fmla="*/ 2651 h 440202"/>
              <a:gd name="connsiteX1" fmla="*/ 464000 w 1224504"/>
              <a:gd name="connsiteY1" fmla="*/ 260103 h 440202"/>
              <a:gd name="connsiteX2" fmla="*/ 24555 w 1224504"/>
              <a:gd name="connsiteY2" fmla="*/ 433218 h 440202"/>
              <a:gd name="connsiteX3" fmla="*/ 1218602 w 1224504"/>
              <a:gd name="connsiteY3" fmla="*/ 2651 h 440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4504" h="440202">
                <a:moveTo>
                  <a:pt x="1218602" y="2651"/>
                </a:moveTo>
                <a:cubicBezTo>
                  <a:pt x="1291843" y="-26201"/>
                  <a:pt x="663008" y="188342"/>
                  <a:pt x="464000" y="260103"/>
                </a:cubicBezTo>
                <a:cubicBezTo>
                  <a:pt x="264992" y="331864"/>
                  <a:pt x="-97513" y="473167"/>
                  <a:pt x="24555" y="433218"/>
                </a:cubicBezTo>
                <a:cubicBezTo>
                  <a:pt x="146623" y="393269"/>
                  <a:pt x="1145361" y="31503"/>
                  <a:pt x="1218602" y="2651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 281">
            <a:extLst>
              <a:ext uri="{FF2B5EF4-FFF2-40B4-BE49-F238E27FC236}">
                <a16:creationId xmlns:a16="http://schemas.microsoft.com/office/drawing/2014/main" id="{478EC994-C1EC-9E71-9EA3-B2782746D278}"/>
              </a:ext>
            </a:extLst>
          </p:cNvPr>
          <p:cNvSpPr/>
          <p:nvPr/>
        </p:nvSpPr>
        <p:spPr>
          <a:xfrm>
            <a:off x="9148399" y="8557412"/>
            <a:ext cx="53321" cy="886539"/>
          </a:xfrm>
          <a:custGeom>
            <a:avLst/>
            <a:gdLst>
              <a:gd name="connsiteX0" fmla="*/ 40 w 53321"/>
              <a:gd name="connsiteY0" fmla="*/ 5101 h 886539"/>
              <a:gd name="connsiteX1" fmla="*/ 17795 w 53321"/>
              <a:gd name="connsiteY1" fmla="*/ 883990 h 886539"/>
              <a:gd name="connsiteX2" fmla="*/ 53306 w 53321"/>
              <a:gd name="connsiteY2" fmla="*/ 280308 h 886539"/>
              <a:gd name="connsiteX3" fmla="*/ 22234 w 53321"/>
              <a:gd name="connsiteY3" fmla="*/ 511128 h 886539"/>
              <a:gd name="connsiteX4" fmla="*/ 40 w 53321"/>
              <a:gd name="connsiteY4" fmla="*/ 5101 h 88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21" h="886539">
                <a:moveTo>
                  <a:pt x="40" y="5101"/>
                </a:moveTo>
                <a:cubicBezTo>
                  <a:pt x="-700" y="67245"/>
                  <a:pt x="8917" y="838122"/>
                  <a:pt x="17795" y="883990"/>
                </a:cubicBezTo>
                <a:cubicBezTo>
                  <a:pt x="26673" y="929858"/>
                  <a:pt x="52566" y="342452"/>
                  <a:pt x="53306" y="280308"/>
                </a:cubicBezTo>
                <a:cubicBezTo>
                  <a:pt x="54046" y="218164"/>
                  <a:pt x="28152" y="554037"/>
                  <a:pt x="22234" y="511128"/>
                </a:cubicBezTo>
                <a:cubicBezTo>
                  <a:pt x="16316" y="468219"/>
                  <a:pt x="780" y="-57043"/>
                  <a:pt x="40" y="5101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 282">
            <a:extLst>
              <a:ext uri="{FF2B5EF4-FFF2-40B4-BE49-F238E27FC236}">
                <a16:creationId xmlns:a16="http://schemas.microsoft.com/office/drawing/2014/main" id="{2C6CD6B3-7414-D309-AED4-F7E0082790A0}"/>
              </a:ext>
            </a:extLst>
          </p:cNvPr>
          <p:cNvSpPr/>
          <p:nvPr/>
        </p:nvSpPr>
        <p:spPr>
          <a:xfrm>
            <a:off x="9036695" y="8480943"/>
            <a:ext cx="156414" cy="1115863"/>
          </a:xfrm>
          <a:custGeom>
            <a:avLst/>
            <a:gdLst>
              <a:gd name="connsiteX0" fmla="*/ 120622 w 156414"/>
              <a:gd name="connsiteY0" fmla="*/ 41620 h 1115863"/>
              <a:gd name="connsiteX1" fmla="*/ 120622 w 156414"/>
              <a:gd name="connsiteY1" fmla="*/ 108203 h 1115863"/>
              <a:gd name="connsiteX2" fmla="*/ 93988 w 156414"/>
              <a:gd name="connsiteY2" fmla="*/ 836172 h 1115863"/>
              <a:gd name="connsiteX3" fmla="*/ 773 w 156414"/>
              <a:gd name="connsiteY3" fmla="*/ 1115818 h 1115863"/>
              <a:gd name="connsiteX4" fmla="*/ 151693 w 156414"/>
              <a:gd name="connsiteY4" fmla="*/ 858366 h 1115863"/>
              <a:gd name="connsiteX5" fmla="*/ 116183 w 156414"/>
              <a:gd name="connsiteY5" fmla="*/ 893876 h 1115863"/>
              <a:gd name="connsiteX6" fmla="*/ 93988 w 156414"/>
              <a:gd name="connsiteY6" fmla="*/ 299073 h 1115863"/>
              <a:gd name="connsiteX7" fmla="*/ 93988 w 156414"/>
              <a:gd name="connsiteY7" fmla="*/ 481065 h 1115863"/>
              <a:gd name="connsiteX8" fmla="*/ 120622 w 156414"/>
              <a:gd name="connsiteY8" fmla="*/ 41620 h 1115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414" h="1115863">
                <a:moveTo>
                  <a:pt x="120622" y="41620"/>
                </a:moveTo>
                <a:cubicBezTo>
                  <a:pt x="125061" y="-20524"/>
                  <a:pt x="125061" y="-24222"/>
                  <a:pt x="120622" y="108203"/>
                </a:cubicBezTo>
                <a:cubicBezTo>
                  <a:pt x="116183" y="240628"/>
                  <a:pt x="113963" y="668236"/>
                  <a:pt x="93988" y="836172"/>
                </a:cubicBezTo>
                <a:cubicBezTo>
                  <a:pt x="74013" y="1004108"/>
                  <a:pt x="-8845" y="1112119"/>
                  <a:pt x="773" y="1115818"/>
                </a:cubicBezTo>
                <a:cubicBezTo>
                  <a:pt x="10390" y="1119517"/>
                  <a:pt x="132458" y="895356"/>
                  <a:pt x="151693" y="858366"/>
                </a:cubicBezTo>
                <a:cubicBezTo>
                  <a:pt x="170928" y="821376"/>
                  <a:pt x="125800" y="987091"/>
                  <a:pt x="116183" y="893876"/>
                </a:cubicBezTo>
                <a:cubicBezTo>
                  <a:pt x="106566" y="800661"/>
                  <a:pt x="97687" y="367875"/>
                  <a:pt x="93988" y="299073"/>
                </a:cubicBezTo>
                <a:cubicBezTo>
                  <a:pt x="90289" y="230271"/>
                  <a:pt x="88809" y="519535"/>
                  <a:pt x="93988" y="481065"/>
                </a:cubicBezTo>
                <a:cubicBezTo>
                  <a:pt x="99167" y="442595"/>
                  <a:pt x="116183" y="103764"/>
                  <a:pt x="120622" y="41620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フリーフォーム 283">
            <a:extLst>
              <a:ext uri="{FF2B5EF4-FFF2-40B4-BE49-F238E27FC236}">
                <a16:creationId xmlns:a16="http://schemas.microsoft.com/office/drawing/2014/main" id="{8BCCD07F-DE35-A34E-9B3D-99A5D8129D06}"/>
              </a:ext>
            </a:extLst>
          </p:cNvPr>
          <p:cNvSpPr/>
          <p:nvPr/>
        </p:nvSpPr>
        <p:spPr>
          <a:xfrm>
            <a:off x="9205898" y="8561297"/>
            <a:ext cx="40772" cy="655568"/>
          </a:xfrm>
          <a:custGeom>
            <a:avLst/>
            <a:gdLst>
              <a:gd name="connsiteX0" fmla="*/ 246 w 40772"/>
              <a:gd name="connsiteY0" fmla="*/ 5654 h 655568"/>
              <a:gd name="connsiteX1" fmla="*/ 18001 w 40772"/>
              <a:gd name="connsiteY1" fmla="*/ 653724 h 655568"/>
              <a:gd name="connsiteX2" fmla="*/ 40195 w 40772"/>
              <a:gd name="connsiteY2" fmla="*/ 205402 h 655568"/>
              <a:gd name="connsiteX3" fmla="*/ 31318 w 40772"/>
              <a:gd name="connsiteY3" fmla="*/ 329689 h 655568"/>
              <a:gd name="connsiteX4" fmla="*/ 246 w 40772"/>
              <a:gd name="connsiteY4" fmla="*/ 5654 h 655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772" h="655568">
                <a:moveTo>
                  <a:pt x="246" y="5654"/>
                </a:moveTo>
                <a:cubicBezTo>
                  <a:pt x="-1973" y="59660"/>
                  <a:pt x="11343" y="620433"/>
                  <a:pt x="18001" y="653724"/>
                </a:cubicBezTo>
                <a:cubicBezTo>
                  <a:pt x="24659" y="687015"/>
                  <a:pt x="37976" y="259408"/>
                  <a:pt x="40195" y="205402"/>
                </a:cubicBezTo>
                <a:cubicBezTo>
                  <a:pt x="42414" y="151396"/>
                  <a:pt x="37976" y="357802"/>
                  <a:pt x="31318" y="329689"/>
                </a:cubicBezTo>
                <a:cubicBezTo>
                  <a:pt x="24660" y="301576"/>
                  <a:pt x="2465" y="-48352"/>
                  <a:pt x="246" y="5654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フリーフォーム 284">
            <a:extLst>
              <a:ext uri="{FF2B5EF4-FFF2-40B4-BE49-F238E27FC236}">
                <a16:creationId xmlns:a16="http://schemas.microsoft.com/office/drawing/2014/main" id="{F3745B00-95E0-3ED4-EB69-D7BAB1C66155}"/>
              </a:ext>
            </a:extLst>
          </p:cNvPr>
          <p:cNvSpPr/>
          <p:nvPr/>
        </p:nvSpPr>
        <p:spPr>
          <a:xfrm>
            <a:off x="9229696" y="8670399"/>
            <a:ext cx="1456769" cy="953571"/>
          </a:xfrm>
          <a:custGeom>
            <a:avLst/>
            <a:gdLst>
              <a:gd name="connsiteX0" fmla="*/ 51908 w 1456769"/>
              <a:gd name="connsiteY0" fmla="*/ 29718 h 953571"/>
              <a:gd name="connsiteX1" fmla="*/ 109613 w 1456769"/>
              <a:gd name="connsiteY1" fmla="*/ 96300 h 953571"/>
              <a:gd name="connsiteX2" fmla="*/ 1019574 w 1456769"/>
              <a:gd name="connsiteY2" fmla="*/ 682226 h 953571"/>
              <a:gd name="connsiteX3" fmla="*/ 389259 w 1456769"/>
              <a:gd name="connsiteY3" fmla="*/ 313803 h 953571"/>
              <a:gd name="connsiteX4" fmla="*/ 1454580 w 1456769"/>
              <a:gd name="connsiteY4" fmla="*/ 952995 h 953571"/>
              <a:gd name="connsiteX5" fmla="*/ 655589 w 1456769"/>
              <a:gd name="connsiteY5" fmla="*/ 424774 h 953571"/>
              <a:gd name="connsiteX6" fmla="*/ 251655 w 1456769"/>
              <a:gd name="connsiteY6" fmla="*/ 264976 h 953571"/>
              <a:gd name="connsiteX7" fmla="*/ 433648 w 1456769"/>
              <a:gd name="connsiteY7" fmla="*/ 398141 h 953571"/>
              <a:gd name="connsiteX8" fmla="*/ 51908 w 1456769"/>
              <a:gd name="connsiteY8" fmla="*/ 29718 h 953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6769" h="953571">
                <a:moveTo>
                  <a:pt x="51908" y="29718"/>
                </a:moveTo>
                <a:cubicBezTo>
                  <a:pt x="-2098" y="-20589"/>
                  <a:pt x="-51665" y="-12451"/>
                  <a:pt x="109613" y="96300"/>
                </a:cubicBezTo>
                <a:cubicBezTo>
                  <a:pt x="270891" y="205051"/>
                  <a:pt x="972966" y="645975"/>
                  <a:pt x="1019574" y="682226"/>
                </a:cubicBezTo>
                <a:cubicBezTo>
                  <a:pt x="1066182" y="718477"/>
                  <a:pt x="316758" y="268675"/>
                  <a:pt x="389259" y="313803"/>
                </a:cubicBezTo>
                <a:cubicBezTo>
                  <a:pt x="461760" y="358931"/>
                  <a:pt x="1410192" y="934500"/>
                  <a:pt x="1454580" y="952995"/>
                </a:cubicBezTo>
                <a:cubicBezTo>
                  <a:pt x="1498968" y="971490"/>
                  <a:pt x="856076" y="539444"/>
                  <a:pt x="655589" y="424774"/>
                </a:cubicBezTo>
                <a:cubicBezTo>
                  <a:pt x="455102" y="310104"/>
                  <a:pt x="288645" y="269415"/>
                  <a:pt x="251655" y="264976"/>
                </a:cubicBezTo>
                <a:cubicBezTo>
                  <a:pt x="214665" y="260537"/>
                  <a:pt x="472118" y="437351"/>
                  <a:pt x="433648" y="398141"/>
                </a:cubicBezTo>
                <a:cubicBezTo>
                  <a:pt x="395178" y="358931"/>
                  <a:pt x="105914" y="80025"/>
                  <a:pt x="51908" y="29718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フリーフォーム 287">
            <a:extLst>
              <a:ext uri="{FF2B5EF4-FFF2-40B4-BE49-F238E27FC236}">
                <a16:creationId xmlns:a16="http://schemas.microsoft.com/office/drawing/2014/main" id="{03522029-FF9D-C646-C7DD-4CFD54922456}"/>
              </a:ext>
            </a:extLst>
          </p:cNvPr>
          <p:cNvSpPr/>
          <p:nvPr/>
        </p:nvSpPr>
        <p:spPr>
          <a:xfrm>
            <a:off x="8026234" y="7898041"/>
            <a:ext cx="1659676" cy="1794205"/>
          </a:xfrm>
          <a:custGeom>
            <a:avLst/>
            <a:gdLst>
              <a:gd name="connsiteX0" fmla="*/ 402149 w 1659676"/>
              <a:gd name="connsiteY0" fmla="*/ 255 h 1794205"/>
              <a:gd name="connsiteX1" fmla="*/ 667192 w 1659676"/>
              <a:gd name="connsiteY1" fmla="*/ 583350 h 1794205"/>
              <a:gd name="connsiteX2" fmla="*/ 455157 w 1659676"/>
              <a:gd name="connsiteY2" fmla="*/ 1471246 h 1794205"/>
              <a:gd name="connsiteX3" fmla="*/ 44340 w 1659676"/>
              <a:gd name="connsiteY3" fmla="*/ 1749542 h 1794205"/>
              <a:gd name="connsiteX4" fmla="*/ 1621349 w 1659676"/>
              <a:gd name="connsiteY4" fmla="*/ 1762794 h 1794205"/>
              <a:gd name="connsiteX5" fmla="*/ 1170775 w 1659676"/>
              <a:gd name="connsiteY5" fmla="*/ 1444742 h 1794205"/>
              <a:gd name="connsiteX6" fmla="*/ 1144270 w 1659676"/>
              <a:gd name="connsiteY6" fmla="*/ 649611 h 1794205"/>
              <a:gd name="connsiteX7" fmla="*/ 402149 w 1659676"/>
              <a:gd name="connsiteY7" fmla="*/ 255 h 179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9676" h="1794205">
                <a:moveTo>
                  <a:pt x="402149" y="255"/>
                </a:moveTo>
                <a:cubicBezTo>
                  <a:pt x="322636" y="-10788"/>
                  <a:pt x="658357" y="338185"/>
                  <a:pt x="667192" y="583350"/>
                </a:cubicBezTo>
                <a:cubicBezTo>
                  <a:pt x="676027" y="828515"/>
                  <a:pt x="558966" y="1276881"/>
                  <a:pt x="455157" y="1471246"/>
                </a:cubicBezTo>
                <a:cubicBezTo>
                  <a:pt x="351348" y="1665611"/>
                  <a:pt x="-150025" y="1700951"/>
                  <a:pt x="44340" y="1749542"/>
                </a:cubicBezTo>
                <a:cubicBezTo>
                  <a:pt x="238705" y="1798133"/>
                  <a:pt x="1433610" y="1813594"/>
                  <a:pt x="1621349" y="1762794"/>
                </a:cubicBezTo>
                <a:cubicBezTo>
                  <a:pt x="1809088" y="1711994"/>
                  <a:pt x="1250288" y="1630272"/>
                  <a:pt x="1170775" y="1444742"/>
                </a:cubicBezTo>
                <a:cubicBezTo>
                  <a:pt x="1091262" y="1259212"/>
                  <a:pt x="1270166" y="885941"/>
                  <a:pt x="1144270" y="649611"/>
                </a:cubicBezTo>
                <a:cubicBezTo>
                  <a:pt x="1018374" y="413281"/>
                  <a:pt x="481662" y="11298"/>
                  <a:pt x="402149" y="255"/>
                </a:cubicBezTo>
                <a:close/>
              </a:path>
            </a:pathLst>
          </a:cu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フリーフォーム 288">
            <a:extLst>
              <a:ext uri="{FF2B5EF4-FFF2-40B4-BE49-F238E27FC236}">
                <a16:creationId xmlns:a16="http://schemas.microsoft.com/office/drawing/2014/main" id="{FE90D8C4-7FE0-3DDA-4E4F-5A191AF62FC4}"/>
              </a:ext>
            </a:extLst>
          </p:cNvPr>
          <p:cNvSpPr/>
          <p:nvPr/>
        </p:nvSpPr>
        <p:spPr>
          <a:xfrm>
            <a:off x="1941133" y="8057322"/>
            <a:ext cx="2246554" cy="622852"/>
          </a:xfrm>
          <a:custGeom>
            <a:avLst/>
            <a:gdLst>
              <a:gd name="connsiteX0" fmla="*/ 2246554 w 2246554"/>
              <a:gd name="connsiteY0" fmla="*/ 0 h 622852"/>
              <a:gd name="connsiteX1" fmla="*/ 33441 w 2246554"/>
              <a:gd name="connsiteY1" fmla="*/ 583095 h 622852"/>
              <a:gd name="connsiteX2" fmla="*/ 788815 w 2246554"/>
              <a:gd name="connsiteY2" fmla="*/ 622852 h 62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6554" h="622852">
                <a:moveTo>
                  <a:pt x="2246554" y="0"/>
                </a:moveTo>
                <a:cubicBezTo>
                  <a:pt x="1261475" y="239643"/>
                  <a:pt x="276397" y="479286"/>
                  <a:pt x="33441" y="583095"/>
                </a:cubicBezTo>
                <a:cubicBezTo>
                  <a:pt x="-209516" y="686904"/>
                  <a:pt x="956676" y="481495"/>
                  <a:pt x="788815" y="622852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 289">
            <a:extLst>
              <a:ext uri="{FF2B5EF4-FFF2-40B4-BE49-F238E27FC236}">
                <a16:creationId xmlns:a16="http://schemas.microsoft.com/office/drawing/2014/main" id="{97E7363A-62F8-7E25-3FED-E31E91E3707C}"/>
              </a:ext>
            </a:extLst>
          </p:cNvPr>
          <p:cNvSpPr/>
          <p:nvPr/>
        </p:nvSpPr>
        <p:spPr>
          <a:xfrm>
            <a:off x="808303" y="7963728"/>
            <a:ext cx="4353958" cy="1685310"/>
          </a:xfrm>
          <a:custGeom>
            <a:avLst/>
            <a:gdLst>
              <a:gd name="connsiteX0" fmla="*/ 3551662 w 4353958"/>
              <a:gd name="connsiteY0" fmla="*/ 159855 h 1685310"/>
              <a:gd name="connsiteX1" fmla="*/ 66340 w 4353958"/>
              <a:gd name="connsiteY1" fmla="*/ 1511576 h 1685310"/>
              <a:gd name="connsiteX2" fmla="*/ 1219280 w 4353958"/>
              <a:gd name="connsiteY2" fmla="*/ 1352550 h 1685310"/>
              <a:gd name="connsiteX3" fmla="*/ 662688 w 4353958"/>
              <a:gd name="connsiteY3" fmla="*/ 1498324 h 1685310"/>
              <a:gd name="connsiteX4" fmla="*/ 4227523 w 4353958"/>
              <a:gd name="connsiteY4" fmla="*/ 1683855 h 1685310"/>
              <a:gd name="connsiteX5" fmla="*/ 3564914 w 4353958"/>
              <a:gd name="connsiteY5" fmla="*/ 1392307 h 1685310"/>
              <a:gd name="connsiteX6" fmla="*/ 3670932 w 4353958"/>
              <a:gd name="connsiteY6" fmla="*/ 345385 h 1685310"/>
              <a:gd name="connsiteX7" fmla="*/ 3167349 w 4353958"/>
              <a:gd name="connsiteY7" fmla="*/ 650185 h 1685310"/>
              <a:gd name="connsiteX8" fmla="*/ 3723940 w 4353958"/>
              <a:gd name="connsiteY8" fmla="*/ 80342 h 1685310"/>
              <a:gd name="connsiteX9" fmla="*/ 3551662 w 4353958"/>
              <a:gd name="connsiteY9" fmla="*/ 159855 h 1685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53958" h="1685310">
                <a:moveTo>
                  <a:pt x="3551662" y="159855"/>
                </a:moveTo>
                <a:cubicBezTo>
                  <a:pt x="2942062" y="398394"/>
                  <a:pt x="455070" y="1312794"/>
                  <a:pt x="66340" y="1511576"/>
                </a:cubicBezTo>
                <a:cubicBezTo>
                  <a:pt x="-322390" y="1710358"/>
                  <a:pt x="1119889" y="1354759"/>
                  <a:pt x="1219280" y="1352550"/>
                </a:cubicBezTo>
                <a:cubicBezTo>
                  <a:pt x="1318671" y="1350341"/>
                  <a:pt x="161314" y="1443107"/>
                  <a:pt x="662688" y="1498324"/>
                </a:cubicBezTo>
                <a:cubicBezTo>
                  <a:pt x="1164062" y="1553541"/>
                  <a:pt x="3743819" y="1701524"/>
                  <a:pt x="4227523" y="1683855"/>
                </a:cubicBezTo>
                <a:cubicBezTo>
                  <a:pt x="4711227" y="1666186"/>
                  <a:pt x="3657679" y="1615385"/>
                  <a:pt x="3564914" y="1392307"/>
                </a:cubicBezTo>
                <a:cubicBezTo>
                  <a:pt x="3472149" y="1169229"/>
                  <a:pt x="3737193" y="469072"/>
                  <a:pt x="3670932" y="345385"/>
                </a:cubicBezTo>
                <a:cubicBezTo>
                  <a:pt x="3604671" y="221698"/>
                  <a:pt x="3158514" y="694359"/>
                  <a:pt x="3167349" y="650185"/>
                </a:cubicBezTo>
                <a:cubicBezTo>
                  <a:pt x="3176184" y="606011"/>
                  <a:pt x="3653262" y="162064"/>
                  <a:pt x="3723940" y="80342"/>
                </a:cubicBezTo>
                <a:cubicBezTo>
                  <a:pt x="3794618" y="-1380"/>
                  <a:pt x="4161262" y="-78684"/>
                  <a:pt x="3551662" y="159855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フリーフォーム 290">
            <a:extLst>
              <a:ext uri="{FF2B5EF4-FFF2-40B4-BE49-F238E27FC236}">
                <a16:creationId xmlns:a16="http://schemas.microsoft.com/office/drawing/2014/main" id="{B9BC9F78-2815-B5FE-8D85-D036C3F0FCF5}"/>
              </a:ext>
            </a:extLst>
          </p:cNvPr>
          <p:cNvSpPr/>
          <p:nvPr/>
        </p:nvSpPr>
        <p:spPr>
          <a:xfrm>
            <a:off x="1489427" y="8581643"/>
            <a:ext cx="2752579" cy="846162"/>
          </a:xfrm>
          <a:custGeom>
            <a:avLst/>
            <a:gdLst>
              <a:gd name="connsiteX0" fmla="*/ 21321 w 2752579"/>
              <a:gd name="connsiteY0" fmla="*/ 827400 h 846162"/>
              <a:gd name="connsiteX1" fmla="*/ 2287443 w 2752579"/>
              <a:gd name="connsiteY1" fmla="*/ 19018 h 846162"/>
              <a:gd name="connsiteX2" fmla="*/ 1942886 w 2752579"/>
              <a:gd name="connsiteY2" fmla="*/ 257557 h 846162"/>
              <a:gd name="connsiteX3" fmla="*/ 2578990 w 2752579"/>
              <a:gd name="connsiteY3" fmla="*/ 284061 h 846162"/>
              <a:gd name="connsiteX4" fmla="*/ 1770608 w 2752579"/>
              <a:gd name="connsiteY4" fmla="*/ 655122 h 846162"/>
              <a:gd name="connsiteX5" fmla="*/ 2738016 w 2752579"/>
              <a:gd name="connsiteY5" fmla="*/ 628618 h 846162"/>
              <a:gd name="connsiteX6" fmla="*/ 856208 w 2752579"/>
              <a:gd name="connsiteY6" fmla="*/ 774392 h 846162"/>
              <a:gd name="connsiteX7" fmla="*/ 1134503 w 2752579"/>
              <a:gd name="connsiteY7" fmla="*/ 602114 h 846162"/>
              <a:gd name="connsiteX8" fmla="*/ 21321 w 2752579"/>
              <a:gd name="connsiteY8" fmla="*/ 827400 h 846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2579" h="846162">
                <a:moveTo>
                  <a:pt x="21321" y="827400"/>
                </a:moveTo>
                <a:cubicBezTo>
                  <a:pt x="213478" y="730217"/>
                  <a:pt x="1967182" y="113992"/>
                  <a:pt x="2287443" y="19018"/>
                </a:cubicBezTo>
                <a:cubicBezTo>
                  <a:pt x="2607704" y="-75956"/>
                  <a:pt x="1894295" y="213383"/>
                  <a:pt x="1942886" y="257557"/>
                </a:cubicBezTo>
                <a:cubicBezTo>
                  <a:pt x="1991477" y="301731"/>
                  <a:pt x="2607703" y="217800"/>
                  <a:pt x="2578990" y="284061"/>
                </a:cubicBezTo>
                <a:cubicBezTo>
                  <a:pt x="2550277" y="350322"/>
                  <a:pt x="1744104" y="597696"/>
                  <a:pt x="1770608" y="655122"/>
                </a:cubicBezTo>
                <a:cubicBezTo>
                  <a:pt x="1797112" y="712548"/>
                  <a:pt x="2890416" y="608740"/>
                  <a:pt x="2738016" y="628618"/>
                </a:cubicBezTo>
                <a:cubicBezTo>
                  <a:pt x="2585616" y="648496"/>
                  <a:pt x="1123460" y="778809"/>
                  <a:pt x="856208" y="774392"/>
                </a:cubicBezTo>
                <a:cubicBezTo>
                  <a:pt x="588956" y="769975"/>
                  <a:pt x="1273651" y="591071"/>
                  <a:pt x="1134503" y="602114"/>
                </a:cubicBezTo>
                <a:cubicBezTo>
                  <a:pt x="995355" y="613157"/>
                  <a:pt x="-170836" y="924583"/>
                  <a:pt x="21321" y="82740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フリーフォーム 291">
            <a:extLst>
              <a:ext uri="{FF2B5EF4-FFF2-40B4-BE49-F238E27FC236}">
                <a16:creationId xmlns:a16="http://schemas.microsoft.com/office/drawing/2014/main" id="{0FE3D840-3A24-77EE-AF34-EEC30A4AD7F7}"/>
              </a:ext>
            </a:extLst>
          </p:cNvPr>
          <p:cNvSpPr/>
          <p:nvPr/>
        </p:nvSpPr>
        <p:spPr>
          <a:xfrm>
            <a:off x="8741812" y="8571613"/>
            <a:ext cx="2046153" cy="1094203"/>
          </a:xfrm>
          <a:custGeom>
            <a:avLst/>
            <a:gdLst>
              <a:gd name="connsiteX0" fmla="*/ 309423 w 2046153"/>
              <a:gd name="connsiteY0" fmla="*/ 68804 h 1094203"/>
              <a:gd name="connsiteX1" fmla="*/ 349179 w 2046153"/>
              <a:gd name="connsiteY1" fmla="*/ 121813 h 1094203"/>
              <a:gd name="connsiteX2" fmla="*/ 2005701 w 2046153"/>
              <a:gd name="connsiteY2" fmla="*/ 996457 h 1094203"/>
              <a:gd name="connsiteX3" fmla="*/ 1409353 w 2046153"/>
              <a:gd name="connsiteY3" fmla="*/ 1075970 h 1094203"/>
              <a:gd name="connsiteX4" fmla="*/ 4623 w 2046153"/>
              <a:gd name="connsiteY4" fmla="*/ 1022961 h 1094203"/>
              <a:gd name="connsiteX5" fmla="*/ 932275 w 2046153"/>
              <a:gd name="connsiteY5" fmla="*/ 956700 h 1094203"/>
              <a:gd name="connsiteX6" fmla="*/ 216658 w 2046153"/>
              <a:gd name="connsiteY6" fmla="*/ 718161 h 1094203"/>
              <a:gd name="connsiteX7" fmla="*/ 958779 w 2046153"/>
              <a:gd name="connsiteY7" fmla="*/ 704909 h 1094203"/>
              <a:gd name="connsiteX8" fmla="*/ 309423 w 2046153"/>
              <a:gd name="connsiteY8" fmla="*/ 68804 h 109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6153" h="1094203">
                <a:moveTo>
                  <a:pt x="309423" y="68804"/>
                </a:moveTo>
                <a:cubicBezTo>
                  <a:pt x="207823" y="-28379"/>
                  <a:pt x="66466" y="-32796"/>
                  <a:pt x="349179" y="121813"/>
                </a:cubicBezTo>
                <a:cubicBezTo>
                  <a:pt x="631892" y="276422"/>
                  <a:pt x="1829005" y="837431"/>
                  <a:pt x="2005701" y="996457"/>
                </a:cubicBezTo>
                <a:cubicBezTo>
                  <a:pt x="2182397" y="1155483"/>
                  <a:pt x="1742866" y="1071553"/>
                  <a:pt x="1409353" y="1075970"/>
                </a:cubicBezTo>
                <a:cubicBezTo>
                  <a:pt x="1075840" y="1080387"/>
                  <a:pt x="84136" y="1042839"/>
                  <a:pt x="4623" y="1022961"/>
                </a:cubicBezTo>
                <a:cubicBezTo>
                  <a:pt x="-74890" y="1003083"/>
                  <a:pt x="896936" y="1007500"/>
                  <a:pt x="932275" y="956700"/>
                </a:cubicBezTo>
                <a:cubicBezTo>
                  <a:pt x="967614" y="905900"/>
                  <a:pt x="212241" y="760126"/>
                  <a:pt x="216658" y="718161"/>
                </a:cubicBezTo>
                <a:cubicBezTo>
                  <a:pt x="221075" y="676196"/>
                  <a:pt x="947736" y="819761"/>
                  <a:pt x="958779" y="704909"/>
                </a:cubicBezTo>
                <a:cubicBezTo>
                  <a:pt x="969822" y="590057"/>
                  <a:pt x="411023" y="165987"/>
                  <a:pt x="309423" y="68804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フリーフォーム 292">
            <a:extLst>
              <a:ext uri="{FF2B5EF4-FFF2-40B4-BE49-F238E27FC236}">
                <a16:creationId xmlns:a16="http://schemas.microsoft.com/office/drawing/2014/main" id="{5088C985-70C1-1F3E-8D80-EFA234ECBC4F}"/>
              </a:ext>
            </a:extLst>
          </p:cNvPr>
          <p:cNvSpPr/>
          <p:nvPr/>
        </p:nvSpPr>
        <p:spPr>
          <a:xfrm>
            <a:off x="8962680" y="8316294"/>
            <a:ext cx="1232912" cy="1306028"/>
          </a:xfrm>
          <a:custGeom>
            <a:avLst/>
            <a:gdLst>
              <a:gd name="connsiteX0" fmla="*/ 101807 w 1232912"/>
              <a:gd name="connsiteY0" fmla="*/ 6071 h 1306028"/>
              <a:gd name="connsiteX1" fmla="*/ 247581 w 1232912"/>
              <a:gd name="connsiteY1" fmla="*/ 761445 h 1306028"/>
              <a:gd name="connsiteX2" fmla="*/ 22294 w 1232912"/>
              <a:gd name="connsiteY2" fmla="*/ 1132506 h 1306028"/>
              <a:gd name="connsiteX3" fmla="*/ 896937 w 1232912"/>
              <a:gd name="connsiteY3" fmla="*/ 1304784 h 1306028"/>
              <a:gd name="connsiteX4" fmla="*/ 804172 w 1232912"/>
              <a:gd name="connsiteY4" fmla="*/ 1052993 h 1306028"/>
              <a:gd name="connsiteX5" fmla="*/ 1214990 w 1232912"/>
              <a:gd name="connsiteY5" fmla="*/ 1212019 h 1306028"/>
              <a:gd name="connsiteX6" fmla="*/ 101807 w 1232912"/>
              <a:gd name="connsiteY6" fmla="*/ 6071 h 130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2912" h="1306028">
                <a:moveTo>
                  <a:pt x="101807" y="6071"/>
                </a:moveTo>
                <a:cubicBezTo>
                  <a:pt x="-59428" y="-69025"/>
                  <a:pt x="260833" y="573706"/>
                  <a:pt x="247581" y="761445"/>
                </a:cubicBezTo>
                <a:cubicBezTo>
                  <a:pt x="234329" y="949184"/>
                  <a:pt x="-85932" y="1041950"/>
                  <a:pt x="22294" y="1132506"/>
                </a:cubicBezTo>
                <a:cubicBezTo>
                  <a:pt x="130520" y="1223062"/>
                  <a:pt x="766624" y="1318036"/>
                  <a:pt x="896937" y="1304784"/>
                </a:cubicBezTo>
                <a:cubicBezTo>
                  <a:pt x="1027250" y="1291532"/>
                  <a:pt x="751163" y="1068454"/>
                  <a:pt x="804172" y="1052993"/>
                </a:cubicBezTo>
                <a:cubicBezTo>
                  <a:pt x="857181" y="1037532"/>
                  <a:pt x="1329842" y="1384297"/>
                  <a:pt x="1214990" y="1212019"/>
                </a:cubicBezTo>
                <a:cubicBezTo>
                  <a:pt x="1100138" y="1039741"/>
                  <a:pt x="263042" y="81167"/>
                  <a:pt x="101807" y="607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フリーフォーム 294">
            <a:extLst>
              <a:ext uri="{FF2B5EF4-FFF2-40B4-BE49-F238E27FC236}">
                <a16:creationId xmlns:a16="http://schemas.microsoft.com/office/drawing/2014/main" id="{8B06E56C-73F8-65ED-4637-BFCF83F41C94}"/>
              </a:ext>
            </a:extLst>
          </p:cNvPr>
          <p:cNvSpPr/>
          <p:nvPr/>
        </p:nvSpPr>
        <p:spPr>
          <a:xfrm>
            <a:off x="3314016" y="8333239"/>
            <a:ext cx="717136" cy="1233522"/>
          </a:xfrm>
          <a:custGeom>
            <a:avLst/>
            <a:gdLst>
              <a:gd name="connsiteX0" fmla="*/ 587700 w 717136"/>
              <a:gd name="connsiteY0" fmla="*/ 3937 h 1233522"/>
              <a:gd name="connsiteX1" fmla="*/ 107743 w 717136"/>
              <a:gd name="connsiteY1" fmla="*/ 926613 h 1233522"/>
              <a:gd name="connsiteX2" fmla="*/ 186357 w 717136"/>
              <a:gd name="connsiteY2" fmla="*/ 798348 h 1233522"/>
              <a:gd name="connsiteX3" fmla="*/ 167 w 717136"/>
              <a:gd name="connsiteY3" fmla="*/ 1232792 h 1233522"/>
              <a:gd name="connsiteX4" fmla="*/ 165669 w 717136"/>
              <a:gd name="connsiteY4" fmla="*/ 876962 h 1233522"/>
              <a:gd name="connsiteX5" fmla="*/ 715964 w 717136"/>
              <a:gd name="connsiteY5" fmla="*/ 8075 h 1233522"/>
              <a:gd name="connsiteX6" fmla="*/ 318759 w 717136"/>
              <a:gd name="connsiteY6" fmla="*/ 570783 h 1233522"/>
              <a:gd name="connsiteX7" fmla="*/ 587700 w 717136"/>
              <a:gd name="connsiteY7" fmla="*/ 3937 h 1233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7136" h="1233522">
                <a:moveTo>
                  <a:pt x="587700" y="3937"/>
                </a:moveTo>
                <a:cubicBezTo>
                  <a:pt x="552531" y="63242"/>
                  <a:pt x="174633" y="794211"/>
                  <a:pt x="107743" y="926613"/>
                </a:cubicBezTo>
                <a:cubicBezTo>
                  <a:pt x="40853" y="1059015"/>
                  <a:pt x="204286" y="747318"/>
                  <a:pt x="186357" y="798348"/>
                </a:cubicBezTo>
                <a:cubicBezTo>
                  <a:pt x="168428" y="849378"/>
                  <a:pt x="3615" y="1219690"/>
                  <a:pt x="167" y="1232792"/>
                </a:cubicBezTo>
                <a:cubicBezTo>
                  <a:pt x="-3281" y="1245894"/>
                  <a:pt x="46370" y="1081081"/>
                  <a:pt x="165669" y="876962"/>
                </a:cubicBezTo>
                <a:cubicBezTo>
                  <a:pt x="284968" y="672843"/>
                  <a:pt x="690449" y="59105"/>
                  <a:pt x="715964" y="8075"/>
                </a:cubicBezTo>
                <a:cubicBezTo>
                  <a:pt x="741479" y="-42955"/>
                  <a:pt x="342205" y="566645"/>
                  <a:pt x="318759" y="570783"/>
                </a:cubicBezTo>
                <a:cubicBezTo>
                  <a:pt x="295313" y="574921"/>
                  <a:pt x="622869" y="-55368"/>
                  <a:pt x="587700" y="3937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フリーフォーム 295">
            <a:extLst>
              <a:ext uri="{FF2B5EF4-FFF2-40B4-BE49-F238E27FC236}">
                <a16:creationId xmlns:a16="http://schemas.microsoft.com/office/drawing/2014/main" id="{2835966F-51B1-5968-E549-C48B59E874DA}"/>
              </a:ext>
            </a:extLst>
          </p:cNvPr>
          <p:cNvSpPr/>
          <p:nvPr/>
        </p:nvSpPr>
        <p:spPr>
          <a:xfrm>
            <a:off x="3658923" y="8241817"/>
            <a:ext cx="553798" cy="905504"/>
          </a:xfrm>
          <a:custGeom>
            <a:avLst/>
            <a:gdLst>
              <a:gd name="connsiteX0" fmla="*/ 540697 w 553798"/>
              <a:gd name="connsiteY0" fmla="*/ 8471 h 905504"/>
              <a:gd name="connsiteX1" fmla="*/ 6952 w 553798"/>
              <a:gd name="connsiteY1" fmla="*/ 881495 h 905504"/>
              <a:gd name="connsiteX2" fmla="*/ 234518 w 553798"/>
              <a:gd name="connsiteY2" fmla="*/ 670480 h 905504"/>
              <a:gd name="connsiteX3" fmla="*/ 205555 w 553798"/>
              <a:gd name="connsiteY3" fmla="*/ 782194 h 905504"/>
              <a:gd name="connsiteX4" fmla="*/ 553110 w 553798"/>
              <a:gd name="connsiteY4" fmla="*/ 426364 h 905504"/>
              <a:gd name="connsiteX5" fmla="*/ 102116 w 553798"/>
              <a:gd name="connsiteY5" fmla="*/ 823569 h 905504"/>
              <a:gd name="connsiteX6" fmla="*/ 288306 w 553798"/>
              <a:gd name="connsiteY6" fmla="*/ 459464 h 905504"/>
              <a:gd name="connsiteX7" fmla="*/ 540697 w 553798"/>
              <a:gd name="connsiteY7" fmla="*/ 8471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3798" h="905504">
                <a:moveTo>
                  <a:pt x="540697" y="8471"/>
                </a:moveTo>
                <a:cubicBezTo>
                  <a:pt x="493805" y="78809"/>
                  <a:pt x="57982" y="771160"/>
                  <a:pt x="6952" y="881495"/>
                </a:cubicBezTo>
                <a:cubicBezTo>
                  <a:pt x="-44078" y="991830"/>
                  <a:pt x="201418" y="687030"/>
                  <a:pt x="234518" y="670480"/>
                </a:cubicBezTo>
                <a:cubicBezTo>
                  <a:pt x="267618" y="653930"/>
                  <a:pt x="152457" y="822880"/>
                  <a:pt x="205555" y="782194"/>
                </a:cubicBezTo>
                <a:cubicBezTo>
                  <a:pt x="258653" y="741508"/>
                  <a:pt x="570350" y="419468"/>
                  <a:pt x="553110" y="426364"/>
                </a:cubicBezTo>
                <a:cubicBezTo>
                  <a:pt x="535870" y="433260"/>
                  <a:pt x="146250" y="818052"/>
                  <a:pt x="102116" y="823569"/>
                </a:cubicBezTo>
                <a:cubicBezTo>
                  <a:pt x="57982" y="829086"/>
                  <a:pt x="220726" y="593935"/>
                  <a:pt x="288306" y="459464"/>
                </a:cubicBezTo>
                <a:cubicBezTo>
                  <a:pt x="355886" y="324994"/>
                  <a:pt x="587589" y="-61867"/>
                  <a:pt x="540697" y="8471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フリーフォーム 296">
            <a:extLst>
              <a:ext uri="{FF2B5EF4-FFF2-40B4-BE49-F238E27FC236}">
                <a16:creationId xmlns:a16="http://schemas.microsoft.com/office/drawing/2014/main" id="{47528E52-9975-889D-497A-DDE79DC0B2B6}"/>
              </a:ext>
            </a:extLst>
          </p:cNvPr>
          <p:cNvSpPr/>
          <p:nvPr/>
        </p:nvSpPr>
        <p:spPr>
          <a:xfrm>
            <a:off x="2106215" y="8525365"/>
            <a:ext cx="1551949" cy="540850"/>
          </a:xfrm>
          <a:custGeom>
            <a:avLst/>
            <a:gdLst>
              <a:gd name="connsiteX0" fmla="*/ 28764 w 1551949"/>
              <a:gd name="connsiteY0" fmla="*/ 527609 h 540850"/>
              <a:gd name="connsiteX1" fmla="*/ 1543110 w 1551949"/>
              <a:gd name="connsiteY1" fmla="*/ 2139 h 540850"/>
              <a:gd name="connsiteX2" fmla="*/ 624572 w 1551949"/>
              <a:gd name="connsiteY2" fmla="*/ 349694 h 540850"/>
              <a:gd name="connsiteX3" fmla="*/ 28764 w 1551949"/>
              <a:gd name="connsiteY3" fmla="*/ 527609 h 54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1949" h="540850">
                <a:moveTo>
                  <a:pt x="28764" y="527609"/>
                </a:moveTo>
                <a:cubicBezTo>
                  <a:pt x="181854" y="469683"/>
                  <a:pt x="1443809" y="31791"/>
                  <a:pt x="1543110" y="2139"/>
                </a:cubicBezTo>
                <a:cubicBezTo>
                  <a:pt x="1642411" y="-27513"/>
                  <a:pt x="877652" y="259357"/>
                  <a:pt x="624572" y="349694"/>
                </a:cubicBezTo>
                <a:cubicBezTo>
                  <a:pt x="371492" y="440031"/>
                  <a:pt x="-124326" y="585535"/>
                  <a:pt x="28764" y="527609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フリーフォーム 297">
            <a:extLst>
              <a:ext uri="{FF2B5EF4-FFF2-40B4-BE49-F238E27FC236}">
                <a16:creationId xmlns:a16="http://schemas.microsoft.com/office/drawing/2014/main" id="{05262846-DF8D-4BB7-F09E-C14628E55211}"/>
              </a:ext>
            </a:extLst>
          </p:cNvPr>
          <p:cNvSpPr/>
          <p:nvPr/>
        </p:nvSpPr>
        <p:spPr>
          <a:xfrm>
            <a:off x="9251576" y="8846074"/>
            <a:ext cx="873817" cy="675666"/>
          </a:xfrm>
          <a:custGeom>
            <a:avLst/>
            <a:gdLst>
              <a:gd name="connsiteX0" fmla="*/ 0 w 873817"/>
              <a:gd name="connsiteY0" fmla="*/ 22 h 675666"/>
              <a:gd name="connsiteX1" fmla="*/ 397206 w 873817"/>
              <a:gd name="connsiteY1" fmla="*/ 351714 h 675666"/>
              <a:gd name="connsiteX2" fmla="*/ 467544 w 873817"/>
              <a:gd name="connsiteY2" fmla="*/ 595830 h 675666"/>
              <a:gd name="connsiteX3" fmla="*/ 508920 w 873817"/>
              <a:gd name="connsiteY3" fmla="*/ 479978 h 675666"/>
              <a:gd name="connsiteX4" fmla="*/ 873025 w 873817"/>
              <a:gd name="connsiteY4" fmla="*/ 674444 h 675666"/>
              <a:gd name="connsiteX5" fmla="*/ 397206 w 873817"/>
              <a:gd name="connsiteY5" fmla="*/ 368264 h 675666"/>
              <a:gd name="connsiteX6" fmla="*/ 0 w 873817"/>
              <a:gd name="connsiteY6" fmla="*/ 22 h 67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3817" h="675666">
                <a:moveTo>
                  <a:pt x="0" y="22"/>
                </a:moveTo>
                <a:cubicBezTo>
                  <a:pt x="0" y="-2736"/>
                  <a:pt x="319282" y="252413"/>
                  <a:pt x="397206" y="351714"/>
                </a:cubicBezTo>
                <a:cubicBezTo>
                  <a:pt x="475130" y="451015"/>
                  <a:pt x="448925" y="574453"/>
                  <a:pt x="467544" y="595830"/>
                </a:cubicBezTo>
                <a:cubicBezTo>
                  <a:pt x="486163" y="617207"/>
                  <a:pt x="441340" y="466876"/>
                  <a:pt x="508920" y="479978"/>
                </a:cubicBezTo>
                <a:cubicBezTo>
                  <a:pt x="576500" y="493080"/>
                  <a:pt x="891644" y="693063"/>
                  <a:pt x="873025" y="674444"/>
                </a:cubicBezTo>
                <a:cubicBezTo>
                  <a:pt x="854406" y="655825"/>
                  <a:pt x="540641" y="477220"/>
                  <a:pt x="397206" y="368264"/>
                </a:cubicBezTo>
                <a:cubicBezTo>
                  <a:pt x="253771" y="259308"/>
                  <a:pt x="0" y="2780"/>
                  <a:pt x="0" y="22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フリーフォーム 298">
            <a:extLst>
              <a:ext uri="{FF2B5EF4-FFF2-40B4-BE49-F238E27FC236}">
                <a16:creationId xmlns:a16="http://schemas.microsoft.com/office/drawing/2014/main" id="{442B07DA-D4C8-7954-62F0-18BD05460DA3}"/>
              </a:ext>
            </a:extLst>
          </p:cNvPr>
          <p:cNvSpPr/>
          <p:nvPr/>
        </p:nvSpPr>
        <p:spPr>
          <a:xfrm>
            <a:off x="80961" y="95549"/>
            <a:ext cx="5442078" cy="9019256"/>
          </a:xfrm>
          <a:custGeom>
            <a:avLst/>
            <a:gdLst>
              <a:gd name="connsiteX0" fmla="*/ 22556 w 5442078"/>
              <a:gd name="connsiteY0" fmla="*/ 163243 h 9019256"/>
              <a:gd name="connsiteX1" fmla="*/ 5336428 w 5442078"/>
              <a:gd name="connsiteY1" fmla="*/ 215002 h 9019256"/>
              <a:gd name="connsiteX2" fmla="*/ 3680156 w 5442078"/>
              <a:gd name="connsiteY2" fmla="*/ 456542 h 9019256"/>
              <a:gd name="connsiteX3" fmla="*/ 5094888 w 5442078"/>
              <a:gd name="connsiteY3" fmla="*/ 542806 h 9019256"/>
              <a:gd name="connsiteX4" fmla="*/ 2817514 w 5442078"/>
              <a:gd name="connsiteY4" fmla="*/ 1008632 h 9019256"/>
              <a:gd name="connsiteX5" fmla="*/ 4491039 w 5442078"/>
              <a:gd name="connsiteY5" fmla="*/ 1094896 h 9019256"/>
              <a:gd name="connsiteX6" fmla="*/ 2731250 w 5442078"/>
              <a:gd name="connsiteY6" fmla="*/ 1284677 h 9019256"/>
              <a:gd name="connsiteX7" fmla="*/ 4611809 w 5442078"/>
              <a:gd name="connsiteY7" fmla="*/ 1733251 h 9019256"/>
              <a:gd name="connsiteX8" fmla="*/ 1609816 w 5442078"/>
              <a:gd name="connsiteY8" fmla="*/ 1888526 h 9019256"/>
              <a:gd name="connsiteX9" fmla="*/ 3369605 w 5442078"/>
              <a:gd name="connsiteY9" fmla="*/ 2250836 h 9019256"/>
              <a:gd name="connsiteX10" fmla="*/ 3749167 w 5442078"/>
              <a:gd name="connsiteY10" fmla="*/ 4838760 h 9019256"/>
              <a:gd name="connsiteX11" fmla="*/ 3576639 w 5442078"/>
              <a:gd name="connsiteY11" fmla="*/ 4234911 h 9019256"/>
              <a:gd name="connsiteX12" fmla="*/ 4836096 w 5442078"/>
              <a:gd name="connsiteY12" fmla="*/ 7012617 h 9019256"/>
              <a:gd name="connsiteX13" fmla="*/ 1903114 w 5442078"/>
              <a:gd name="connsiteY13" fmla="*/ 7996028 h 9019256"/>
              <a:gd name="connsiteX14" fmla="*/ 3024548 w 5442078"/>
              <a:gd name="connsiteY14" fmla="*/ 8237568 h 9019256"/>
              <a:gd name="connsiteX15" fmla="*/ 298601 w 5442078"/>
              <a:gd name="connsiteY15" fmla="*/ 9013945 h 9019256"/>
              <a:gd name="connsiteX16" fmla="*/ 1178496 w 5442078"/>
              <a:gd name="connsiteY16" fmla="*/ 7806247 h 9019256"/>
              <a:gd name="connsiteX17" fmla="*/ 557394 w 5442078"/>
              <a:gd name="connsiteY17" fmla="*/ 7616466 h 9019256"/>
              <a:gd name="connsiteX18" fmla="*/ 1247507 w 5442078"/>
              <a:gd name="connsiteY18" fmla="*/ 7271409 h 9019256"/>
              <a:gd name="connsiteX19" fmla="*/ 91567 w 5442078"/>
              <a:gd name="connsiteY19" fmla="*/ 7150640 h 9019256"/>
              <a:gd name="connsiteX20" fmla="*/ 177831 w 5442078"/>
              <a:gd name="connsiteY20" fmla="*/ 2043802 h 9019256"/>
              <a:gd name="connsiteX21" fmla="*/ 298601 w 5442078"/>
              <a:gd name="connsiteY21" fmla="*/ 4994036 h 9019256"/>
              <a:gd name="connsiteX22" fmla="*/ 574647 w 5442078"/>
              <a:gd name="connsiteY22" fmla="*/ 301266 h 9019256"/>
              <a:gd name="connsiteX23" fmla="*/ 3317847 w 5442078"/>
              <a:gd name="connsiteY23" fmla="*/ 439289 h 9019256"/>
              <a:gd name="connsiteX24" fmla="*/ 22556 w 5442078"/>
              <a:gd name="connsiteY24" fmla="*/ 163243 h 9019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442078" h="9019256">
                <a:moveTo>
                  <a:pt x="22556" y="163243"/>
                </a:moveTo>
                <a:cubicBezTo>
                  <a:pt x="358986" y="125862"/>
                  <a:pt x="4726828" y="166119"/>
                  <a:pt x="5336428" y="215002"/>
                </a:cubicBezTo>
                <a:cubicBezTo>
                  <a:pt x="5946028" y="263885"/>
                  <a:pt x="3720413" y="401908"/>
                  <a:pt x="3680156" y="456542"/>
                </a:cubicBezTo>
                <a:cubicBezTo>
                  <a:pt x="3639899" y="511176"/>
                  <a:pt x="5238662" y="450791"/>
                  <a:pt x="5094888" y="542806"/>
                </a:cubicBezTo>
                <a:cubicBezTo>
                  <a:pt x="4951114" y="634821"/>
                  <a:pt x="2918156" y="916617"/>
                  <a:pt x="2817514" y="1008632"/>
                </a:cubicBezTo>
                <a:cubicBezTo>
                  <a:pt x="2716873" y="1100647"/>
                  <a:pt x="4505416" y="1048889"/>
                  <a:pt x="4491039" y="1094896"/>
                </a:cubicBezTo>
                <a:cubicBezTo>
                  <a:pt x="4476662" y="1140903"/>
                  <a:pt x="2711122" y="1178285"/>
                  <a:pt x="2731250" y="1284677"/>
                </a:cubicBezTo>
                <a:cubicBezTo>
                  <a:pt x="2751378" y="1391069"/>
                  <a:pt x="4798715" y="1632610"/>
                  <a:pt x="4611809" y="1733251"/>
                </a:cubicBezTo>
                <a:cubicBezTo>
                  <a:pt x="4424903" y="1833893"/>
                  <a:pt x="1816850" y="1802262"/>
                  <a:pt x="1609816" y="1888526"/>
                </a:cubicBezTo>
                <a:cubicBezTo>
                  <a:pt x="1402782" y="1974790"/>
                  <a:pt x="3013047" y="1759130"/>
                  <a:pt x="3369605" y="2250836"/>
                </a:cubicBezTo>
                <a:cubicBezTo>
                  <a:pt x="3726163" y="2742542"/>
                  <a:pt x="3714661" y="4508081"/>
                  <a:pt x="3749167" y="4838760"/>
                </a:cubicBezTo>
                <a:cubicBezTo>
                  <a:pt x="3783673" y="5169439"/>
                  <a:pt x="3395484" y="3872601"/>
                  <a:pt x="3576639" y="4234911"/>
                </a:cubicBezTo>
                <a:cubicBezTo>
                  <a:pt x="3757794" y="4597221"/>
                  <a:pt x="5115017" y="6385764"/>
                  <a:pt x="4836096" y="7012617"/>
                </a:cubicBezTo>
                <a:cubicBezTo>
                  <a:pt x="4557175" y="7639470"/>
                  <a:pt x="2205039" y="7791870"/>
                  <a:pt x="1903114" y="7996028"/>
                </a:cubicBezTo>
                <a:cubicBezTo>
                  <a:pt x="1601189" y="8200187"/>
                  <a:pt x="3291967" y="8067915"/>
                  <a:pt x="3024548" y="8237568"/>
                </a:cubicBezTo>
                <a:cubicBezTo>
                  <a:pt x="2757129" y="8407221"/>
                  <a:pt x="606276" y="9085832"/>
                  <a:pt x="298601" y="9013945"/>
                </a:cubicBezTo>
                <a:cubicBezTo>
                  <a:pt x="-9074" y="8942058"/>
                  <a:pt x="1135364" y="8039160"/>
                  <a:pt x="1178496" y="7806247"/>
                </a:cubicBezTo>
                <a:cubicBezTo>
                  <a:pt x="1221628" y="7573334"/>
                  <a:pt x="545892" y="7705606"/>
                  <a:pt x="557394" y="7616466"/>
                </a:cubicBezTo>
                <a:cubicBezTo>
                  <a:pt x="568896" y="7527326"/>
                  <a:pt x="1325145" y="7349047"/>
                  <a:pt x="1247507" y="7271409"/>
                </a:cubicBezTo>
                <a:cubicBezTo>
                  <a:pt x="1169869" y="7193771"/>
                  <a:pt x="269846" y="8021908"/>
                  <a:pt x="91567" y="7150640"/>
                </a:cubicBezTo>
                <a:cubicBezTo>
                  <a:pt x="-86712" y="6279372"/>
                  <a:pt x="143325" y="2403236"/>
                  <a:pt x="177831" y="2043802"/>
                </a:cubicBezTo>
                <a:cubicBezTo>
                  <a:pt x="212337" y="1684368"/>
                  <a:pt x="232465" y="5284459"/>
                  <a:pt x="298601" y="4994036"/>
                </a:cubicBezTo>
                <a:cubicBezTo>
                  <a:pt x="364737" y="4703613"/>
                  <a:pt x="71439" y="1060390"/>
                  <a:pt x="574647" y="301266"/>
                </a:cubicBezTo>
                <a:cubicBezTo>
                  <a:pt x="1077855" y="-457858"/>
                  <a:pt x="3412738" y="459417"/>
                  <a:pt x="3317847" y="439289"/>
                </a:cubicBezTo>
                <a:cubicBezTo>
                  <a:pt x="3222956" y="419161"/>
                  <a:pt x="-313874" y="200624"/>
                  <a:pt x="22556" y="163243"/>
                </a:cubicBezTo>
                <a:close/>
              </a:path>
            </a:pathLst>
          </a:custGeom>
          <a:solidFill>
            <a:srgbClr val="92D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フリーフォーム 299">
            <a:extLst>
              <a:ext uri="{FF2B5EF4-FFF2-40B4-BE49-F238E27FC236}">
                <a16:creationId xmlns:a16="http://schemas.microsoft.com/office/drawing/2014/main" id="{67D21D38-8108-86A3-90D5-D3D2C7DFCFC7}"/>
              </a:ext>
            </a:extLst>
          </p:cNvPr>
          <p:cNvSpPr/>
          <p:nvPr/>
        </p:nvSpPr>
        <p:spPr>
          <a:xfrm>
            <a:off x="-410282" y="585882"/>
            <a:ext cx="5208031" cy="7731259"/>
          </a:xfrm>
          <a:custGeom>
            <a:avLst/>
            <a:gdLst>
              <a:gd name="connsiteX0" fmla="*/ 738086 w 5208031"/>
              <a:gd name="connsiteY0" fmla="*/ 225001 h 7731259"/>
              <a:gd name="connsiteX1" fmla="*/ 4154146 w 5208031"/>
              <a:gd name="connsiteY1" fmla="*/ 190495 h 7731259"/>
              <a:gd name="connsiteX2" fmla="*/ 2584139 w 5208031"/>
              <a:gd name="connsiteY2" fmla="*/ 518299 h 7731259"/>
              <a:gd name="connsiteX3" fmla="*/ 3118976 w 5208031"/>
              <a:gd name="connsiteY3" fmla="*/ 1001378 h 7731259"/>
              <a:gd name="connsiteX4" fmla="*/ 4447444 w 5208031"/>
              <a:gd name="connsiteY4" fmla="*/ 1260171 h 7731259"/>
              <a:gd name="connsiteX5" fmla="*/ 2877437 w 5208031"/>
              <a:gd name="connsiteY5" fmla="*/ 1777756 h 7731259"/>
              <a:gd name="connsiteX6" fmla="*/ 4050629 w 5208031"/>
              <a:gd name="connsiteY6" fmla="*/ 2243582 h 7731259"/>
              <a:gd name="connsiteX7" fmla="*/ 4447444 w 5208031"/>
              <a:gd name="connsiteY7" fmla="*/ 4434692 h 7731259"/>
              <a:gd name="connsiteX8" fmla="*/ 3705573 w 5208031"/>
              <a:gd name="connsiteY8" fmla="*/ 4158646 h 7731259"/>
              <a:gd name="connsiteX9" fmla="*/ 4292169 w 5208031"/>
              <a:gd name="connsiteY9" fmla="*/ 4658978 h 7731259"/>
              <a:gd name="connsiteX10" fmla="*/ 4533708 w 5208031"/>
              <a:gd name="connsiteY10" fmla="*/ 4745243 h 7731259"/>
              <a:gd name="connsiteX11" fmla="*/ 1704244 w 5208031"/>
              <a:gd name="connsiteY11" fmla="*/ 4607220 h 7731259"/>
              <a:gd name="connsiteX12" fmla="*/ 4688984 w 5208031"/>
              <a:gd name="connsiteY12" fmla="*/ 5021288 h 7731259"/>
              <a:gd name="connsiteX13" fmla="*/ 1514463 w 5208031"/>
              <a:gd name="connsiteY13" fmla="*/ 5331839 h 7731259"/>
              <a:gd name="connsiteX14" fmla="*/ 4965029 w 5208031"/>
              <a:gd name="connsiteY14" fmla="*/ 5970193 h 7731259"/>
              <a:gd name="connsiteX15" fmla="*/ 2204576 w 5208031"/>
              <a:gd name="connsiteY15" fmla="*/ 6367009 h 7731259"/>
              <a:gd name="connsiteX16" fmla="*/ 5206569 w 5208031"/>
              <a:gd name="connsiteY16" fmla="*/ 6815582 h 7731259"/>
              <a:gd name="connsiteX17" fmla="*/ 1738750 w 5208031"/>
              <a:gd name="connsiteY17" fmla="*/ 7039869 h 7731259"/>
              <a:gd name="connsiteX18" fmla="*/ 479293 w 5208031"/>
              <a:gd name="connsiteY18" fmla="*/ 7729982 h 7731259"/>
              <a:gd name="connsiteX19" fmla="*/ 1272924 w 5208031"/>
              <a:gd name="connsiteY19" fmla="*/ 7195144 h 7731259"/>
              <a:gd name="connsiteX20" fmla="*/ 3998871 w 5208031"/>
              <a:gd name="connsiteY20" fmla="*/ 6608548 h 7731259"/>
              <a:gd name="connsiteX21" fmla="*/ 1117648 w 5208031"/>
              <a:gd name="connsiteY21" fmla="*/ 5780412 h 7731259"/>
              <a:gd name="connsiteX22" fmla="*/ 2049301 w 5208031"/>
              <a:gd name="connsiteY22" fmla="*/ 6004699 h 7731259"/>
              <a:gd name="connsiteX23" fmla="*/ 3705573 w 5208031"/>
              <a:gd name="connsiteY23" fmla="*/ 5987446 h 7731259"/>
              <a:gd name="connsiteX24" fmla="*/ 375776 w 5208031"/>
              <a:gd name="connsiteY24" fmla="*/ 5228322 h 7731259"/>
              <a:gd name="connsiteX25" fmla="*/ 1859520 w 5208031"/>
              <a:gd name="connsiteY25" fmla="*/ 5573378 h 7731259"/>
              <a:gd name="connsiteX26" fmla="*/ 3705573 w 5208031"/>
              <a:gd name="connsiteY26" fmla="*/ 5452609 h 7731259"/>
              <a:gd name="connsiteX27" fmla="*/ 669074 w 5208031"/>
              <a:gd name="connsiteY27" fmla="*/ 3347763 h 7731259"/>
              <a:gd name="connsiteX28" fmla="*/ 1790508 w 5208031"/>
              <a:gd name="connsiteY28" fmla="*/ 4020624 h 7731259"/>
              <a:gd name="connsiteX29" fmla="*/ 4292169 w 5208031"/>
              <a:gd name="connsiteY29" fmla="*/ 3727326 h 7731259"/>
              <a:gd name="connsiteX30" fmla="*/ 220501 w 5208031"/>
              <a:gd name="connsiteY30" fmla="*/ 3002707 h 7731259"/>
              <a:gd name="connsiteX31" fmla="*/ 720833 w 5208031"/>
              <a:gd name="connsiteY31" fmla="*/ 3140729 h 7731259"/>
              <a:gd name="connsiteX32" fmla="*/ 2221829 w 5208031"/>
              <a:gd name="connsiteY32" fmla="*/ 2864684 h 7731259"/>
              <a:gd name="connsiteX33" fmla="*/ 3843595 w 5208031"/>
              <a:gd name="connsiteY33" fmla="*/ 2519627 h 7731259"/>
              <a:gd name="connsiteX34" fmla="*/ 1497210 w 5208031"/>
              <a:gd name="connsiteY34" fmla="*/ 2674903 h 7731259"/>
              <a:gd name="connsiteX35" fmla="*/ 945120 w 5208031"/>
              <a:gd name="connsiteY35" fmla="*/ 1277424 h 7731259"/>
              <a:gd name="connsiteX36" fmla="*/ 1341935 w 5208031"/>
              <a:gd name="connsiteY36" fmla="*/ 1674239 h 7731259"/>
              <a:gd name="connsiteX37" fmla="*/ 3326010 w 5208031"/>
              <a:gd name="connsiteY37" fmla="*/ 1415446 h 7731259"/>
              <a:gd name="connsiteX38" fmla="*/ 1600727 w 5208031"/>
              <a:gd name="connsiteY38" fmla="*/ 915114 h 7731259"/>
              <a:gd name="connsiteX39" fmla="*/ 3826342 w 5208031"/>
              <a:gd name="connsiteY39" fmla="*/ 294012 h 7731259"/>
              <a:gd name="connsiteX40" fmla="*/ 2066554 w 5208031"/>
              <a:gd name="connsiteY40" fmla="*/ 207748 h 7731259"/>
              <a:gd name="connsiteX41" fmla="*/ 962373 w 5208031"/>
              <a:gd name="connsiteY41" fmla="*/ 345771 h 7731259"/>
              <a:gd name="connsiteX42" fmla="*/ 2342599 w 5208031"/>
              <a:gd name="connsiteY42" fmla="*/ 714 h 7731259"/>
              <a:gd name="connsiteX43" fmla="*/ 738086 w 5208031"/>
              <a:gd name="connsiteY43" fmla="*/ 225001 h 773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208031" h="7731259">
                <a:moveTo>
                  <a:pt x="738086" y="225001"/>
                </a:moveTo>
                <a:cubicBezTo>
                  <a:pt x="1040010" y="256631"/>
                  <a:pt x="3846471" y="141612"/>
                  <a:pt x="4154146" y="190495"/>
                </a:cubicBezTo>
                <a:cubicBezTo>
                  <a:pt x="4461821" y="239378"/>
                  <a:pt x="2756667" y="383152"/>
                  <a:pt x="2584139" y="518299"/>
                </a:cubicBezTo>
                <a:cubicBezTo>
                  <a:pt x="2411611" y="653446"/>
                  <a:pt x="2808425" y="877733"/>
                  <a:pt x="3118976" y="1001378"/>
                </a:cubicBezTo>
                <a:cubicBezTo>
                  <a:pt x="3429527" y="1125023"/>
                  <a:pt x="4487701" y="1130775"/>
                  <a:pt x="4447444" y="1260171"/>
                </a:cubicBezTo>
                <a:cubicBezTo>
                  <a:pt x="4407188" y="1389567"/>
                  <a:pt x="2943573" y="1613854"/>
                  <a:pt x="2877437" y="1777756"/>
                </a:cubicBezTo>
                <a:cubicBezTo>
                  <a:pt x="2811301" y="1941658"/>
                  <a:pt x="3788961" y="1800759"/>
                  <a:pt x="4050629" y="2243582"/>
                </a:cubicBezTo>
                <a:cubicBezTo>
                  <a:pt x="4312297" y="2686405"/>
                  <a:pt x="4504953" y="4115515"/>
                  <a:pt x="4447444" y="4434692"/>
                </a:cubicBezTo>
                <a:cubicBezTo>
                  <a:pt x="4389935" y="4753869"/>
                  <a:pt x="3731452" y="4121265"/>
                  <a:pt x="3705573" y="4158646"/>
                </a:cubicBezTo>
                <a:cubicBezTo>
                  <a:pt x="3679694" y="4196027"/>
                  <a:pt x="4154147" y="4561212"/>
                  <a:pt x="4292169" y="4658978"/>
                </a:cubicBezTo>
                <a:cubicBezTo>
                  <a:pt x="4430191" y="4756744"/>
                  <a:pt x="4965029" y="4753869"/>
                  <a:pt x="4533708" y="4745243"/>
                </a:cubicBezTo>
                <a:cubicBezTo>
                  <a:pt x="4102387" y="4736617"/>
                  <a:pt x="1678365" y="4561213"/>
                  <a:pt x="1704244" y="4607220"/>
                </a:cubicBezTo>
                <a:cubicBezTo>
                  <a:pt x="1730123" y="4653227"/>
                  <a:pt x="4720614" y="4900518"/>
                  <a:pt x="4688984" y="5021288"/>
                </a:cubicBezTo>
                <a:cubicBezTo>
                  <a:pt x="4657354" y="5142058"/>
                  <a:pt x="1468456" y="5173688"/>
                  <a:pt x="1514463" y="5331839"/>
                </a:cubicBezTo>
                <a:cubicBezTo>
                  <a:pt x="1560471" y="5489990"/>
                  <a:pt x="4850010" y="5797665"/>
                  <a:pt x="4965029" y="5970193"/>
                </a:cubicBezTo>
                <a:cubicBezTo>
                  <a:pt x="5080048" y="6142721"/>
                  <a:pt x="2164319" y="6226111"/>
                  <a:pt x="2204576" y="6367009"/>
                </a:cubicBezTo>
                <a:cubicBezTo>
                  <a:pt x="2244833" y="6507907"/>
                  <a:pt x="5284207" y="6703439"/>
                  <a:pt x="5206569" y="6815582"/>
                </a:cubicBezTo>
                <a:cubicBezTo>
                  <a:pt x="5128931" y="6927725"/>
                  <a:pt x="2526629" y="6887469"/>
                  <a:pt x="1738750" y="7039869"/>
                </a:cubicBezTo>
                <a:cubicBezTo>
                  <a:pt x="950871" y="7192269"/>
                  <a:pt x="556931" y="7704103"/>
                  <a:pt x="479293" y="7729982"/>
                </a:cubicBezTo>
                <a:cubicBezTo>
                  <a:pt x="401655" y="7755861"/>
                  <a:pt x="686328" y="7382050"/>
                  <a:pt x="1272924" y="7195144"/>
                </a:cubicBezTo>
                <a:cubicBezTo>
                  <a:pt x="1859520" y="7008238"/>
                  <a:pt x="4024750" y="6844337"/>
                  <a:pt x="3998871" y="6608548"/>
                </a:cubicBezTo>
                <a:cubicBezTo>
                  <a:pt x="3972992" y="6372759"/>
                  <a:pt x="1442576" y="5881054"/>
                  <a:pt x="1117648" y="5780412"/>
                </a:cubicBezTo>
                <a:cubicBezTo>
                  <a:pt x="792720" y="5679771"/>
                  <a:pt x="1617980" y="5970193"/>
                  <a:pt x="2049301" y="6004699"/>
                </a:cubicBezTo>
                <a:cubicBezTo>
                  <a:pt x="2480622" y="6039205"/>
                  <a:pt x="3984494" y="6116842"/>
                  <a:pt x="3705573" y="5987446"/>
                </a:cubicBezTo>
                <a:cubicBezTo>
                  <a:pt x="3426652" y="5858050"/>
                  <a:pt x="375776" y="5228322"/>
                  <a:pt x="375776" y="5228322"/>
                </a:cubicBezTo>
                <a:cubicBezTo>
                  <a:pt x="68101" y="5159311"/>
                  <a:pt x="1304554" y="5535997"/>
                  <a:pt x="1859520" y="5573378"/>
                </a:cubicBezTo>
                <a:cubicBezTo>
                  <a:pt x="2414486" y="5610759"/>
                  <a:pt x="3903981" y="5823545"/>
                  <a:pt x="3705573" y="5452609"/>
                </a:cubicBezTo>
                <a:cubicBezTo>
                  <a:pt x="3507165" y="5081673"/>
                  <a:pt x="988252" y="3586427"/>
                  <a:pt x="669074" y="3347763"/>
                </a:cubicBezTo>
                <a:cubicBezTo>
                  <a:pt x="349896" y="3109099"/>
                  <a:pt x="1186659" y="3957364"/>
                  <a:pt x="1790508" y="4020624"/>
                </a:cubicBezTo>
                <a:cubicBezTo>
                  <a:pt x="2394357" y="4083884"/>
                  <a:pt x="4553837" y="3896979"/>
                  <a:pt x="4292169" y="3727326"/>
                </a:cubicBezTo>
                <a:cubicBezTo>
                  <a:pt x="4030501" y="3557673"/>
                  <a:pt x="815724" y="3100473"/>
                  <a:pt x="220501" y="3002707"/>
                </a:cubicBezTo>
                <a:cubicBezTo>
                  <a:pt x="-374722" y="2904941"/>
                  <a:pt x="387278" y="3163733"/>
                  <a:pt x="720833" y="3140729"/>
                </a:cubicBezTo>
                <a:cubicBezTo>
                  <a:pt x="1054388" y="3117725"/>
                  <a:pt x="1701369" y="2968201"/>
                  <a:pt x="2221829" y="2864684"/>
                </a:cubicBezTo>
                <a:cubicBezTo>
                  <a:pt x="2742289" y="2761167"/>
                  <a:pt x="3964365" y="2551257"/>
                  <a:pt x="3843595" y="2519627"/>
                </a:cubicBezTo>
                <a:cubicBezTo>
                  <a:pt x="3722825" y="2487997"/>
                  <a:pt x="1980289" y="2881937"/>
                  <a:pt x="1497210" y="2674903"/>
                </a:cubicBezTo>
                <a:cubicBezTo>
                  <a:pt x="1014131" y="2467869"/>
                  <a:pt x="970999" y="1444201"/>
                  <a:pt x="945120" y="1277424"/>
                </a:cubicBezTo>
                <a:cubicBezTo>
                  <a:pt x="919241" y="1110647"/>
                  <a:pt x="945120" y="1651235"/>
                  <a:pt x="1341935" y="1674239"/>
                </a:cubicBezTo>
                <a:cubicBezTo>
                  <a:pt x="1738750" y="1697243"/>
                  <a:pt x="3282878" y="1541967"/>
                  <a:pt x="3326010" y="1415446"/>
                </a:cubicBezTo>
                <a:cubicBezTo>
                  <a:pt x="3369142" y="1288925"/>
                  <a:pt x="1517338" y="1102020"/>
                  <a:pt x="1600727" y="915114"/>
                </a:cubicBezTo>
                <a:cubicBezTo>
                  <a:pt x="1684116" y="728208"/>
                  <a:pt x="3748704" y="411906"/>
                  <a:pt x="3826342" y="294012"/>
                </a:cubicBezTo>
                <a:cubicBezTo>
                  <a:pt x="3903980" y="176118"/>
                  <a:pt x="2543882" y="199122"/>
                  <a:pt x="2066554" y="207748"/>
                </a:cubicBezTo>
                <a:cubicBezTo>
                  <a:pt x="1589226" y="216374"/>
                  <a:pt x="916366" y="380277"/>
                  <a:pt x="962373" y="345771"/>
                </a:cubicBezTo>
                <a:cubicBezTo>
                  <a:pt x="1008380" y="311265"/>
                  <a:pt x="2382856" y="15091"/>
                  <a:pt x="2342599" y="714"/>
                </a:cubicBezTo>
                <a:cubicBezTo>
                  <a:pt x="2302342" y="-13663"/>
                  <a:pt x="436162" y="193371"/>
                  <a:pt x="738086" y="225001"/>
                </a:cubicBezTo>
                <a:close/>
              </a:path>
            </a:pathLst>
          </a:cu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フリーフォーム 300">
            <a:extLst>
              <a:ext uri="{FF2B5EF4-FFF2-40B4-BE49-F238E27FC236}">
                <a16:creationId xmlns:a16="http://schemas.microsoft.com/office/drawing/2014/main" id="{F710A782-7A6A-1699-EB94-1967CA5576C9}"/>
              </a:ext>
            </a:extLst>
          </p:cNvPr>
          <p:cNvSpPr/>
          <p:nvPr/>
        </p:nvSpPr>
        <p:spPr>
          <a:xfrm>
            <a:off x="310292" y="2794928"/>
            <a:ext cx="3630607" cy="1204020"/>
          </a:xfrm>
          <a:custGeom>
            <a:avLst/>
            <a:gdLst>
              <a:gd name="connsiteX0" fmla="*/ 448833 w 3630607"/>
              <a:gd name="connsiteY0" fmla="*/ 51789 h 1204020"/>
              <a:gd name="connsiteX1" fmla="*/ 3330055 w 3630607"/>
              <a:gd name="connsiteY1" fmla="*/ 34536 h 1204020"/>
              <a:gd name="connsiteX2" fmla="*/ 2864229 w 3630607"/>
              <a:gd name="connsiteY2" fmla="*/ 172559 h 1204020"/>
              <a:gd name="connsiteX3" fmla="*/ 1794553 w 3630607"/>
              <a:gd name="connsiteY3" fmla="*/ 414098 h 1204020"/>
              <a:gd name="connsiteX4" fmla="*/ 3243791 w 3630607"/>
              <a:gd name="connsiteY4" fmla="*/ 396846 h 1204020"/>
              <a:gd name="connsiteX5" fmla="*/ 2605436 w 3630607"/>
              <a:gd name="connsiteY5" fmla="*/ 500363 h 1204020"/>
              <a:gd name="connsiteX6" fmla="*/ 1570266 w 3630607"/>
              <a:gd name="connsiteY6" fmla="*/ 586627 h 1204020"/>
              <a:gd name="connsiteX7" fmla="*/ 3588848 w 3630607"/>
              <a:gd name="connsiteY7" fmla="*/ 759155 h 1204020"/>
              <a:gd name="connsiteX8" fmla="*/ 2984999 w 3630607"/>
              <a:gd name="connsiteY8" fmla="*/ 845419 h 1204020"/>
              <a:gd name="connsiteX9" fmla="*/ 914659 w 3630607"/>
              <a:gd name="connsiteY9" fmla="*/ 1190476 h 1204020"/>
              <a:gd name="connsiteX10" fmla="*/ 3519836 w 3630607"/>
              <a:gd name="connsiteY10" fmla="*/ 1121464 h 1204020"/>
              <a:gd name="connsiteX11" fmla="*/ 293557 w 3630607"/>
              <a:gd name="connsiteY11" fmla="*/ 1000695 h 1204020"/>
              <a:gd name="connsiteX12" fmla="*/ 2622689 w 3630607"/>
              <a:gd name="connsiteY12" fmla="*/ 1035200 h 1204020"/>
              <a:gd name="connsiteX13" fmla="*/ 259 w 3630607"/>
              <a:gd name="connsiteY13" fmla="*/ 672891 h 1204020"/>
              <a:gd name="connsiteX14" fmla="*/ 2450161 w 3630607"/>
              <a:gd name="connsiteY14" fmla="*/ 672891 h 1204020"/>
              <a:gd name="connsiteX15" fmla="*/ 673119 w 3630607"/>
              <a:gd name="connsiteY15" fmla="*/ 224317 h 1204020"/>
              <a:gd name="connsiteX16" fmla="*/ 2950493 w 3630607"/>
              <a:gd name="connsiteY16" fmla="*/ 30 h 1204020"/>
              <a:gd name="connsiteX17" fmla="*/ 259051 w 3630607"/>
              <a:gd name="connsiteY17" fmla="*/ 207064 h 1204020"/>
              <a:gd name="connsiteX18" fmla="*/ 2484666 w 3630607"/>
              <a:gd name="connsiteY18" fmla="*/ 69042 h 1204020"/>
              <a:gd name="connsiteX19" fmla="*/ 448833 w 3630607"/>
              <a:gd name="connsiteY19" fmla="*/ 51789 h 120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630607" h="1204020">
                <a:moveTo>
                  <a:pt x="448833" y="51789"/>
                </a:moveTo>
                <a:cubicBezTo>
                  <a:pt x="589731" y="46038"/>
                  <a:pt x="2927489" y="14408"/>
                  <a:pt x="3330055" y="34536"/>
                </a:cubicBezTo>
                <a:cubicBezTo>
                  <a:pt x="3732621" y="54664"/>
                  <a:pt x="3120146" y="109299"/>
                  <a:pt x="2864229" y="172559"/>
                </a:cubicBezTo>
                <a:cubicBezTo>
                  <a:pt x="2608312" y="235819"/>
                  <a:pt x="1731293" y="376717"/>
                  <a:pt x="1794553" y="414098"/>
                </a:cubicBezTo>
                <a:cubicBezTo>
                  <a:pt x="1857813" y="451479"/>
                  <a:pt x="3108644" y="382468"/>
                  <a:pt x="3243791" y="396846"/>
                </a:cubicBezTo>
                <a:cubicBezTo>
                  <a:pt x="3378938" y="411224"/>
                  <a:pt x="2884357" y="468733"/>
                  <a:pt x="2605436" y="500363"/>
                </a:cubicBezTo>
                <a:cubicBezTo>
                  <a:pt x="2326515" y="531993"/>
                  <a:pt x="1406364" y="543495"/>
                  <a:pt x="1570266" y="586627"/>
                </a:cubicBezTo>
                <a:cubicBezTo>
                  <a:pt x="1734168" y="629759"/>
                  <a:pt x="3353059" y="716023"/>
                  <a:pt x="3588848" y="759155"/>
                </a:cubicBezTo>
                <a:cubicBezTo>
                  <a:pt x="3824637" y="802287"/>
                  <a:pt x="2984999" y="845419"/>
                  <a:pt x="2984999" y="845419"/>
                </a:cubicBezTo>
                <a:cubicBezTo>
                  <a:pt x="2539301" y="917306"/>
                  <a:pt x="825520" y="1144469"/>
                  <a:pt x="914659" y="1190476"/>
                </a:cubicBezTo>
                <a:cubicBezTo>
                  <a:pt x="1003799" y="1236484"/>
                  <a:pt x="3623353" y="1153094"/>
                  <a:pt x="3519836" y="1121464"/>
                </a:cubicBezTo>
                <a:cubicBezTo>
                  <a:pt x="3416319" y="1089834"/>
                  <a:pt x="443081" y="1015072"/>
                  <a:pt x="293557" y="1000695"/>
                </a:cubicBezTo>
                <a:cubicBezTo>
                  <a:pt x="144033" y="986318"/>
                  <a:pt x="2671572" y="1089834"/>
                  <a:pt x="2622689" y="1035200"/>
                </a:cubicBezTo>
                <a:cubicBezTo>
                  <a:pt x="2573806" y="980566"/>
                  <a:pt x="29014" y="733276"/>
                  <a:pt x="259" y="672891"/>
                </a:cubicBezTo>
                <a:cubicBezTo>
                  <a:pt x="-28496" y="612506"/>
                  <a:pt x="2338018" y="747653"/>
                  <a:pt x="2450161" y="672891"/>
                </a:cubicBezTo>
                <a:cubicBezTo>
                  <a:pt x="2562304" y="598129"/>
                  <a:pt x="589730" y="336460"/>
                  <a:pt x="673119" y="224317"/>
                </a:cubicBezTo>
                <a:cubicBezTo>
                  <a:pt x="756508" y="112174"/>
                  <a:pt x="3019504" y="2905"/>
                  <a:pt x="2950493" y="30"/>
                </a:cubicBezTo>
                <a:cubicBezTo>
                  <a:pt x="2881482" y="-2845"/>
                  <a:pt x="336689" y="195562"/>
                  <a:pt x="259051" y="207064"/>
                </a:cubicBezTo>
                <a:cubicBezTo>
                  <a:pt x="181413" y="218566"/>
                  <a:pt x="2447285" y="97797"/>
                  <a:pt x="2484666" y="69042"/>
                </a:cubicBezTo>
                <a:cubicBezTo>
                  <a:pt x="2522047" y="40287"/>
                  <a:pt x="307935" y="57540"/>
                  <a:pt x="448833" y="517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フリーフォーム 301">
            <a:extLst>
              <a:ext uri="{FF2B5EF4-FFF2-40B4-BE49-F238E27FC236}">
                <a16:creationId xmlns:a16="http://schemas.microsoft.com/office/drawing/2014/main" id="{FB0BA020-22FB-6D14-7761-C1C5570C97D0}"/>
              </a:ext>
            </a:extLst>
          </p:cNvPr>
          <p:cNvSpPr/>
          <p:nvPr/>
        </p:nvSpPr>
        <p:spPr>
          <a:xfrm>
            <a:off x="7004649" y="224287"/>
            <a:ext cx="6573905" cy="7961802"/>
          </a:xfrm>
          <a:custGeom>
            <a:avLst/>
            <a:gdLst>
              <a:gd name="connsiteX0" fmla="*/ 0 w 6573905"/>
              <a:gd name="connsiteY0" fmla="*/ 0 h 7961802"/>
              <a:gd name="connsiteX1" fmla="*/ 155276 w 6573905"/>
              <a:gd name="connsiteY1" fmla="*/ 17253 h 7961802"/>
              <a:gd name="connsiteX2" fmla="*/ 6159260 w 6573905"/>
              <a:gd name="connsiteY2" fmla="*/ 155275 h 7961802"/>
              <a:gd name="connsiteX3" fmla="*/ 5158596 w 6573905"/>
              <a:gd name="connsiteY3" fmla="*/ 310551 h 7961802"/>
              <a:gd name="connsiteX4" fmla="*/ 2449902 w 6573905"/>
              <a:gd name="connsiteY4" fmla="*/ 534838 h 7961802"/>
              <a:gd name="connsiteX5" fmla="*/ 5089585 w 6573905"/>
              <a:gd name="connsiteY5" fmla="*/ 552090 h 7961802"/>
              <a:gd name="connsiteX6" fmla="*/ 6262777 w 6573905"/>
              <a:gd name="connsiteY6" fmla="*/ 707366 h 7961802"/>
              <a:gd name="connsiteX7" fmla="*/ 4382219 w 6573905"/>
              <a:gd name="connsiteY7" fmla="*/ 552090 h 7961802"/>
              <a:gd name="connsiteX8" fmla="*/ 1552755 w 6573905"/>
              <a:gd name="connsiteY8" fmla="*/ 828136 h 7961802"/>
              <a:gd name="connsiteX9" fmla="*/ 3916393 w 6573905"/>
              <a:gd name="connsiteY9" fmla="*/ 793630 h 7961802"/>
              <a:gd name="connsiteX10" fmla="*/ 6038491 w 6573905"/>
              <a:gd name="connsiteY10" fmla="*/ 1552755 h 7961802"/>
              <a:gd name="connsiteX11" fmla="*/ 5693434 w 6573905"/>
              <a:gd name="connsiteY11" fmla="*/ 1414732 h 7961802"/>
              <a:gd name="connsiteX12" fmla="*/ 1742536 w 6573905"/>
              <a:gd name="connsiteY12" fmla="*/ 1397479 h 7961802"/>
              <a:gd name="connsiteX13" fmla="*/ 2605177 w 6573905"/>
              <a:gd name="connsiteY13" fmla="*/ 1449238 h 7961802"/>
              <a:gd name="connsiteX14" fmla="*/ 6297283 w 6573905"/>
              <a:gd name="connsiteY14" fmla="*/ 2708694 h 7961802"/>
              <a:gd name="connsiteX15" fmla="*/ 5796951 w 6573905"/>
              <a:gd name="connsiteY15" fmla="*/ 2639683 h 7961802"/>
              <a:gd name="connsiteX16" fmla="*/ 2001328 w 6573905"/>
              <a:gd name="connsiteY16" fmla="*/ 2829464 h 7961802"/>
              <a:gd name="connsiteX17" fmla="*/ 4019909 w 6573905"/>
              <a:gd name="connsiteY17" fmla="*/ 2915728 h 7961802"/>
              <a:gd name="connsiteX18" fmla="*/ 6366294 w 6573905"/>
              <a:gd name="connsiteY18" fmla="*/ 4002656 h 7961802"/>
              <a:gd name="connsiteX19" fmla="*/ 5710687 w 6573905"/>
              <a:gd name="connsiteY19" fmla="*/ 3778370 h 7961802"/>
              <a:gd name="connsiteX20" fmla="*/ 1915064 w 6573905"/>
              <a:gd name="connsiteY20" fmla="*/ 4382219 h 7961802"/>
              <a:gd name="connsiteX21" fmla="*/ 4520242 w 6573905"/>
              <a:gd name="connsiteY21" fmla="*/ 3778370 h 7961802"/>
              <a:gd name="connsiteX22" fmla="*/ 6504317 w 6573905"/>
              <a:gd name="connsiteY22" fmla="*/ 4710022 h 7961802"/>
              <a:gd name="connsiteX23" fmla="*/ 5503653 w 6573905"/>
              <a:gd name="connsiteY23" fmla="*/ 4606505 h 7961802"/>
              <a:gd name="connsiteX24" fmla="*/ 1570008 w 6573905"/>
              <a:gd name="connsiteY24" fmla="*/ 6573328 h 7961802"/>
              <a:gd name="connsiteX25" fmla="*/ 2363638 w 6573905"/>
              <a:gd name="connsiteY25" fmla="*/ 6021238 h 7961802"/>
              <a:gd name="connsiteX26" fmla="*/ 5106838 w 6573905"/>
              <a:gd name="connsiteY26" fmla="*/ 3433313 h 7961802"/>
              <a:gd name="connsiteX27" fmla="*/ 4572000 w 6573905"/>
              <a:gd name="connsiteY27" fmla="*/ 4088921 h 7961802"/>
              <a:gd name="connsiteX28" fmla="*/ 5003321 w 6573905"/>
              <a:gd name="connsiteY28" fmla="*/ 5365630 h 7961802"/>
              <a:gd name="connsiteX29" fmla="*/ 6159260 w 6573905"/>
              <a:gd name="connsiteY29" fmla="*/ 6538822 h 7961802"/>
              <a:gd name="connsiteX30" fmla="*/ 5727940 w 6573905"/>
              <a:gd name="connsiteY30" fmla="*/ 6090249 h 7961802"/>
              <a:gd name="connsiteX31" fmla="*/ 2018581 w 6573905"/>
              <a:gd name="connsiteY31" fmla="*/ 7643004 h 7961802"/>
              <a:gd name="connsiteX32" fmla="*/ 3312543 w 6573905"/>
              <a:gd name="connsiteY32" fmla="*/ 6814868 h 7961802"/>
              <a:gd name="connsiteX33" fmla="*/ 6280030 w 6573905"/>
              <a:gd name="connsiteY33" fmla="*/ 7901796 h 7961802"/>
              <a:gd name="connsiteX34" fmla="*/ 5607170 w 6573905"/>
              <a:gd name="connsiteY34" fmla="*/ 7798279 h 7961802"/>
              <a:gd name="connsiteX35" fmla="*/ 1587260 w 6573905"/>
              <a:gd name="connsiteY35" fmla="*/ 7608498 h 7961802"/>
              <a:gd name="connsiteX36" fmla="*/ 3157268 w 6573905"/>
              <a:gd name="connsiteY36" fmla="*/ 7677509 h 7961802"/>
              <a:gd name="connsiteX37" fmla="*/ 5469147 w 6573905"/>
              <a:gd name="connsiteY37" fmla="*/ 6331788 h 7961802"/>
              <a:gd name="connsiteX38" fmla="*/ 1656272 w 6573905"/>
              <a:gd name="connsiteY38" fmla="*/ 6366294 h 7961802"/>
              <a:gd name="connsiteX39" fmla="*/ 5710687 w 6573905"/>
              <a:gd name="connsiteY39" fmla="*/ 5900468 h 7961802"/>
              <a:gd name="connsiteX40" fmla="*/ 2053087 w 6573905"/>
              <a:gd name="connsiteY40" fmla="*/ 5158596 h 7961802"/>
              <a:gd name="connsiteX41" fmla="*/ 4071668 w 6573905"/>
              <a:gd name="connsiteY41" fmla="*/ 5175849 h 7961802"/>
              <a:gd name="connsiteX42" fmla="*/ 6573328 w 6573905"/>
              <a:gd name="connsiteY42" fmla="*/ 5175849 h 7961802"/>
              <a:gd name="connsiteX43" fmla="*/ 3847381 w 6573905"/>
              <a:gd name="connsiteY43" fmla="*/ 4727275 h 7961802"/>
              <a:gd name="connsiteX44" fmla="*/ 2398143 w 6573905"/>
              <a:gd name="connsiteY44" fmla="*/ 3778370 h 7961802"/>
              <a:gd name="connsiteX45" fmla="*/ 2656936 w 6573905"/>
              <a:gd name="connsiteY45" fmla="*/ 3847381 h 7961802"/>
              <a:gd name="connsiteX46" fmla="*/ 6142008 w 6573905"/>
              <a:gd name="connsiteY46" fmla="*/ 3795622 h 7961802"/>
              <a:gd name="connsiteX47" fmla="*/ 2260121 w 6573905"/>
              <a:gd name="connsiteY47" fmla="*/ 3329796 h 7961802"/>
              <a:gd name="connsiteX48" fmla="*/ 2398143 w 6573905"/>
              <a:gd name="connsiteY48" fmla="*/ 3278038 h 7961802"/>
              <a:gd name="connsiteX49" fmla="*/ 4641011 w 6573905"/>
              <a:gd name="connsiteY49" fmla="*/ 3571336 h 7961802"/>
              <a:gd name="connsiteX50" fmla="*/ 5986732 w 6573905"/>
              <a:gd name="connsiteY50" fmla="*/ 3019245 h 7961802"/>
              <a:gd name="connsiteX51" fmla="*/ 5831457 w 6573905"/>
              <a:gd name="connsiteY51" fmla="*/ 3122762 h 7961802"/>
              <a:gd name="connsiteX52" fmla="*/ 5503653 w 6573905"/>
              <a:gd name="connsiteY52" fmla="*/ 3674853 h 7961802"/>
              <a:gd name="connsiteX53" fmla="*/ 2035834 w 6573905"/>
              <a:gd name="connsiteY53" fmla="*/ 1915064 h 7961802"/>
              <a:gd name="connsiteX54" fmla="*/ 2432649 w 6573905"/>
              <a:gd name="connsiteY54" fmla="*/ 2087592 h 7961802"/>
              <a:gd name="connsiteX55" fmla="*/ 5952226 w 6573905"/>
              <a:gd name="connsiteY55" fmla="*/ 1742536 h 7961802"/>
              <a:gd name="connsiteX56" fmla="*/ 5227608 w 6573905"/>
              <a:gd name="connsiteY56" fmla="*/ 1846053 h 7961802"/>
              <a:gd name="connsiteX57" fmla="*/ 3001993 w 6573905"/>
              <a:gd name="connsiteY57" fmla="*/ 2449902 h 7961802"/>
              <a:gd name="connsiteX58" fmla="*/ 3209026 w 6573905"/>
              <a:gd name="connsiteY58" fmla="*/ 2363638 h 7961802"/>
              <a:gd name="connsiteX59" fmla="*/ 5624423 w 6573905"/>
              <a:gd name="connsiteY59" fmla="*/ 776377 h 7961802"/>
              <a:gd name="connsiteX60" fmla="*/ 4399472 w 6573905"/>
              <a:gd name="connsiteY60" fmla="*/ 879894 h 7961802"/>
              <a:gd name="connsiteX61" fmla="*/ 1621766 w 6573905"/>
              <a:gd name="connsiteY61" fmla="*/ 552090 h 7961802"/>
              <a:gd name="connsiteX62" fmla="*/ 2967487 w 6573905"/>
              <a:gd name="connsiteY62" fmla="*/ 655607 h 7961802"/>
              <a:gd name="connsiteX63" fmla="*/ 5865962 w 6573905"/>
              <a:gd name="connsiteY63" fmla="*/ 759124 h 7961802"/>
              <a:gd name="connsiteX64" fmla="*/ 5917721 w 6573905"/>
              <a:gd name="connsiteY64" fmla="*/ 621102 h 7961802"/>
              <a:gd name="connsiteX65" fmla="*/ 4364966 w 6573905"/>
              <a:gd name="connsiteY65" fmla="*/ 552090 h 7961802"/>
              <a:gd name="connsiteX66" fmla="*/ 2518913 w 6573905"/>
              <a:gd name="connsiteY66" fmla="*/ 327804 h 7961802"/>
              <a:gd name="connsiteX67" fmla="*/ 1500996 w 6573905"/>
              <a:gd name="connsiteY67" fmla="*/ 310551 h 7961802"/>
              <a:gd name="connsiteX68" fmla="*/ 4123426 w 6573905"/>
              <a:gd name="connsiteY68" fmla="*/ 241539 h 7961802"/>
              <a:gd name="connsiteX69" fmla="*/ 1984076 w 6573905"/>
              <a:gd name="connsiteY69" fmla="*/ 207034 h 7961802"/>
              <a:gd name="connsiteX70" fmla="*/ 0 w 6573905"/>
              <a:gd name="connsiteY70" fmla="*/ 0 h 796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6573905" h="7961802">
                <a:moveTo>
                  <a:pt x="0" y="0"/>
                </a:moveTo>
                <a:lnTo>
                  <a:pt x="155276" y="17253"/>
                </a:lnTo>
                <a:lnTo>
                  <a:pt x="6159260" y="155275"/>
                </a:lnTo>
                <a:cubicBezTo>
                  <a:pt x="6993147" y="204158"/>
                  <a:pt x="5776822" y="247291"/>
                  <a:pt x="5158596" y="310551"/>
                </a:cubicBezTo>
                <a:cubicBezTo>
                  <a:pt x="4540370" y="373811"/>
                  <a:pt x="2461404" y="494582"/>
                  <a:pt x="2449902" y="534838"/>
                </a:cubicBezTo>
                <a:cubicBezTo>
                  <a:pt x="2438400" y="575095"/>
                  <a:pt x="4454106" y="523335"/>
                  <a:pt x="5089585" y="552090"/>
                </a:cubicBezTo>
                <a:cubicBezTo>
                  <a:pt x="5725064" y="580845"/>
                  <a:pt x="6380671" y="707366"/>
                  <a:pt x="6262777" y="707366"/>
                </a:cubicBezTo>
                <a:cubicBezTo>
                  <a:pt x="6144883" y="707366"/>
                  <a:pt x="5167223" y="531962"/>
                  <a:pt x="4382219" y="552090"/>
                </a:cubicBezTo>
                <a:cubicBezTo>
                  <a:pt x="3597215" y="572218"/>
                  <a:pt x="1630393" y="787879"/>
                  <a:pt x="1552755" y="828136"/>
                </a:cubicBezTo>
                <a:cubicBezTo>
                  <a:pt x="1475117" y="868393"/>
                  <a:pt x="3168770" y="672860"/>
                  <a:pt x="3916393" y="793630"/>
                </a:cubicBezTo>
                <a:cubicBezTo>
                  <a:pt x="4664016" y="914400"/>
                  <a:pt x="5742318" y="1449238"/>
                  <a:pt x="6038491" y="1552755"/>
                </a:cubicBezTo>
                <a:cubicBezTo>
                  <a:pt x="6334665" y="1656272"/>
                  <a:pt x="6409427" y="1440611"/>
                  <a:pt x="5693434" y="1414732"/>
                </a:cubicBezTo>
                <a:cubicBezTo>
                  <a:pt x="4977442" y="1388853"/>
                  <a:pt x="2257246" y="1391728"/>
                  <a:pt x="1742536" y="1397479"/>
                </a:cubicBezTo>
                <a:cubicBezTo>
                  <a:pt x="1227827" y="1403230"/>
                  <a:pt x="1846053" y="1230702"/>
                  <a:pt x="2605177" y="1449238"/>
                </a:cubicBezTo>
                <a:cubicBezTo>
                  <a:pt x="3364301" y="1667774"/>
                  <a:pt x="5765321" y="2510286"/>
                  <a:pt x="6297283" y="2708694"/>
                </a:cubicBezTo>
                <a:cubicBezTo>
                  <a:pt x="6829245" y="2907102"/>
                  <a:pt x="6512944" y="2619555"/>
                  <a:pt x="5796951" y="2639683"/>
                </a:cubicBezTo>
                <a:cubicBezTo>
                  <a:pt x="5080959" y="2659811"/>
                  <a:pt x="2297502" y="2783456"/>
                  <a:pt x="2001328" y="2829464"/>
                </a:cubicBezTo>
                <a:cubicBezTo>
                  <a:pt x="1705154" y="2875472"/>
                  <a:pt x="3292415" y="2720196"/>
                  <a:pt x="4019909" y="2915728"/>
                </a:cubicBezTo>
                <a:cubicBezTo>
                  <a:pt x="4747403" y="3111260"/>
                  <a:pt x="6084498" y="3858882"/>
                  <a:pt x="6366294" y="4002656"/>
                </a:cubicBezTo>
                <a:cubicBezTo>
                  <a:pt x="6648090" y="4146430"/>
                  <a:pt x="6452559" y="3715110"/>
                  <a:pt x="5710687" y="3778370"/>
                </a:cubicBezTo>
                <a:cubicBezTo>
                  <a:pt x="4968815" y="3841631"/>
                  <a:pt x="2113471" y="4382219"/>
                  <a:pt x="1915064" y="4382219"/>
                </a:cubicBezTo>
                <a:cubicBezTo>
                  <a:pt x="1716657" y="4382219"/>
                  <a:pt x="3755367" y="3723736"/>
                  <a:pt x="4520242" y="3778370"/>
                </a:cubicBezTo>
                <a:cubicBezTo>
                  <a:pt x="5285117" y="3833004"/>
                  <a:pt x="6340415" y="4572000"/>
                  <a:pt x="6504317" y="4710022"/>
                </a:cubicBezTo>
                <a:cubicBezTo>
                  <a:pt x="6668219" y="4848045"/>
                  <a:pt x="6326038" y="4295954"/>
                  <a:pt x="5503653" y="4606505"/>
                </a:cubicBezTo>
                <a:cubicBezTo>
                  <a:pt x="4681268" y="4917056"/>
                  <a:pt x="2093344" y="6337539"/>
                  <a:pt x="1570008" y="6573328"/>
                </a:cubicBezTo>
                <a:cubicBezTo>
                  <a:pt x="1046672" y="6809117"/>
                  <a:pt x="1774166" y="6544574"/>
                  <a:pt x="2363638" y="6021238"/>
                </a:cubicBezTo>
                <a:cubicBezTo>
                  <a:pt x="2953110" y="5497902"/>
                  <a:pt x="4738778" y="3755366"/>
                  <a:pt x="5106838" y="3433313"/>
                </a:cubicBezTo>
                <a:cubicBezTo>
                  <a:pt x="5474898" y="3111260"/>
                  <a:pt x="4589253" y="3766868"/>
                  <a:pt x="4572000" y="4088921"/>
                </a:cubicBezTo>
                <a:cubicBezTo>
                  <a:pt x="4554747" y="4410974"/>
                  <a:pt x="4738778" y="4957313"/>
                  <a:pt x="5003321" y="5365630"/>
                </a:cubicBezTo>
                <a:cubicBezTo>
                  <a:pt x="5267864" y="5773947"/>
                  <a:pt x="6038490" y="6418052"/>
                  <a:pt x="6159260" y="6538822"/>
                </a:cubicBezTo>
                <a:cubicBezTo>
                  <a:pt x="6280030" y="6659592"/>
                  <a:pt x="6418053" y="5906219"/>
                  <a:pt x="5727940" y="6090249"/>
                </a:cubicBezTo>
                <a:cubicBezTo>
                  <a:pt x="5037827" y="6274279"/>
                  <a:pt x="2421147" y="7522234"/>
                  <a:pt x="2018581" y="7643004"/>
                </a:cubicBezTo>
                <a:cubicBezTo>
                  <a:pt x="1616015" y="7763774"/>
                  <a:pt x="2602302" y="6771736"/>
                  <a:pt x="3312543" y="6814868"/>
                </a:cubicBezTo>
                <a:cubicBezTo>
                  <a:pt x="4022784" y="6858000"/>
                  <a:pt x="5897592" y="7737894"/>
                  <a:pt x="6280030" y="7901796"/>
                </a:cubicBezTo>
                <a:cubicBezTo>
                  <a:pt x="6662468" y="8065698"/>
                  <a:pt x="6389298" y="7847162"/>
                  <a:pt x="5607170" y="7798279"/>
                </a:cubicBezTo>
                <a:cubicBezTo>
                  <a:pt x="4825042" y="7749396"/>
                  <a:pt x="1587260" y="7608498"/>
                  <a:pt x="1587260" y="7608498"/>
                </a:cubicBezTo>
                <a:cubicBezTo>
                  <a:pt x="1178943" y="7588370"/>
                  <a:pt x="2510287" y="7890294"/>
                  <a:pt x="3157268" y="7677509"/>
                </a:cubicBezTo>
                <a:cubicBezTo>
                  <a:pt x="3804249" y="7464724"/>
                  <a:pt x="5719313" y="6550324"/>
                  <a:pt x="5469147" y="6331788"/>
                </a:cubicBezTo>
                <a:cubicBezTo>
                  <a:pt x="5218981" y="6113252"/>
                  <a:pt x="1616015" y="6438181"/>
                  <a:pt x="1656272" y="6366294"/>
                </a:cubicBezTo>
                <a:cubicBezTo>
                  <a:pt x="1696529" y="6294407"/>
                  <a:pt x="5644551" y="6101751"/>
                  <a:pt x="5710687" y="5900468"/>
                </a:cubicBezTo>
                <a:cubicBezTo>
                  <a:pt x="5776823" y="5699185"/>
                  <a:pt x="2326257" y="5279366"/>
                  <a:pt x="2053087" y="5158596"/>
                </a:cubicBezTo>
                <a:cubicBezTo>
                  <a:pt x="1779917" y="5037826"/>
                  <a:pt x="4071668" y="5175849"/>
                  <a:pt x="4071668" y="5175849"/>
                </a:cubicBezTo>
                <a:cubicBezTo>
                  <a:pt x="4825041" y="5178724"/>
                  <a:pt x="6610709" y="5250611"/>
                  <a:pt x="6573328" y="5175849"/>
                </a:cubicBezTo>
                <a:cubicBezTo>
                  <a:pt x="6535947" y="5101087"/>
                  <a:pt x="4543245" y="4960188"/>
                  <a:pt x="3847381" y="4727275"/>
                </a:cubicBezTo>
                <a:cubicBezTo>
                  <a:pt x="3151517" y="4494362"/>
                  <a:pt x="2596550" y="3925019"/>
                  <a:pt x="2398143" y="3778370"/>
                </a:cubicBezTo>
                <a:cubicBezTo>
                  <a:pt x="2199736" y="3631721"/>
                  <a:pt x="2032959" y="3844506"/>
                  <a:pt x="2656936" y="3847381"/>
                </a:cubicBezTo>
                <a:cubicBezTo>
                  <a:pt x="3280913" y="3850256"/>
                  <a:pt x="6208144" y="3881886"/>
                  <a:pt x="6142008" y="3795622"/>
                </a:cubicBezTo>
                <a:cubicBezTo>
                  <a:pt x="6075872" y="3709358"/>
                  <a:pt x="2884099" y="3416060"/>
                  <a:pt x="2260121" y="3329796"/>
                </a:cubicBezTo>
                <a:cubicBezTo>
                  <a:pt x="1636144" y="3243532"/>
                  <a:pt x="2001328" y="3237781"/>
                  <a:pt x="2398143" y="3278038"/>
                </a:cubicBezTo>
                <a:cubicBezTo>
                  <a:pt x="2794958" y="3318295"/>
                  <a:pt x="4042913" y="3614468"/>
                  <a:pt x="4641011" y="3571336"/>
                </a:cubicBezTo>
                <a:cubicBezTo>
                  <a:pt x="5239109" y="3528204"/>
                  <a:pt x="5788324" y="3094007"/>
                  <a:pt x="5986732" y="3019245"/>
                </a:cubicBezTo>
                <a:cubicBezTo>
                  <a:pt x="6185140" y="2944483"/>
                  <a:pt x="5911970" y="3013494"/>
                  <a:pt x="5831457" y="3122762"/>
                </a:cubicBezTo>
                <a:cubicBezTo>
                  <a:pt x="5750944" y="3232030"/>
                  <a:pt x="6136257" y="3876136"/>
                  <a:pt x="5503653" y="3674853"/>
                </a:cubicBezTo>
                <a:cubicBezTo>
                  <a:pt x="4871049" y="3473570"/>
                  <a:pt x="2547668" y="2179607"/>
                  <a:pt x="2035834" y="1915064"/>
                </a:cubicBezTo>
                <a:cubicBezTo>
                  <a:pt x="1524000" y="1650521"/>
                  <a:pt x="1779917" y="2116347"/>
                  <a:pt x="2432649" y="2087592"/>
                </a:cubicBezTo>
                <a:cubicBezTo>
                  <a:pt x="3085381" y="2058837"/>
                  <a:pt x="5486400" y="1782793"/>
                  <a:pt x="5952226" y="1742536"/>
                </a:cubicBezTo>
                <a:cubicBezTo>
                  <a:pt x="6418053" y="1702280"/>
                  <a:pt x="5719314" y="1728159"/>
                  <a:pt x="5227608" y="1846053"/>
                </a:cubicBezTo>
                <a:cubicBezTo>
                  <a:pt x="4735903" y="1963947"/>
                  <a:pt x="3338423" y="2363638"/>
                  <a:pt x="3001993" y="2449902"/>
                </a:cubicBezTo>
                <a:cubicBezTo>
                  <a:pt x="2665563" y="2536166"/>
                  <a:pt x="2771954" y="2642559"/>
                  <a:pt x="3209026" y="2363638"/>
                </a:cubicBezTo>
                <a:cubicBezTo>
                  <a:pt x="3646098" y="2084717"/>
                  <a:pt x="5426015" y="1023668"/>
                  <a:pt x="5624423" y="776377"/>
                </a:cubicBezTo>
                <a:cubicBezTo>
                  <a:pt x="5822831" y="529086"/>
                  <a:pt x="5066582" y="917275"/>
                  <a:pt x="4399472" y="879894"/>
                </a:cubicBezTo>
                <a:cubicBezTo>
                  <a:pt x="3732363" y="842513"/>
                  <a:pt x="1860430" y="589471"/>
                  <a:pt x="1621766" y="552090"/>
                </a:cubicBezTo>
                <a:cubicBezTo>
                  <a:pt x="1383102" y="514709"/>
                  <a:pt x="2260121" y="621101"/>
                  <a:pt x="2967487" y="655607"/>
                </a:cubicBezTo>
                <a:cubicBezTo>
                  <a:pt x="3674853" y="690113"/>
                  <a:pt x="5374256" y="764875"/>
                  <a:pt x="5865962" y="759124"/>
                </a:cubicBezTo>
                <a:cubicBezTo>
                  <a:pt x="6357668" y="753373"/>
                  <a:pt x="6167887" y="655608"/>
                  <a:pt x="5917721" y="621102"/>
                </a:cubicBezTo>
                <a:cubicBezTo>
                  <a:pt x="5667555" y="586596"/>
                  <a:pt x="4931434" y="600973"/>
                  <a:pt x="4364966" y="552090"/>
                </a:cubicBezTo>
                <a:cubicBezTo>
                  <a:pt x="3798498" y="503207"/>
                  <a:pt x="2996241" y="368060"/>
                  <a:pt x="2518913" y="327804"/>
                </a:cubicBezTo>
                <a:cubicBezTo>
                  <a:pt x="2041585" y="287548"/>
                  <a:pt x="1233577" y="324928"/>
                  <a:pt x="1500996" y="310551"/>
                </a:cubicBezTo>
                <a:cubicBezTo>
                  <a:pt x="1768415" y="296174"/>
                  <a:pt x="4042913" y="258792"/>
                  <a:pt x="4123426" y="241539"/>
                </a:cubicBezTo>
                <a:cubicBezTo>
                  <a:pt x="4203939" y="224286"/>
                  <a:pt x="2671314" y="241540"/>
                  <a:pt x="1984076" y="207034"/>
                </a:cubicBezTo>
                <a:cubicBezTo>
                  <a:pt x="1296838" y="172528"/>
                  <a:pt x="648419" y="103516"/>
                  <a:pt x="0" y="0"/>
                </a:cubicBezTo>
                <a:close/>
              </a:path>
            </a:pathLst>
          </a:custGeom>
          <a:solidFill>
            <a:srgbClr val="92D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フリーフォーム 302">
            <a:extLst>
              <a:ext uri="{FF2B5EF4-FFF2-40B4-BE49-F238E27FC236}">
                <a16:creationId xmlns:a16="http://schemas.microsoft.com/office/drawing/2014/main" id="{13B1628E-B15D-69E9-ADD1-8E1D6B5F47E2}"/>
              </a:ext>
            </a:extLst>
          </p:cNvPr>
          <p:cNvSpPr/>
          <p:nvPr/>
        </p:nvSpPr>
        <p:spPr>
          <a:xfrm>
            <a:off x="8983977" y="-256954"/>
            <a:ext cx="3267759" cy="10167422"/>
          </a:xfrm>
          <a:custGeom>
            <a:avLst/>
            <a:gdLst>
              <a:gd name="connsiteX0" fmla="*/ 1091676 w 3267759"/>
              <a:gd name="connsiteY0" fmla="*/ 671022 h 10167422"/>
              <a:gd name="connsiteX1" fmla="*/ 694861 w 3267759"/>
              <a:gd name="connsiteY1" fmla="*/ 1930479 h 10167422"/>
              <a:gd name="connsiteX2" fmla="*/ 384310 w 3267759"/>
              <a:gd name="connsiteY2" fmla="*/ 4708184 h 10167422"/>
              <a:gd name="connsiteX3" fmla="*/ 470574 w 3267759"/>
              <a:gd name="connsiteY3" fmla="*/ 3897301 h 10167422"/>
              <a:gd name="connsiteX4" fmla="*/ 418815 w 3267759"/>
              <a:gd name="connsiteY4" fmla="*/ 809045 h 10167422"/>
              <a:gd name="connsiteX5" fmla="*/ 280793 w 3267759"/>
              <a:gd name="connsiteY5" fmla="*/ 3690267 h 10167422"/>
              <a:gd name="connsiteX6" fmla="*/ 436068 w 3267759"/>
              <a:gd name="connsiteY6" fmla="*/ 6536984 h 10167422"/>
              <a:gd name="connsiteX7" fmla="*/ 436068 w 3267759"/>
              <a:gd name="connsiteY7" fmla="*/ 8417543 h 10167422"/>
              <a:gd name="connsiteX8" fmla="*/ 349804 w 3267759"/>
              <a:gd name="connsiteY8" fmla="*/ 7744682 h 10167422"/>
              <a:gd name="connsiteX9" fmla="*/ 125517 w 3267759"/>
              <a:gd name="connsiteY9" fmla="*/ 5260275 h 10167422"/>
              <a:gd name="connsiteX10" fmla="*/ 56506 w 3267759"/>
              <a:gd name="connsiteY10" fmla="*/ 6813029 h 10167422"/>
              <a:gd name="connsiteX11" fmla="*/ 970906 w 3267759"/>
              <a:gd name="connsiteY11" fmla="*/ 1792456 h 10167422"/>
              <a:gd name="connsiteX12" fmla="*/ 919148 w 3267759"/>
              <a:gd name="connsiteY12" fmla="*/ 2482569 h 10167422"/>
              <a:gd name="connsiteX13" fmla="*/ 2799706 w 3267759"/>
              <a:gd name="connsiteY13" fmla="*/ 9245679 h 10167422"/>
              <a:gd name="connsiteX14" fmla="*/ 3023993 w 3267759"/>
              <a:gd name="connsiteY14" fmla="*/ 10004803 h 10167422"/>
              <a:gd name="connsiteX15" fmla="*/ 2713442 w 3267759"/>
              <a:gd name="connsiteY15" fmla="*/ 8296773 h 10167422"/>
              <a:gd name="connsiteX16" fmla="*/ 3248280 w 3267759"/>
              <a:gd name="connsiteY16" fmla="*/ 498494 h 10167422"/>
              <a:gd name="connsiteX17" fmla="*/ 3075751 w 3267759"/>
              <a:gd name="connsiteY17" fmla="*/ 1412894 h 10167422"/>
              <a:gd name="connsiteX18" fmla="*/ 2368385 w 3267759"/>
              <a:gd name="connsiteY18" fmla="*/ 6519731 h 10167422"/>
              <a:gd name="connsiteX19" fmla="*/ 2023329 w 3267759"/>
              <a:gd name="connsiteY19" fmla="*/ 5553573 h 10167422"/>
              <a:gd name="connsiteX20" fmla="*/ 1522997 w 3267759"/>
              <a:gd name="connsiteY20" fmla="*/ 1119596 h 10167422"/>
              <a:gd name="connsiteX21" fmla="*/ 1557502 w 3267759"/>
              <a:gd name="connsiteY21" fmla="*/ 3138177 h 10167422"/>
              <a:gd name="connsiteX22" fmla="*/ 660355 w 3267759"/>
              <a:gd name="connsiteY22" fmla="*/ 8693588 h 10167422"/>
              <a:gd name="connsiteX23" fmla="*/ 763872 w 3267759"/>
              <a:gd name="connsiteY23" fmla="*/ 7296109 h 10167422"/>
              <a:gd name="connsiteX24" fmla="*/ 832883 w 3267759"/>
              <a:gd name="connsiteY24" fmla="*/ 2672350 h 10167422"/>
              <a:gd name="connsiteX25" fmla="*/ 712114 w 3267759"/>
              <a:gd name="connsiteY25" fmla="*/ 1964984 h 10167422"/>
              <a:gd name="connsiteX26" fmla="*/ 1091676 w 3267759"/>
              <a:gd name="connsiteY26" fmla="*/ 671022 h 10167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267759" h="10167422">
                <a:moveTo>
                  <a:pt x="1091676" y="671022"/>
                </a:moveTo>
                <a:cubicBezTo>
                  <a:pt x="1088801" y="665271"/>
                  <a:pt x="812755" y="1257619"/>
                  <a:pt x="694861" y="1930479"/>
                </a:cubicBezTo>
                <a:cubicBezTo>
                  <a:pt x="576967" y="2603339"/>
                  <a:pt x="421691" y="4380380"/>
                  <a:pt x="384310" y="4708184"/>
                </a:cubicBezTo>
                <a:cubicBezTo>
                  <a:pt x="346929" y="5035988"/>
                  <a:pt x="464823" y="4547157"/>
                  <a:pt x="470574" y="3897301"/>
                </a:cubicBezTo>
                <a:cubicBezTo>
                  <a:pt x="476325" y="3247445"/>
                  <a:pt x="450445" y="843551"/>
                  <a:pt x="418815" y="809045"/>
                </a:cubicBezTo>
                <a:cubicBezTo>
                  <a:pt x="387185" y="774539"/>
                  <a:pt x="277918" y="2735611"/>
                  <a:pt x="280793" y="3690267"/>
                </a:cubicBezTo>
                <a:cubicBezTo>
                  <a:pt x="283668" y="4644923"/>
                  <a:pt x="410189" y="5749105"/>
                  <a:pt x="436068" y="6536984"/>
                </a:cubicBezTo>
                <a:cubicBezTo>
                  <a:pt x="461947" y="7324863"/>
                  <a:pt x="450445" y="8216260"/>
                  <a:pt x="436068" y="8417543"/>
                </a:cubicBezTo>
                <a:cubicBezTo>
                  <a:pt x="421691" y="8618826"/>
                  <a:pt x="401562" y="8270893"/>
                  <a:pt x="349804" y="7744682"/>
                </a:cubicBezTo>
                <a:cubicBezTo>
                  <a:pt x="298046" y="7218471"/>
                  <a:pt x="174400" y="5415550"/>
                  <a:pt x="125517" y="5260275"/>
                </a:cubicBezTo>
                <a:cubicBezTo>
                  <a:pt x="76634" y="5105000"/>
                  <a:pt x="-84392" y="7390999"/>
                  <a:pt x="56506" y="6813029"/>
                </a:cubicBezTo>
                <a:cubicBezTo>
                  <a:pt x="197404" y="6235059"/>
                  <a:pt x="827132" y="2514199"/>
                  <a:pt x="970906" y="1792456"/>
                </a:cubicBezTo>
                <a:cubicBezTo>
                  <a:pt x="1114680" y="1070713"/>
                  <a:pt x="614348" y="1240365"/>
                  <a:pt x="919148" y="2482569"/>
                </a:cubicBezTo>
                <a:cubicBezTo>
                  <a:pt x="1223948" y="3724773"/>
                  <a:pt x="2448899" y="7991973"/>
                  <a:pt x="2799706" y="9245679"/>
                </a:cubicBezTo>
                <a:cubicBezTo>
                  <a:pt x="3150513" y="10499385"/>
                  <a:pt x="3038370" y="10162954"/>
                  <a:pt x="3023993" y="10004803"/>
                </a:cubicBezTo>
                <a:cubicBezTo>
                  <a:pt x="3009616" y="9846652"/>
                  <a:pt x="2676061" y="9881158"/>
                  <a:pt x="2713442" y="8296773"/>
                </a:cubicBezTo>
                <a:cubicBezTo>
                  <a:pt x="2750823" y="6712388"/>
                  <a:pt x="3187895" y="1645807"/>
                  <a:pt x="3248280" y="498494"/>
                </a:cubicBezTo>
                <a:cubicBezTo>
                  <a:pt x="3308665" y="-648819"/>
                  <a:pt x="3222400" y="409354"/>
                  <a:pt x="3075751" y="1412894"/>
                </a:cubicBezTo>
                <a:cubicBezTo>
                  <a:pt x="2929102" y="2416434"/>
                  <a:pt x="2543789" y="5829618"/>
                  <a:pt x="2368385" y="6519731"/>
                </a:cubicBezTo>
                <a:cubicBezTo>
                  <a:pt x="2192981" y="7209844"/>
                  <a:pt x="2164227" y="6453595"/>
                  <a:pt x="2023329" y="5553573"/>
                </a:cubicBezTo>
                <a:cubicBezTo>
                  <a:pt x="1882431" y="4653551"/>
                  <a:pt x="1600635" y="1522162"/>
                  <a:pt x="1522997" y="1119596"/>
                </a:cubicBezTo>
                <a:cubicBezTo>
                  <a:pt x="1445359" y="717030"/>
                  <a:pt x="1701276" y="1875845"/>
                  <a:pt x="1557502" y="3138177"/>
                </a:cubicBezTo>
                <a:cubicBezTo>
                  <a:pt x="1413728" y="4400509"/>
                  <a:pt x="792627" y="8000599"/>
                  <a:pt x="660355" y="8693588"/>
                </a:cubicBezTo>
                <a:cubicBezTo>
                  <a:pt x="528083" y="9386577"/>
                  <a:pt x="735117" y="8299649"/>
                  <a:pt x="763872" y="7296109"/>
                </a:cubicBezTo>
                <a:cubicBezTo>
                  <a:pt x="792627" y="6292569"/>
                  <a:pt x="841509" y="3560871"/>
                  <a:pt x="832883" y="2672350"/>
                </a:cubicBezTo>
                <a:cubicBezTo>
                  <a:pt x="824257" y="1783829"/>
                  <a:pt x="668982" y="2292788"/>
                  <a:pt x="712114" y="1964984"/>
                </a:cubicBezTo>
                <a:cubicBezTo>
                  <a:pt x="755246" y="1637180"/>
                  <a:pt x="1094551" y="676773"/>
                  <a:pt x="1091676" y="671022"/>
                </a:cubicBezTo>
                <a:close/>
              </a:path>
            </a:pathLst>
          </a:custGeom>
          <a:solidFill>
            <a:srgbClr val="00B0F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4" name="フリーフォーム 303">
            <a:extLst>
              <a:ext uri="{FF2B5EF4-FFF2-40B4-BE49-F238E27FC236}">
                <a16:creationId xmlns:a16="http://schemas.microsoft.com/office/drawing/2014/main" id="{2768C890-9DAD-3156-F8A3-CCB3B2F9D404}"/>
              </a:ext>
            </a:extLst>
          </p:cNvPr>
          <p:cNvSpPr/>
          <p:nvPr/>
        </p:nvSpPr>
        <p:spPr>
          <a:xfrm>
            <a:off x="8078789" y="-284199"/>
            <a:ext cx="4784721" cy="10060847"/>
          </a:xfrm>
          <a:custGeom>
            <a:avLst/>
            <a:gdLst>
              <a:gd name="connsiteX0" fmla="*/ 4619294 w 4784721"/>
              <a:gd name="connsiteY0" fmla="*/ 370463 h 10060847"/>
              <a:gd name="connsiteX1" fmla="*/ 3773905 w 4784721"/>
              <a:gd name="connsiteY1" fmla="*/ 3855535 h 10060847"/>
              <a:gd name="connsiteX2" fmla="*/ 4671053 w 4784721"/>
              <a:gd name="connsiteY2" fmla="*/ 9600727 h 10060847"/>
              <a:gd name="connsiteX3" fmla="*/ 4515777 w 4784721"/>
              <a:gd name="connsiteY3" fmla="*/ 9117648 h 10060847"/>
              <a:gd name="connsiteX4" fmla="*/ 2359173 w 4784721"/>
              <a:gd name="connsiteY4" fmla="*/ 4424878 h 10060847"/>
              <a:gd name="connsiteX5" fmla="*/ 81800 w 4784721"/>
              <a:gd name="connsiteY5" fmla="*/ 215188 h 10060847"/>
              <a:gd name="connsiteX6" fmla="*/ 840924 w 4784721"/>
              <a:gd name="connsiteY6" fmla="*/ 1233105 h 10060847"/>
              <a:gd name="connsiteX7" fmla="*/ 4015445 w 4784721"/>
              <a:gd name="connsiteY7" fmla="*/ 6529724 h 10060847"/>
              <a:gd name="connsiteX8" fmla="*/ 3101045 w 4784721"/>
              <a:gd name="connsiteY8" fmla="*/ 4942463 h 10060847"/>
              <a:gd name="connsiteX9" fmla="*/ 3221815 w 4784721"/>
              <a:gd name="connsiteY9" fmla="*/ 439474 h 10060847"/>
              <a:gd name="connsiteX10" fmla="*/ 3704894 w 4784721"/>
              <a:gd name="connsiteY10" fmla="*/ 2544320 h 10060847"/>
              <a:gd name="connsiteX11" fmla="*/ 3756653 w 4784721"/>
              <a:gd name="connsiteY11" fmla="*/ 1750690 h 10060847"/>
              <a:gd name="connsiteX12" fmla="*/ 4619294 w 4784721"/>
              <a:gd name="connsiteY12" fmla="*/ 370463 h 10060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84721" h="10060847">
                <a:moveTo>
                  <a:pt x="4619294" y="370463"/>
                </a:moveTo>
                <a:cubicBezTo>
                  <a:pt x="4622169" y="721270"/>
                  <a:pt x="3765279" y="2317158"/>
                  <a:pt x="3773905" y="3855535"/>
                </a:cubicBezTo>
                <a:cubicBezTo>
                  <a:pt x="3782531" y="5393912"/>
                  <a:pt x="4547408" y="8723708"/>
                  <a:pt x="4671053" y="9600727"/>
                </a:cubicBezTo>
                <a:cubicBezTo>
                  <a:pt x="4794698" y="10477746"/>
                  <a:pt x="4901090" y="9980290"/>
                  <a:pt x="4515777" y="9117648"/>
                </a:cubicBezTo>
                <a:cubicBezTo>
                  <a:pt x="4130464" y="8255007"/>
                  <a:pt x="3098169" y="5908621"/>
                  <a:pt x="2359173" y="4424878"/>
                </a:cubicBezTo>
                <a:cubicBezTo>
                  <a:pt x="1620177" y="2941135"/>
                  <a:pt x="334841" y="747150"/>
                  <a:pt x="81800" y="215188"/>
                </a:cubicBezTo>
                <a:cubicBezTo>
                  <a:pt x="-171241" y="-316774"/>
                  <a:pt x="185316" y="180682"/>
                  <a:pt x="840924" y="1233105"/>
                </a:cubicBezTo>
                <a:cubicBezTo>
                  <a:pt x="1496531" y="2285528"/>
                  <a:pt x="3638758" y="5911498"/>
                  <a:pt x="4015445" y="6529724"/>
                </a:cubicBezTo>
                <a:cubicBezTo>
                  <a:pt x="4392132" y="7147950"/>
                  <a:pt x="3233317" y="5957505"/>
                  <a:pt x="3101045" y="4942463"/>
                </a:cubicBezTo>
                <a:cubicBezTo>
                  <a:pt x="2968773" y="3927421"/>
                  <a:pt x="3121173" y="839165"/>
                  <a:pt x="3221815" y="439474"/>
                </a:cubicBezTo>
                <a:cubicBezTo>
                  <a:pt x="3322456" y="39783"/>
                  <a:pt x="3615754" y="2325784"/>
                  <a:pt x="3704894" y="2544320"/>
                </a:cubicBezTo>
                <a:cubicBezTo>
                  <a:pt x="3794034" y="2762856"/>
                  <a:pt x="3601378" y="2115875"/>
                  <a:pt x="3756653" y="1750690"/>
                </a:cubicBezTo>
                <a:cubicBezTo>
                  <a:pt x="3911928" y="1385505"/>
                  <a:pt x="4616419" y="19656"/>
                  <a:pt x="4619294" y="370463"/>
                </a:cubicBezTo>
                <a:close/>
              </a:path>
            </a:pathLst>
          </a:cu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フリーフォーム 304">
            <a:extLst>
              <a:ext uri="{FF2B5EF4-FFF2-40B4-BE49-F238E27FC236}">
                <a16:creationId xmlns:a16="http://schemas.microsoft.com/office/drawing/2014/main" id="{D55F1F2F-ABC1-FB0A-EE6F-3586AE8F2F8B}"/>
              </a:ext>
            </a:extLst>
          </p:cNvPr>
          <p:cNvSpPr/>
          <p:nvPr/>
        </p:nvSpPr>
        <p:spPr>
          <a:xfrm>
            <a:off x="8589439" y="124211"/>
            <a:ext cx="2549194" cy="8571215"/>
          </a:xfrm>
          <a:custGeom>
            <a:avLst/>
            <a:gdLst>
              <a:gd name="connsiteX0" fmla="*/ 1589731 w 2549194"/>
              <a:gd name="connsiteY0" fmla="*/ 151834 h 8571215"/>
              <a:gd name="connsiteX1" fmla="*/ 313021 w 2549194"/>
              <a:gd name="connsiteY1" fmla="*/ 6414612 h 8571215"/>
              <a:gd name="connsiteX2" fmla="*/ 485550 w 2549194"/>
              <a:gd name="connsiteY2" fmla="*/ 5793510 h 8571215"/>
              <a:gd name="connsiteX3" fmla="*/ 295769 w 2549194"/>
              <a:gd name="connsiteY3" fmla="*/ 7467034 h 8571215"/>
              <a:gd name="connsiteX4" fmla="*/ 1693248 w 2549194"/>
              <a:gd name="connsiteY4" fmla="*/ 8571215 h 8571215"/>
              <a:gd name="connsiteX5" fmla="*/ 209504 w 2549194"/>
              <a:gd name="connsiteY5" fmla="*/ 7398023 h 8571215"/>
              <a:gd name="connsiteX6" fmla="*/ 261263 w 2549194"/>
              <a:gd name="connsiteY6" fmla="*/ 6293842 h 8571215"/>
              <a:gd name="connsiteX7" fmla="*/ 2538636 w 2549194"/>
              <a:gd name="connsiteY7" fmla="*/ 841947 h 8571215"/>
              <a:gd name="connsiteX8" fmla="*/ 1123904 w 2549194"/>
              <a:gd name="connsiteY8" fmla="*/ 3723170 h 8571215"/>
              <a:gd name="connsiteX9" fmla="*/ 1399950 w 2549194"/>
              <a:gd name="connsiteY9" fmla="*/ 2084151 h 8571215"/>
              <a:gd name="connsiteX10" fmla="*/ 1589731 w 2549194"/>
              <a:gd name="connsiteY10" fmla="*/ 151834 h 8571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49194" h="8571215">
                <a:moveTo>
                  <a:pt x="1589731" y="151834"/>
                </a:moveTo>
                <a:cubicBezTo>
                  <a:pt x="1408576" y="873577"/>
                  <a:pt x="497051" y="5474333"/>
                  <a:pt x="313021" y="6414612"/>
                </a:cubicBezTo>
                <a:cubicBezTo>
                  <a:pt x="128991" y="7354891"/>
                  <a:pt x="488425" y="5618106"/>
                  <a:pt x="485550" y="5793510"/>
                </a:cubicBezTo>
                <a:cubicBezTo>
                  <a:pt x="482675" y="5968914"/>
                  <a:pt x="94486" y="7004083"/>
                  <a:pt x="295769" y="7467034"/>
                </a:cubicBezTo>
                <a:cubicBezTo>
                  <a:pt x="497052" y="7929985"/>
                  <a:pt x="1693248" y="8571215"/>
                  <a:pt x="1693248" y="8571215"/>
                </a:cubicBezTo>
                <a:cubicBezTo>
                  <a:pt x="1678871" y="8559713"/>
                  <a:pt x="448168" y="7777585"/>
                  <a:pt x="209504" y="7398023"/>
                </a:cubicBezTo>
                <a:cubicBezTo>
                  <a:pt x="-29160" y="7018461"/>
                  <a:pt x="-126926" y="7386521"/>
                  <a:pt x="261263" y="6293842"/>
                </a:cubicBezTo>
                <a:cubicBezTo>
                  <a:pt x="649452" y="5201163"/>
                  <a:pt x="2394863" y="1270392"/>
                  <a:pt x="2538636" y="841947"/>
                </a:cubicBezTo>
                <a:cubicBezTo>
                  <a:pt x="2682409" y="413502"/>
                  <a:pt x="1313685" y="3516136"/>
                  <a:pt x="1123904" y="3723170"/>
                </a:cubicBezTo>
                <a:cubicBezTo>
                  <a:pt x="934123" y="3930204"/>
                  <a:pt x="1328063" y="2685124"/>
                  <a:pt x="1399950" y="2084151"/>
                </a:cubicBezTo>
                <a:cubicBezTo>
                  <a:pt x="1471837" y="1483178"/>
                  <a:pt x="1770886" y="-569909"/>
                  <a:pt x="1589731" y="151834"/>
                </a:cubicBezTo>
                <a:close/>
              </a:path>
            </a:pathLst>
          </a:custGeom>
          <a:solidFill>
            <a:srgbClr val="FF2F92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フリーフォーム 305">
            <a:extLst>
              <a:ext uri="{FF2B5EF4-FFF2-40B4-BE49-F238E27FC236}">
                <a16:creationId xmlns:a16="http://schemas.microsoft.com/office/drawing/2014/main" id="{E39A907C-72D6-12A3-7622-E35E1FC4EEB6}"/>
              </a:ext>
            </a:extLst>
          </p:cNvPr>
          <p:cNvSpPr/>
          <p:nvPr/>
        </p:nvSpPr>
        <p:spPr>
          <a:xfrm>
            <a:off x="2155250" y="-97047"/>
            <a:ext cx="2675359" cy="6953424"/>
          </a:xfrm>
          <a:custGeom>
            <a:avLst/>
            <a:gdLst>
              <a:gd name="connsiteX0" fmla="*/ 587950 w 2675359"/>
              <a:gd name="connsiteY0" fmla="*/ 304081 h 6953424"/>
              <a:gd name="connsiteX1" fmla="*/ 622456 w 2675359"/>
              <a:gd name="connsiteY1" fmla="*/ 528368 h 6953424"/>
              <a:gd name="connsiteX2" fmla="*/ 1933671 w 2675359"/>
              <a:gd name="connsiteY2" fmla="*/ 4979598 h 6953424"/>
              <a:gd name="connsiteX3" fmla="*/ 1864659 w 2675359"/>
              <a:gd name="connsiteY3" fmla="*/ 4703553 h 6953424"/>
              <a:gd name="connsiteX4" fmla="*/ 2606531 w 2675359"/>
              <a:gd name="connsiteY4" fmla="*/ 6842904 h 6953424"/>
              <a:gd name="connsiteX5" fmla="*/ 2347739 w 2675359"/>
              <a:gd name="connsiteY5" fmla="*/ 6118285 h 6953424"/>
              <a:gd name="connsiteX6" fmla="*/ 1354 w 2675359"/>
              <a:gd name="connsiteY6" fmla="*/ 1667055 h 6953424"/>
              <a:gd name="connsiteX7" fmla="*/ 1985429 w 2675359"/>
              <a:gd name="connsiteY7" fmla="*/ 6342572 h 6953424"/>
              <a:gd name="connsiteX8" fmla="*/ 398169 w 2675359"/>
              <a:gd name="connsiteY8" fmla="*/ 1097711 h 6953424"/>
              <a:gd name="connsiteX9" fmla="*/ 829490 w 2675359"/>
              <a:gd name="connsiteY9" fmla="*/ 2512443 h 6953424"/>
              <a:gd name="connsiteX10" fmla="*/ 587950 w 2675359"/>
              <a:gd name="connsiteY10" fmla="*/ 304081 h 6953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5359" h="6953424">
                <a:moveTo>
                  <a:pt x="587950" y="304081"/>
                </a:moveTo>
                <a:cubicBezTo>
                  <a:pt x="553444" y="-26598"/>
                  <a:pt x="398169" y="-250885"/>
                  <a:pt x="622456" y="528368"/>
                </a:cubicBezTo>
                <a:cubicBezTo>
                  <a:pt x="846743" y="1307621"/>
                  <a:pt x="1726637" y="4283734"/>
                  <a:pt x="1933671" y="4979598"/>
                </a:cubicBezTo>
                <a:cubicBezTo>
                  <a:pt x="2140705" y="5675462"/>
                  <a:pt x="1752516" y="4393002"/>
                  <a:pt x="1864659" y="4703553"/>
                </a:cubicBezTo>
                <a:cubicBezTo>
                  <a:pt x="1976802" y="5014104"/>
                  <a:pt x="2526018" y="6607115"/>
                  <a:pt x="2606531" y="6842904"/>
                </a:cubicBezTo>
                <a:cubicBezTo>
                  <a:pt x="2687044" y="7078693"/>
                  <a:pt x="2781935" y="6980927"/>
                  <a:pt x="2347739" y="6118285"/>
                </a:cubicBezTo>
                <a:cubicBezTo>
                  <a:pt x="1913543" y="5255644"/>
                  <a:pt x="61739" y="1629674"/>
                  <a:pt x="1354" y="1667055"/>
                </a:cubicBezTo>
                <a:cubicBezTo>
                  <a:pt x="-59031" y="1704436"/>
                  <a:pt x="1919293" y="6437463"/>
                  <a:pt x="1985429" y="6342572"/>
                </a:cubicBezTo>
                <a:cubicBezTo>
                  <a:pt x="2051565" y="6247681"/>
                  <a:pt x="590826" y="1736066"/>
                  <a:pt x="398169" y="1097711"/>
                </a:cubicBezTo>
                <a:cubicBezTo>
                  <a:pt x="205512" y="459356"/>
                  <a:pt x="797860" y="2641839"/>
                  <a:pt x="829490" y="2512443"/>
                </a:cubicBezTo>
                <a:cubicBezTo>
                  <a:pt x="861120" y="2383047"/>
                  <a:pt x="622456" y="634760"/>
                  <a:pt x="587950" y="304081"/>
                </a:cubicBezTo>
                <a:close/>
              </a:path>
            </a:pathLst>
          </a:custGeom>
          <a:solidFill>
            <a:srgbClr val="FF2F9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フリーフォーム 306">
            <a:extLst>
              <a:ext uri="{FF2B5EF4-FFF2-40B4-BE49-F238E27FC236}">
                <a16:creationId xmlns:a16="http://schemas.microsoft.com/office/drawing/2014/main" id="{695737C3-45EB-33D8-596E-7F42D3C47B9B}"/>
              </a:ext>
            </a:extLst>
          </p:cNvPr>
          <p:cNvSpPr/>
          <p:nvPr/>
        </p:nvSpPr>
        <p:spPr>
          <a:xfrm>
            <a:off x="-116333" y="7170971"/>
            <a:ext cx="5361311" cy="2033240"/>
          </a:xfrm>
          <a:custGeom>
            <a:avLst/>
            <a:gdLst>
              <a:gd name="connsiteX0" fmla="*/ 4912620 w 5361311"/>
              <a:gd name="connsiteY0" fmla="*/ 6206 h 2033240"/>
              <a:gd name="connsiteX1" fmla="*/ 668424 w 5361311"/>
              <a:gd name="connsiteY1" fmla="*/ 1386433 h 2033240"/>
              <a:gd name="connsiteX2" fmla="*/ 2307442 w 5361311"/>
              <a:gd name="connsiteY2" fmla="*/ 1006871 h 2033240"/>
              <a:gd name="connsiteX3" fmla="*/ 3773933 w 5361311"/>
              <a:gd name="connsiteY3" fmla="*/ 834342 h 2033240"/>
              <a:gd name="connsiteX4" fmla="*/ 2462718 w 5361311"/>
              <a:gd name="connsiteY4" fmla="*/ 1075882 h 2033240"/>
              <a:gd name="connsiteX5" fmla="*/ 12816 w 5361311"/>
              <a:gd name="connsiteY5" fmla="*/ 2007535 h 2033240"/>
              <a:gd name="connsiteX6" fmla="*/ 1617329 w 5361311"/>
              <a:gd name="connsiteY6" fmla="*/ 1679731 h 2033240"/>
              <a:gd name="connsiteX7" fmla="*/ 4170748 w 5361311"/>
              <a:gd name="connsiteY7" fmla="*/ 713572 h 2033240"/>
              <a:gd name="connsiteX8" fmla="*/ 1824363 w 5361311"/>
              <a:gd name="connsiteY8" fmla="*/ 1351927 h 2033240"/>
              <a:gd name="connsiteX9" fmla="*/ 5361193 w 5361311"/>
              <a:gd name="connsiteY9" fmla="*/ 247746 h 2033240"/>
              <a:gd name="connsiteX10" fmla="*/ 1962386 w 5361311"/>
              <a:gd name="connsiteY10" fmla="*/ 851595 h 2033240"/>
              <a:gd name="connsiteX11" fmla="*/ 4912620 w 5361311"/>
              <a:gd name="connsiteY11" fmla="*/ 6206 h 203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61311" h="2033240">
                <a:moveTo>
                  <a:pt x="4912620" y="6206"/>
                </a:moveTo>
                <a:cubicBezTo>
                  <a:pt x="4696960" y="95346"/>
                  <a:pt x="1102620" y="1219655"/>
                  <a:pt x="668424" y="1386433"/>
                </a:cubicBezTo>
                <a:cubicBezTo>
                  <a:pt x="234228" y="1553211"/>
                  <a:pt x="1789857" y="1098886"/>
                  <a:pt x="2307442" y="1006871"/>
                </a:cubicBezTo>
                <a:cubicBezTo>
                  <a:pt x="2825027" y="914856"/>
                  <a:pt x="3748054" y="822840"/>
                  <a:pt x="3773933" y="834342"/>
                </a:cubicBezTo>
                <a:cubicBezTo>
                  <a:pt x="3799812" y="845844"/>
                  <a:pt x="3089571" y="880350"/>
                  <a:pt x="2462718" y="1075882"/>
                </a:cubicBezTo>
                <a:cubicBezTo>
                  <a:pt x="1835865" y="1271414"/>
                  <a:pt x="153714" y="1906894"/>
                  <a:pt x="12816" y="2007535"/>
                </a:cubicBezTo>
                <a:cubicBezTo>
                  <a:pt x="-128082" y="2108176"/>
                  <a:pt x="924340" y="1895391"/>
                  <a:pt x="1617329" y="1679731"/>
                </a:cubicBezTo>
                <a:cubicBezTo>
                  <a:pt x="2310318" y="1464071"/>
                  <a:pt x="4136242" y="768206"/>
                  <a:pt x="4170748" y="713572"/>
                </a:cubicBezTo>
                <a:cubicBezTo>
                  <a:pt x="4205254" y="658938"/>
                  <a:pt x="1625956" y="1429565"/>
                  <a:pt x="1824363" y="1351927"/>
                </a:cubicBezTo>
                <a:cubicBezTo>
                  <a:pt x="2022770" y="1274289"/>
                  <a:pt x="5338189" y="331135"/>
                  <a:pt x="5361193" y="247746"/>
                </a:cubicBezTo>
                <a:cubicBezTo>
                  <a:pt x="5384197" y="164357"/>
                  <a:pt x="2042899" y="886101"/>
                  <a:pt x="1962386" y="851595"/>
                </a:cubicBezTo>
                <a:cubicBezTo>
                  <a:pt x="1881873" y="817089"/>
                  <a:pt x="5128280" y="-82934"/>
                  <a:pt x="4912620" y="620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" name="フリーフォーム 307">
            <a:extLst>
              <a:ext uri="{FF2B5EF4-FFF2-40B4-BE49-F238E27FC236}">
                <a16:creationId xmlns:a16="http://schemas.microsoft.com/office/drawing/2014/main" id="{90D6BF9C-11E6-B359-C6FA-B92DAC195D63}"/>
              </a:ext>
            </a:extLst>
          </p:cNvPr>
          <p:cNvSpPr/>
          <p:nvPr/>
        </p:nvSpPr>
        <p:spPr>
          <a:xfrm>
            <a:off x="144195" y="-77058"/>
            <a:ext cx="1132912" cy="9000821"/>
          </a:xfrm>
          <a:custGeom>
            <a:avLst/>
            <a:gdLst>
              <a:gd name="connsiteX0" fmla="*/ 494160 w 1132912"/>
              <a:gd name="connsiteY0" fmla="*/ 335850 h 9000821"/>
              <a:gd name="connsiteX1" fmla="*/ 511413 w 1132912"/>
              <a:gd name="connsiteY1" fmla="*/ 456620 h 9000821"/>
              <a:gd name="connsiteX2" fmla="*/ 183609 w 1132912"/>
              <a:gd name="connsiteY2" fmla="*/ 3130809 h 9000821"/>
              <a:gd name="connsiteX3" fmla="*/ 45586 w 1132912"/>
              <a:gd name="connsiteY3" fmla="*/ 8254900 h 9000821"/>
              <a:gd name="connsiteX4" fmla="*/ 97345 w 1132912"/>
              <a:gd name="connsiteY4" fmla="*/ 7737315 h 9000821"/>
              <a:gd name="connsiteX5" fmla="*/ 1080756 w 1132912"/>
              <a:gd name="connsiteY5" fmla="*/ 2803005 h 9000821"/>
              <a:gd name="connsiteX6" fmla="*/ 942733 w 1132912"/>
              <a:gd name="connsiteY6" fmla="*/ 3838175 h 9000821"/>
              <a:gd name="connsiteX7" fmla="*/ 476907 w 1132912"/>
              <a:gd name="connsiteY7" fmla="*/ 8496439 h 9000821"/>
              <a:gd name="connsiteX8" fmla="*/ 476907 w 1132912"/>
              <a:gd name="connsiteY8" fmla="*/ 8134130 h 9000821"/>
              <a:gd name="connsiteX9" fmla="*/ 580424 w 1132912"/>
              <a:gd name="connsiteY9" fmla="*/ 1923111 h 9000821"/>
              <a:gd name="connsiteX10" fmla="*/ 321631 w 1132912"/>
              <a:gd name="connsiteY10" fmla="*/ 3838175 h 9000821"/>
              <a:gd name="connsiteX11" fmla="*/ 494160 w 1132912"/>
              <a:gd name="connsiteY11" fmla="*/ 335850 h 9000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2912" h="9000821">
                <a:moveTo>
                  <a:pt x="494160" y="335850"/>
                </a:moveTo>
                <a:cubicBezTo>
                  <a:pt x="525790" y="-227742"/>
                  <a:pt x="563171" y="-9206"/>
                  <a:pt x="511413" y="456620"/>
                </a:cubicBezTo>
                <a:cubicBezTo>
                  <a:pt x="459655" y="922446"/>
                  <a:pt x="261247" y="1831096"/>
                  <a:pt x="183609" y="3130809"/>
                </a:cubicBezTo>
                <a:cubicBezTo>
                  <a:pt x="105971" y="4430522"/>
                  <a:pt x="59963" y="7487149"/>
                  <a:pt x="45586" y="8254900"/>
                </a:cubicBezTo>
                <a:cubicBezTo>
                  <a:pt x="31209" y="9022651"/>
                  <a:pt x="-75183" y="8645964"/>
                  <a:pt x="97345" y="7737315"/>
                </a:cubicBezTo>
                <a:cubicBezTo>
                  <a:pt x="269873" y="6828666"/>
                  <a:pt x="939858" y="3452862"/>
                  <a:pt x="1080756" y="2803005"/>
                </a:cubicBezTo>
                <a:cubicBezTo>
                  <a:pt x="1221654" y="2153148"/>
                  <a:pt x="1043374" y="2889269"/>
                  <a:pt x="942733" y="3838175"/>
                </a:cubicBezTo>
                <a:cubicBezTo>
                  <a:pt x="842092" y="4787081"/>
                  <a:pt x="554545" y="7780447"/>
                  <a:pt x="476907" y="8496439"/>
                </a:cubicBezTo>
                <a:cubicBezTo>
                  <a:pt x="399269" y="9212431"/>
                  <a:pt x="459654" y="9229685"/>
                  <a:pt x="476907" y="8134130"/>
                </a:cubicBezTo>
                <a:cubicBezTo>
                  <a:pt x="494160" y="7038575"/>
                  <a:pt x="606303" y="2639104"/>
                  <a:pt x="580424" y="1923111"/>
                </a:cubicBezTo>
                <a:cubicBezTo>
                  <a:pt x="554545" y="1207119"/>
                  <a:pt x="338884" y="4108469"/>
                  <a:pt x="321631" y="3838175"/>
                </a:cubicBezTo>
                <a:cubicBezTo>
                  <a:pt x="304378" y="3567881"/>
                  <a:pt x="462530" y="899442"/>
                  <a:pt x="494160" y="33585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フリーフォーム 308">
            <a:extLst>
              <a:ext uri="{FF2B5EF4-FFF2-40B4-BE49-F238E27FC236}">
                <a16:creationId xmlns:a16="http://schemas.microsoft.com/office/drawing/2014/main" id="{3FD722B8-0CC0-22B7-7578-12D107457215}"/>
              </a:ext>
            </a:extLst>
          </p:cNvPr>
          <p:cNvSpPr/>
          <p:nvPr/>
        </p:nvSpPr>
        <p:spPr>
          <a:xfrm>
            <a:off x="10985827" y="-574991"/>
            <a:ext cx="1035681" cy="6258960"/>
          </a:xfrm>
          <a:custGeom>
            <a:avLst/>
            <a:gdLst>
              <a:gd name="connsiteX0" fmla="*/ 245765 w 1035681"/>
              <a:gd name="connsiteY0" fmla="*/ 367957 h 6258960"/>
              <a:gd name="connsiteX1" fmla="*/ 366535 w 1035681"/>
              <a:gd name="connsiteY1" fmla="*/ 626749 h 6258960"/>
              <a:gd name="connsiteX2" fmla="*/ 1022143 w 1035681"/>
              <a:gd name="connsiteY2" fmla="*/ 6078644 h 6258960"/>
              <a:gd name="connsiteX3" fmla="*/ 746098 w 1035681"/>
              <a:gd name="connsiteY3" fmla="*/ 4698417 h 6258960"/>
              <a:gd name="connsiteX4" fmla="*/ 4226 w 1035681"/>
              <a:gd name="connsiteY4" fmla="*/ 2179504 h 6258960"/>
              <a:gd name="connsiteX5" fmla="*/ 435547 w 1035681"/>
              <a:gd name="connsiteY5" fmla="*/ 2869617 h 6258960"/>
              <a:gd name="connsiteX6" fmla="*/ 245765 w 1035681"/>
              <a:gd name="connsiteY6" fmla="*/ 367957 h 625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5681" h="6258960">
                <a:moveTo>
                  <a:pt x="245765" y="367957"/>
                </a:moveTo>
                <a:cubicBezTo>
                  <a:pt x="234263" y="-5854"/>
                  <a:pt x="237139" y="-325032"/>
                  <a:pt x="366535" y="626749"/>
                </a:cubicBezTo>
                <a:cubicBezTo>
                  <a:pt x="495931" y="1578530"/>
                  <a:pt x="958883" y="5400033"/>
                  <a:pt x="1022143" y="6078644"/>
                </a:cubicBezTo>
                <a:cubicBezTo>
                  <a:pt x="1085404" y="6757255"/>
                  <a:pt x="915751" y="5348274"/>
                  <a:pt x="746098" y="4698417"/>
                </a:cubicBezTo>
                <a:cubicBezTo>
                  <a:pt x="576445" y="4048560"/>
                  <a:pt x="55985" y="2484304"/>
                  <a:pt x="4226" y="2179504"/>
                </a:cubicBezTo>
                <a:cubicBezTo>
                  <a:pt x="-47533" y="1874704"/>
                  <a:pt x="392415" y="3168666"/>
                  <a:pt x="435547" y="2869617"/>
                </a:cubicBezTo>
                <a:cubicBezTo>
                  <a:pt x="478679" y="2570568"/>
                  <a:pt x="257267" y="741768"/>
                  <a:pt x="245765" y="367957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フリーフォーム 309">
            <a:extLst>
              <a:ext uri="{FF2B5EF4-FFF2-40B4-BE49-F238E27FC236}">
                <a16:creationId xmlns:a16="http://schemas.microsoft.com/office/drawing/2014/main" id="{C6CB7D3B-D57F-225B-C4CA-50C6D72691EB}"/>
              </a:ext>
            </a:extLst>
          </p:cNvPr>
          <p:cNvSpPr/>
          <p:nvPr/>
        </p:nvSpPr>
        <p:spPr>
          <a:xfrm>
            <a:off x="8996021" y="1148817"/>
            <a:ext cx="2586324" cy="8726556"/>
          </a:xfrm>
          <a:custGeom>
            <a:avLst/>
            <a:gdLst>
              <a:gd name="connsiteX0" fmla="*/ 1976779 w 2586324"/>
              <a:gd name="connsiteY0" fmla="*/ 7123 h 8726556"/>
              <a:gd name="connsiteX1" fmla="*/ 1597217 w 2586324"/>
              <a:gd name="connsiteY1" fmla="*/ 6735726 h 8726556"/>
              <a:gd name="connsiteX2" fmla="*/ 1631722 w 2586324"/>
              <a:gd name="connsiteY2" fmla="*/ 6304406 h 8726556"/>
              <a:gd name="connsiteX3" fmla="*/ 1545458 w 2586324"/>
              <a:gd name="connsiteY3" fmla="*/ 1628889 h 8726556"/>
              <a:gd name="connsiteX4" fmla="*/ 2528870 w 2586324"/>
              <a:gd name="connsiteY4" fmla="*/ 8305734 h 8726556"/>
              <a:gd name="connsiteX5" fmla="*/ 2321836 w 2586324"/>
              <a:gd name="connsiteY5" fmla="*/ 7701885 h 8726556"/>
              <a:gd name="connsiteX6" fmla="*/ 1096885 w 2586324"/>
              <a:gd name="connsiteY6" fmla="*/ 4975938 h 8726556"/>
              <a:gd name="connsiteX7" fmla="*/ 1925021 w 2586324"/>
              <a:gd name="connsiteY7" fmla="*/ 7098036 h 8726556"/>
              <a:gd name="connsiteX8" fmla="*/ 2045790 w 2586324"/>
              <a:gd name="connsiteY8" fmla="*/ 7995183 h 8726556"/>
              <a:gd name="connsiteX9" fmla="*/ 1873262 w 2586324"/>
              <a:gd name="connsiteY9" fmla="*/ 7477598 h 8726556"/>
              <a:gd name="connsiteX10" fmla="*/ 96221 w 2586324"/>
              <a:gd name="connsiteY10" fmla="*/ 5510775 h 8726556"/>
              <a:gd name="connsiteX11" fmla="*/ 406771 w 2586324"/>
              <a:gd name="connsiteY11" fmla="*/ 5976602 h 8726556"/>
              <a:gd name="connsiteX12" fmla="*/ 1838756 w 2586324"/>
              <a:gd name="connsiteY12" fmla="*/ 8219470 h 8726556"/>
              <a:gd name="connsiteX13" fmla="*/ 1597217 w 2586324"/>
              <a:gd name="connsiteY13" fmla="*/ 7563862 h 8726556"/>
              <a:gd name="connsiteX14" fmla="*/ 1424688 w 2586324"/>
              <a:gd name="connsiteY14" fmla="*/ 5010443 h 8726556"/>
              <a:gd name="connsiteX15" fmla="*/ 1476447 w 2586324"/>
              <a:gd name="connsiteY15" fmla="*/ 1887681 h 8726556"/>
              <a:gd name="connsiteX16" fmla="*/ 665564 w 2586324"/>
              <a:gd name="connsiteY16" fmla="*/ 5372753 h 8726556"/>
              <a:gd name="connsiteX17" fmla="*/ 1976779 w 2586324"/>
              <a:gd name="connsiteY17" fmla="*/ 7123 h 8726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86324" h="8726556">
                <a:moveTo>
                  <a:pt x="1976779" y="7123"/>
                </a:moveTo>
                <a:cubicBezTo>
                  <a:pt x="2132055" y="234285"/>
                  <a:pt x="1654726" y="5686179"/>
                  <a:pt x="1597217" y="6735726"/>
                </a:cubicBezTo>
                <a:cubicBezTo>
                  <a:pt x="1539708" y="7785273"/>
                  <a:pt x="1640348" y="7155545"/>
                  <a:pt x="1631722" y="6304406"/>
                </a:cubicBezTo>
                <a:cubicBezTo>
                  <a:pt x="1623096" y="5453267"/>
                  <a:pt x="1395933" y="1295334"/>
                  <a:pt x="1545458" y="1628889"/>
                </a:cubicBezTo>
                <a:cubicBezTo>
                  <a:pt x="1694983" y="1962444"/>
                  <a:pt x="2399474" y="7293568"/>
                  <a:pt x="2528870" y="8305734"/>
                </a:cubicBezTo>
                <a:cubicBezTo>
                  <a:pt x="2658266" y="9317900"/>
                  <a:pt x="2560500" y="8256851"/>
                  <a:pt x="2321836" y="7701885"/>
                </a:cubicBezTo>
                <a:cubicBezTo>
                  <a:pt x="2083172" y="7146919"/>
                  <a:pt x="1163021" y="5076580"/>
                  <a:pt x="1096885" y="4975938"/>
                </a:cubicBezTo>
                <a:cubicBezTo>
                  <a:pt x="1030749" y="4875297"/>
                  <a:pt x="1766870" y="6594829"/>
                  <a:pt x="1925021" y="7098036"/>
                </a:cubicBezTo>
                <a:cubicBezTo>
                  <a:pt x="2083172" y="7601244"/>
                  <a:pt x="2054416" y="7931923"/>
                  <a:pt x="2045790" y="7995183"/>
                </a:cubicBezTo>
                <a:cubicBezTo>
                  <a:pt x="2037164" y="8058443"/>
                  <a:pt x="2198190" y="7891666"/>
                  <a:pt x="1873262" y="7477598"/>
                </a:cubicBezTo>
                <a:cubicBezTo>
                  <a:pt x="1548334" y="7063530"/>
                  <a:pt x="340636" y="5760941"/>
                  <a:pt x="96221" y="5510775"/>
                </a:cubicBezTo>
                <a:cubicBezTo>
                  <a:pt x="-148194" y="5260609"/>
                  <a:pt x="116348" y="5525153"/>
                  <a:pt x="406771" y="5976602"/>
                </a:cubicBezTo>
                <a:cubicBezTo>
                  <a:pt x="697193" y="6428051"/>
                  <a:pt x="1640348" y="7954927"/>
                  <a:pt x="1838756" y="8219470"/>
                </a:cubicBezTo>
                <a:cubicBezTo>
                  <a:pt x="2037164" y="8484013"/>
                  <a:pt x="1666228" y="8098700"/>
                  <a:pt x="1597217" y="7563862"/>
                </a:cubicBezTo>
                <a:cubicBezTo>
                  <a:pt x="1528206" y="7029024"/>
                  <a:pt x="1444816" y="5956473"/>
                  <a:pt x="1424688" y="5010443"/>
                </a:cubicBezTo>
                <a:cubicBezTo>
                  <a:pt x="1404560" y="4064413"/>
                  <a:pt x="1602968" y="1827296"/>
                  <a:pt x="1476447" y="1887681"/>
                </a:cubicBezTo>
                <a:cubicBezTo>
                  <a:pt x="1349926" y="1948066"/>
                  <a:pt x="582175" y="5686179"/>
                  <a:pt x="665564" y="5372753"/>
                </a:cubicBezTo>
                <a:cubicBezTo>
                  <a:pt x="748953" y="5059327"/>
                  <a:pt x="1821503" y="-220039"/>
                  <a:pt x="1976779" y="712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フリーフォーム 310">
            <a:extLst>
              <a:ext uri="{FF2B5EF4-FFF2-40B4-BE49-F238E27FC236}">
                <a16:creationId xmlns:a16="http://schemas.microsoft.com/office/drawing/2014/main" id="{8A33CD9D-385B-0E5C-9A27-96A476198272}"/>
              </a:ext>
            </a:extLst>
          </p:cNvPr>
          <p:cNvSpPr/>
          <p:nvPr/>
        </p:nvSpPr>
        <p:spPr>
          <a:xfrm>
            <a:off x="-207034" y="205894"/>
            <a:ext cx="14117405" cy="173668"/>
          </a:xfrm>
          <a:custGeom>
            <a:avLst/>
            <a:gdLst>
              <a:gd name="connsiteX0" fmla="*/ 0 w 14117405"/>
              <a:gd name="connsiteY0" fmla="*/ 87404 h 173668"/>
              <a:gd name="connsiteX1" fmla="*/ 13405449 w 14117405"/>
              <a:gd name="connsiteY1" fmla="*/ 1140 h 173668"/>
              <a:gd name="connsiteX2" fmla="*/ 12387532 w 14117405"/>
              <a:gd name="connsiteY2" fmla="*/ 35646 h 173668"/>
              <a:gd name="connsiteX3" fmla="*/ 8453887 w 14117405"/>
              <a:gd name="connsiteY3" fmla="*/ 173668 h 173668"/>
              <a:gd name="connsiteX4" fmla="*/ 12094234 w 14117405"/>
              <a:gd name="connsiteY4" fmla="*/ 18393 h 173668"/>
              <a:gd name="connsiteX5" fmla="*/ 4727276 w 14117405"/>
              <a:gd name="connsiteY5" fmla="*/ 18393 h 173668"/>
              <a:gd name="connsiteX6" fmla="*/ 0 w 14117405"/>
              <a:gd name="connsiteY6" fmla="*/ 87404 h 17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17405" h="173668">
                <a:moveTo>
                  <a:pt x="0" y="87404"/>
                </a:moveTo>
                <a:lnTo>
                  <a:pt x="13405449" y="1140"/>
                </a:lnTo>
                <a:cubicBezTo>
                  <a:pt x="15470038" y="-7486"/>
                  <a:pt x="12387532" y="35646"/>
                  <a:pt x="12387532" y="35646"/>
                </a:cubicBezTo>
                <a:lnTo>
                  <a:pt x="8453887" y="173668"/>
                </a:lnTo>
                <a:cubicBezTo>
                  <a:pt x="8405004" y="170793"/>
                  <a:pt x="12715336" y="44272"/>
                  <a:pt x="12094234" y="18393"/>
                </a:cubicBezTo>
                <a:cubicBezTo>
                  <a:pt x="11473132" y="-7486"/>
                  <a:pt x="4727276" y="18393"/>
                  <a:pt x="4727276" y="18393"/>
                </a:cubicBezTo>
                <a:lnTo>
                  <a:pt x="0" y="87404"/>
                </a:lnTo>
                <a:close/>
              </a:path>
            </a:pathLst>
          </a:custGeom>
          <a:solidFill>
            <a:srgbClr val="FF2F9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" name="フリーフォーム 311">
            <a:extLst>
              <a:ext uri="{FF2B5EF4-FFF2-40B4-BE49-F238E27FC236}">
                <a16:creationId xmlns:a16="http://schemas.microsoft.com/office/drawing/2014/main" id="{CD95D5F0-044B-02E6-35E7-0E17C963E430}"/>
              </a:ext>
            </a:extLst>
          </p:cNvPr>
          <p:cNvSpPr/>
          <p:nvPr/>
        </p:nvSpPr>
        <p:spPr>
          <a:xfrm>
            <a:off x="1233627" y="-572116"/>
            <a:ext cx="991840" cy="10865627"/>
          </a:xfrm>
          <a:custGeom>
            <a:avLst/>
            <a:gdLst>
              <a:gd name="connsiteX0" fmla="*/ 905724 w 991840"/>
              <a:gd name="connsiteY0" fmla="*/ 692886 h 10865627"/>
              <a:gd name="connsiteX1" fmla="*/ 922977 w 991840"/>
              <a:gd name="connsiteY1" fmla="*/ 761897 h 10865627"/>
              <a:gd name="connsiteX2" fmla="*/ 77588 w 991840"/>
              <a:gd name="connsiteY2" fmla="*/ 9957656 h 10865627"/>
              <a:gd name="connsiteX3" fmla="*/ 94841 w 991840"/>
              <a:gd name="connsiteY3" fmla="*/ 9733369 h 10865627"/>
              <a:gd name="connsiteX4" fmla="*/ 577920 w 991840"/>
              <a:gd name="connsiteY4" fmla="*/ 2935754 h 10865627"/>
              <a:gd name="connsiteX5" fmla="*/ 146599 w 991840"/>
              <a:gd name="connsiteY5" fmla="*/ 7386984 h 10865627"/>
              <a:gd name="connsiteX6" fmla="*/ 629679 w 991840"/>
              <a:gd name="connsiteY6" fmla="*/ 1866078 h 10865627"/>
              <a:gd name="connsiteX7" fmla="*/ 612426 w 991840"/>
              <a:gd name="connsiteY7" fmla="*/ 2159376 h 10865627"/>
              <a:gd name="connsiteX8" fmla="*/ 905724 w 991840"/>
              <a:gd name="connsiteY8" fmla="*/ 692886 h 10865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1840" h="10865627">
                <a:moveTo>
                  <a:pt x="905724" y="692886"/>
                </a:moveTo>
                <a:cubicBezTo>
                  <a:pt x="957482" y="459973"/>
                  <a:pt x="1061000" y="-782231"/>
                  <a:pt x="922977" y="761897"/>
                </a:cubicBezTo>
                <a:cubicBezTo>
                  <a:pt x="784954" y="2306025"/>
                  <a:pt x="215611" y="8462411"/>
                  <a:pt x="77588" y="9957656"/>
                </a:cubicBezTo>
                <a:cubicBezTo>
                  <a:pt x="-60435" y="11452901"/>
                  <a:pt x="11452" y="10903686"/>
                  <a:pt x="94841" y="9733369"/>
                </a:cubicBezTo>
                <a:cubicBezTo>
                  <a:pt x="178230" y="8563052"/>
                  <a:pt x="569294" y="3326818"/>
                  <a:pt x="577920" y="2935754"/>
                </a:cubicBezTo>
                <a:cubicBezTo>
                  <a:pt x="586546" y="2544690"/>
                  <a:pt x="137972" y="7565263"/>
                  <a:pt x="146599" y="7386984"/>
                </a:cubicBezTo>
                <a:cubicBezTo>
                  <a:pt x="155225" y="7208705"/>
                  <a:pt x="552041" y="2737346"/>
                  <a:pt x="629679" y="1866078"/>
                </a:cubicBezTo>
                <a:cubicBezTo>
                  <a:pt x="707317" y="994810"/>
                  <a:pt x="569294" y="2354908"/>
                  <a:pt x="612426" y="2159376"/>
                </a:cubicBezTo>
                <a:cubicBezTo>
                  <a:pt x="655558" y="1963844"/>
                  <a:pt x="853966" y="925799"/>
                  <a:pt x="905724" y="692886"/>
                </a:cubicBezTo>
                <a:close/>
              </a:path>
            </a:pathLst>
          </a:custGeom>
          <a:solidFill>
            <a:srgbClr val="FF2F9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フリーフォーム 312">
            <a:extLst>
              <a:ext uri="{FF2B5EF4-FFF2-40B4-BE49-F238E27FC236}">
                <a16:creationId xmlns:a16="http://schemas.microsoft.com/office/drawing/2014/main" id="{EEF38151-62B3-9A3A-5646-681E33704DC2}"/>
              </a:ext>
            </a:extLst>
          </p:cNvPr>
          <p:cNvSpPr/>
          <p:nvPr/>
        </p:nvSpPr>
        <p:spPr>
          <a:xfrm>
            <a:off x="10863508" y="34181"/>
            <a:ext cx="1575712" cy="10439951"/>
          </a:xfrm>
          <a:custGeom>
            <a:avLst/>
            <a:gdLst>
              <a:gd name="connsiteX0" fmla="*/ 5775 w 1575712"/>
              <a:gd name="connsiteY0" fmla="*/ 34830 h 10439951"/>
              <a:gd name="connsiteX1" fmla="*/ 1437760 w 1575712"/>
              <a:gd name="connsiteY1" fmla="*/ 9506634 h 10439951"/>
              <a:gd name="connsiteX2" fmla="*/ 1368749 w 1575712"/>
              <a:gd name="connsiteY2" fmla="*/ 9316853 h 10439951"/>
              <a:gd name="connsiteX3" fmla="*/ 109292 w 1575712"/>
              <a:gd name="connsiteY3" fmla="*/ 2674513 h 10439951"/>
              <a:gd name="connsiteX4" fmla="*/ 902922 w 1575712"/>
              <a:gd name="connsiteY4" fmla="*/ 6176838 h 10439951"/>
              <a:gd name="connsiteX5" fmla="*/ 5775 w 1575712"/>
              <a:gd name="connsiteY5" fmla="*/ 34830 h 1043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5712" h="10439951">
                <a:moveTo>
                  <a:pt x="5775" y="34830"/>
                </a:moveTo>
                <a:cubicBezTo>
                  <a:pt x="94915" y="589796"/>
                  <a:pt x="1210598" y="7959630"/>
                  <a:pt x="1437760" y="9506634"/>
                </a:cubicBezTo>
                <a:cubicBezTo>
                  <a:pt x="1664922" y="11053638"/>
                  <a:pt x="1590160" y="10455540"/>
                  <a:pt x="1368749" y="9316853"/>
                </a:cubicBezTo>
                <a:cubicBezTo>
                  <a:pt x="1147338" y="8178166"/>
                  <a:pt x="186930" y="3197849"/>
                  <a:pt x="109292" y="2674513"/>
                </a:cubicBezTo>
                <a:cubicBezTo>
                  <a:pt x="31654" y="2151177"/>
                  <a:pt x="917299" y="6619661"/>
                  <a:pt x="902922" y="6176838"/>
                </a:cubicBezTo>
                <a:cubicBezTo>
                  <a:pt x="888545" y="5734015"/>
                  <a:pt x="-83365" y="-520136"/>
                  <a:pt x="5775" y="3483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フリーフォーム 313">
            <a:extLst>
              <a:ext uri="{FF2B5EF4-FFF2-40B4-BE49-F238E27FC236}">
                <a16:creationId xmlns:a16="http://schemas.microsoft.com/office/drawing/2014/main" id="{4BBD9416-6425-AEF8-BCF2-988DA8A1F604}"/>
              </a:ext>
            </a:extLst>
          </p:cNvPr>
          <p:cNvSpPr/>
          <p:nvPr/>
        </p:nvSpPr>
        <p:spPr>
          <a:xfrm>
            <a:off x="2260287" y="2570671"/>
            <a:ext cx="1142590" cy="5349134"/>
          </a:xfrm>
          <a:custGeom>
            <a:avLst/>
            <a:gdLst>
              <a:gd name="connsiteX0" fmla="*/ 17087 w 1142590"/>
              <a:gd name="connsiteY0" fmla="*/ 1 h 5349134"/>
              <a:gd name="connsiteX1" fmla="*/ 396649 w 1142590"/>
              <a:gd name="connsiteY1" fmla="*/ 4761782 h 5349134"/>
              <a:gd name="connsiteX2" fmla="*/ 396649 w 1142590"/>
              <a:gd name="connsiteY2" fmla="*/ 4416725 h 5349134"/>
              <a:gd name="connsiteX3" fmla="*/ 500166 w 1142590"/>
              <a:gd name="connsiteY3" fmla="*/ 1483744 h 5349134"/>
              <a:gd name="connsiteX4" fmla="*/ 500166 w 1142590"/>
              <a:gd name="connsiteY4" fmla="*/ 1673525 h 5349134"/>
              <a:gd name="connsiteX5" fmla="*/ 1052256 w 1142590"/>
              <a:gd name="connsiteY5" fmla="*/ 4951563 h 5349134"/>
              <a:gd name="connsiteX6" fmla="*/ 1035004 w 1142590"/>
              <a:gd name="connsiteY6" fmla="*/ 4744529 h 5349134"/>
              <a:gd name="connsiteX7" fmla="*/ 17087 w 1142590"/>
              <a:gd name="connsiteY7" fmla="*/ 1 h 534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2590" h="5349134">
                <a:moveTo>
                  <a:pt x="17087" y="1"/>
                </a:moveTo>
                <a:cubicBezTo>
                  <a:pt x="-89305" y="2876"/>
                  <a:pt x="333389" y="4025661"/>
                  <a:pt x="396649" y="4761782"/>
                </a:cubicBezTo>
                <a:cubicBezTo>
                  <a:pt x="459909" y="5497903"/>
                  <a:pt x="379396" y="4963065"/>
                  <a:pt x="396649" y="4416725"/>
                </a:cubicBezTo>
                <a:cubicBezTo>
                  <a:pt x="413902" y="3870385"/>
                  <a:pt x="482913" y="1940944"/>
                  <a:pt x="500166" y="1483744"/>
                </a:cubicBezTo>
                <a:cubicBezTo>
                  <a:pt x="517419" y="1026544"/>
                  <a:pt x="408151" y="1095555"/>
                  <a:pt x="500166" y="1673525"/>
                </a:cubicBezTo>
                <a:cubicBezTo>
                  <a:pt x="592181" y="2251495"/>
                  <a:pt x="963116" y="4439729"/>
                  <a:pt x="1052256" y="4951563"/>
                </a:cubicBezTo>
                <a:cubicBezTo>
                  <a:pt x="1141396" y="5463397"/>
                  <a:pt x="1207532" y="5566914"/>
                  <a:pt x="1035004" y="4744529"/>
                </a:cubicBezTo>
                <a:cubicBezTo>
                  <a:pt x="862476" y="3922144"/>
                  <a:pt x="123479" y="-2874"/>
                  <a:pt x="17087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フリーフォーム 314">
            <a:extLst>
              <a:ext uri="{FF2B5EF4-FFF2-40B4-BE49-F238E27FC236}">
                <a16:creationId xmlns:a16="http://schemas.microsoft.com/office/drawing/2014/main" id="{0BC4B74E-6BAC-6C5E-4997-803732DB3AAC}"/>
              </a:ext>
            </a:extLst>
          </p:cNvPr>
          <p:cNvSpPr/>
          <p:nvPr/>
        </p:nvSpPr>
        <p:spPr>
          <a:xfrm>
            <a:off x="1527957" y="8567068"/>
            <a:ext cx="2637853" cy="892451"/>
          </a:xfrm>
          <a:custGeom>
            <a:avLst/>
            <a:gdLst>
              <a:gd name="connsiteX0" fmla="*/ 7545 w 2637853"/>
              <a:gd name="connsiteY0" fmla="*/ 887483 h 892451"/>
              <a:gd name="connsiteX1" fmla="*/ 2543711 w 2637853"/>
              <a:gd name="connsiteY1" fmla="*/ 24841 h 892451"/>
              <a:gd name="connsiteX2" fmla="*/ 2026126 w 2637853"/>
              <a:gd name="connsiteY2" fmla="*/ 266381 h 892451"/>
              <a:gd name="connsiteX3" fmla="*/ 1370518 w 2637853"/>
              <a:gd name="connsiteY3" fmla="*/ 611438 h 892451"/>
              <a:gd name="connsiteX4" fmla="*/ 1750081 w 2637853"/>
              <a:gd name="connsiteY4" fmla="*/ 387151 h 892451"/>
              <a:gd name="connsiteX5" fmla="*/ 7545 w 2637853"/>
              <a:gd name="connsiteY5" fmla="*/ 887483 h 89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7853" h="892451">
                <a:moveTo>
                  <a:pt x="7545" y="887483"/>
                </a:moveTo>
                <a:cubicBezTo>
                  <a:pt x="139817" y="827098"/>
                  <a:pt x="2207281" y="128358"/>
                  <a:pt x="2543711" y="24841"/>
                </a:cubicBezTo>
                <a:cubicBezTo>
                  <a:pt x="2880141" y="-78676"/>
                  <a:pt x="2221658" y="168615"/>
                  <a:pt x="2026126" y="266381"/>
                </a:cubicBezTo>
                <a:cubicBezTo>
                  <a:pt x="1830594" y="364147"/>
                  <a:pt x="1416525" y="591310"/>
                  <a:pt x="1370518" y="611438"/>
                </a:cubicBezTo>
                <a:cubicBezTo>
                  <a:pt x="1324511" y="631566"/>
                  <a:pt x="1977243" y="335393"/>
                  <a:pt x="1750081" y="387151"/>
                </a:cubicBezTo>
                <a:cubicBezTo>
                  <a:pt x="1522919" y="438909"/>
                  <a:pt x="-124727" y="947868"/>
                  <a:pt x="7545" y="887483"/>
                </a:cubicBezTo>
                <a:close/>
              </a:path>
            </a:pathLst>
          </a:custGeom>
          <a:solidFill>
            <a:srgbClr val="FF2F9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フリーフォーム 315">
            <a:extLst>
              <a:ext uri="{FF2B5EF4-FFF2-40B4-BE49-F238E27FC236}">
                <a16:creationId xmlns:a16="http://schemas.microsoft.com/office/drawing/2014/main" id="{6B987B1E-474F-EF9C-1DEB-51BD8316309B}"/>
              </a:ext>
            </a:extLst>
          </p:cNvPr>
          <p:cNvSpPr/>
          <p:nvPr/>
        </p:nvSpPr>
        <p:spPr>
          <a:xfrm>
            <a:off x="684159" y="7944541"/>
            <a:ext cx="4180546" cy="1645083"/>
          </a:xfrm>
          <a:custGeom>
            <a:avLst/>
            <a:gdLst>
              <a:gd name="connsiteX0" fmla="*/ 57713 w 4180546"/>
              <a:gd name="connsiteY0" fmla="*/ 1613527 h 1645083"/>
              <a:gd name="connsiteX1" fmla="*/ 4146633 w 4180546"/>
              <a:gd name="connsiteY1" fmla="*/ 9014 h 1645083"/>
              <a:gd name="connsiteX2" fmla="*/ 1903766 w 4180546"/>
              <a:gd name="connsiteY2" fmla="*/ 992425 h 1645083"/>
              <a:gd name="connsiteX3" fmla="*/ 57713 w 4180546"/>
              <a:gd name="connsiteY3" fmla="*/ 1613527 h 1645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0546" h="1645083">
                <a:moveTo>
                  <a:pt x="57713" y="1613527"/>
                </a:moveTo>
                <a:cubicBezTo>
                  <a:pt x="431524" y="1449625"/>
                  <a:pt x="3838958" y="112531"/>
                  <a:pt x="4146633" y="9014"/>
                </a:cubicBezTo>
                <a:cubicBezTo>
                  <a:pt x="4454308" y="-94503"/>
                  <a:pt x="2585253" y="722131"/>
                  <a:pt x="1903766" y="992425"/>
                </a:cubicBezTo>
                <a:cubicBezTo>
                  <a:pt x="1222279" y="1262719"/>
                  <a:pt x="-316098" y="1777429"/>
                  <a:pt x="57713" y="1613527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" name="フリーフォーム 316">
            <a:extLst>
              <a:ext uri="{FF2B5EF4-FFF2-40B4-BE49-F238E27FC236}">
                <a16:creationId xmlns:a16="http://schemas.microsoft.com/office/drawing/2014/main" id="{AF6AABD6-9600-91E5-0608-D915912CCCD3}"/>
              </a:ext>
            </a:extLst>
          </p:cNvPr>
          <p:cNvSpPr/>
          <p:nvPr/>
        </p:nvSpPr>
        <p:spPr>
          <a:xfrm>
            <a:off x="10772156" y="374031"/>
            <a:ext cx="426120" cy="2469738"/>
          </a:xfrm>
          <a:custGeom>
            <a:avLst/>
            <a:gdLst>
              <a:gd name="connsiteX0" fmla="*/ 424931 w 426120"/>
              <a:gd name="connsiteY0" fmla="*/ 350588 h 2469738"/>
              <a:gd name="connsiteX1" fmla="*/ 217897 w 426120"/>
              <a:gd name="connsiteY1" fmla="*/ 1023448 h 2469738"/>
              <a:gd name="connsiteX2" fmla="*/ 131633 w 426120"/>
              <a:gd name="connsiteY2" fmla="*/ 2386422 h 2469738"/>
              <a:gd name="connsiteX3" fmla="*/ 148886 w 426120"/>
              <a:gd name="connsiteY3" fmla="*/ 2075871 h 2469738"/>
              <a:gd name="connsiteX4" fmla="*/ 28116 w 426120"/>
              <a:gd name="connsiteY4" fmla="*/ 74543 h 2469738"/>
              <a:gd name="connsiteX5" fmla="*/ 10863 w 426120"/>
              <a:gd name="connsiteY5" fmla="*/ 523116 h 2469738"/>
              <a:gd name="connsiteX6" fmla="*/ 166138 w 426120"/>
              <a:gd name="connsiteY6" fmla="*/ 1437516 h 2469738"/>
              <a:gd name="connsiteX7" fmla="*/ 131633 w 426120"/>
              <a:gd name="connsiteY7" fmla="*/ 1057954 h 2469738"/>
              <a:gd name="connsiteX8" fmla="*/ 114380 w 426120"/>
              <a:gd name="connsiteY8" fmla="*/ 833667 h 2469738"/>
              <a:gd name="connsiteX9" fmla="*/ 424931 w 426120"/>
              <a:gd name="connsiteY9" fmla="*/ 350588 h 246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6120" h="2469738">
                <a:moveTo>
                  <a:pt x="424931" y="350588"/>
                </a:moveTo>
                <a:cubicBezTo>
                  <a:pt x="442184" y="382218"/>
                  <a:pt x="266780" y="684142"/>
                  <a:pt x="217897" y="1023448"/>
                </a:cubicBezTo>
                <a:cubicBezTo>
                  <a:pt x="169014" y="1362754"/>
                  <a:pt x="143135" y="2211018"/>
                  <a:pt x="131633" y="2386422"/>
                </a:cubicBezTo>
                <a:cubicBezTo>
                  <a:pt x="120131" y="2561826"/>
                  <a:pt x="166139" y="2461184"/>
                  <a:pt x="148886" y="2075871"/>
                </a:cubicBezTo>
                <a:cubicBezTo>
                  <a:pt x="131633" y="1690558"/>
                  <a:pt x="51120" y="333335"/>
                  <a:pt x="28116" y="74543"/>
                </a:cubicBezTo>
                <a:cubicBezTo>
                  <a:pt x="5112" y="-184250"/>
                  <a:pt x="-12141" y="295954"/>
                  <a:pt x="10863" y="523116"/>
                </a:cubicBezTo>
                <a:cubicBezTo>
                  <a:pt x="33867" y="750278"/>
                  <a:pt x="146010" y="1348376"/>
                  <a:pt x="166138" y="1437516"/>
                </a:cubicBezTo>
                <a:cubicBezTo>
                  <a:pt x="186266" y="1526656"/>
                  <a:pt x="140259" y="1158596"/>
                  <a:pt x="131633" y="1057954"/>
                </a:cubicBezTo>
                <a:cubicBezTo>
                  <a:pt x="123007" y="957313"/>
                  <a:pt x="65497" y="948686"/>
                  <a:pt x="114380" y="833667"/>
                </a:cubicBezTo>
                <a:cubicBezTo>
                  <a:pt x="163263" y="718648"/>
                  <a:pt x="407678" y="318958"/>
                  <a:pt x="424931" y="350588"/>
                </a:cubicBezTo>
                <a:close/>
              </a:path>
            </a:pathLst>
          </a:custGeom>
          <a:solidFill>
            <a:srgbClr val="FF2F9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フリーフォーム 318">
            <a:extLst>
              <a:ext uri="{FF2B5EF4-FFF2-40B4-BE49-F238E27FC236}">
                <a16:creationId xmlns:a16="http://schemas.microsoft.com/office/drawing/2014/main" id="{6B552CCD-86EA-F4B9-B8F9-C42B73EAAFF2}"/>
              </a:ext>
            </a:extLst>
          </p:cNvPr>
          <p:cNvSpPr/>
          <p:nvPr/>
        </p:nvSpPr>
        <p:spPr>
          <a:xfrm>
            <a:off x="340285" y="350733"/>
            <a:ext cx="1543357" cy="8939701"/>
          </a:xfrm>
          <a:custGeom>
            <a:avLst/>
            <a:gdLst>
              <a:gd name="connsiteX0" fmla="*/ 1471262 w 1543357"/>
              <a:gd name="connsiteY0" fmla="*/ 235863 h 8939701"/>
              <a:gd name="connsiteX1" fmla="*/ 1471262 w 1543357"/>
              <a:gd name="connsiteY1" fmla="*/ 287622 h 8939701"/>
              <a:gd name="connsiteX2" fmla="*/ 1212470 w 1543357"/>
              <a:gd name="connsiteY2" fmla="*/ 1288286 h 8939701"/>
              <a:gd name="connsiteX3" fmla="*/ 677632 w 1543357"/>
              <a:gd name="connsiteY3" fmla="*/ 5032150 h 8939701"/>
              <a:gd name="connsiteX4" fmla="*/ 729390 w 1543357"/>
              <a:gd name="connsiteY4" fmla="*/ 4600829 h 8939701"/>
              <a:gd name="connsiteX5" fmla="*/ 781149 w 1543357"/>
              <a:gd name="connsiteY5" fmla="*/ 4307531 h 8939701"/>
              <a:gd name="connsiteX6" fmla="*/ 539609 w 1543357"/>
              <a:gd name="connsiteY6" fmla="*/ 8189418 h 8939701"/>
              <a:gd name="connsiteX7" fmla="*/ 574115 w 1543357"/>
              <a:gd name="connsiteY7" fmla="*/ 7999637 h 8939701"/>
              <a:gd name="connsiteX8" fmla="*/ 246311 w 1543357"/>
              <a:gd name="connsiteY8" fmla="*/ 4135003 h 8939701"/>
              <a:gd name="connsiteX9" fmla="*/ 73783 w 1543357"/>
              <a:gd name="connsiteY9" fmla="*/ 8776014 h 8939701"/>
              <a:gd name="connsiteX10" fmla="*/ 56530 w 1543357"/>
              <a:gd name="connsiteY10" fmla="*/ 7689086 h 8939701"/>
              <a:gd name="connsiteX11" fmla="*/ 91036 w 1543357"/>
              <a:gd name="connsiteY11" fmla="*/ 5705010 h 8939701"/>
              <a:gd name="connsiteX12" fmla="*/ 1160711 w 1543357"/>
              <a:gd name="connsiteY12" fmla="*/ 856965 h 8939701"/>
              <a:gd name="connsiteX13" fmla="*/ 401587 w 1543357"/>
              <a:gd name="connsiteY13" fmla="*/ 3220603 h 8939701"/>
              <a:gd name="connsiteX14" fmla="*/ 591368 w 1543357"/>
              <a:gd name="connsiteY14" fmla="*/ 2444225 h 8939701"/>
              <a:gd name="connsiteX15" fmla="*/ 1177964 w 1543357"/>
              <a:gd name="connsiteY15" fmla="*/ 391139 h 8939701"/>
              <a:gd name="connsiteX16" fmla="*/ 936424 w 1543357"/>
              <a:gd name="connsiteY16" fmla="*/ 1167516 h 8939701"/>
              <a:gd name="connsiteX17" fmla="*/ 487851 w 1543357"/>
              <a:gd name="connsiteY17" fmla="*/ 2772029 h 8939701"/>
              <a:gd name="connsiteX18" fmla="*/ 781149 w 1543357"/>
              <a:gd name="connsiteY18" fmla="*/ 1943893 h 8939701"/>
              <a:gd name="connsiteX19" fmla="*/ 1074447 w 1543357"/>
              <a:gd name="connsiteY19" fmla="*/ 4221267 h 8939701"/>
              <a:gd name="connsiteX20" fmla="*/ 936424 w 1543357"/>
              <a:gd name="connsiteY20" fmla="*/ 3600165 h 8939701"/>
              <a:gd name="connsiteX21" fmla="*/ 643126 w 1543357"/>
              <a:gd name="connsiteY21" fmla="*/ 3099833 h 8939701"/>
              <a:gd name="connsiteX22" fmla="*/ 1471262 w 1543357"/>
              <a:gd name="connsiteY22" fmla="*/ 235863 h 893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43357" h="8939701">
                <a:moveTo>
                  <a:pt x="1471262" y="235863"/>
                </a:moveTo>
                <a:cubicBezTo>
                  <a:pt x="1609285" y="-232839"/>
                  <a:pt x="1514394" y="112218"/>
                  <a:pt x="1471262" y="287622"/>
                </a:cubicBezTo>
                <a:cubicBezTo>
                  <a:pt x="1428130" y="463026"/>
                  <a:pt x="1344742" y="497531"/>
                  <a:pt x="1212470" y="1288286"/>
                </a:cubicBezTo>
                <a:cubicBezTo>
                  <a:pt x="1080198" y="2079041"/>
                  <a:pt x="758145" y="4480060"/>
                  <a:pt x="677632" y="5032150"/>
                </a:cubicBezTo>
                <a:cubicBezTo>
                  <a:pt x="597119" y="5584241"/>
                  <a:pt x="712137" y="4721599"/>
                  <a:pt x="729390" y="4600829"/>
                </a:cubicBezTo>
                <a:cubicBezTo>
                  <a:pt x="746643" y="4480059"/>
                  <a:pt x="812779" y="3709433"/>
                  <a:pt x="781149" y="4307531"/>
                </a:cubicBezTo>
                <a:cubicBezTo>
                  <a:pt x="749519" y="4905629"/>
                  <a:pt x="574115" y="7574067"/>
                  <a:pt x="539609" y="8189418"/>
                </a:cubicBezTo>
                <a:cubicBezTo>
                  <a:pt x="505103" y="8804769"/>
                  <a:pt x="622998" y="8675373"/>
                  <a:pt x="574115" y="7999637"/>
                </a:cubicBezTo>
                <a:cubicBezTo>
                  <a:pt x="525232" y="7323901"/>
                  <a:pt x="329700" y="4005607"/>
                  <a:pt x="246311" y="4135003"/>
                </a:cubicBezTo>
                <a:cubicBezTo>
                  <a:pt x="162922" y="4264399"/>
                  <a:pt x="105413" y="8183667"/>
                  <a:pt x="73783" y="8776014"/>
                </a:cubicBezTo>
                <a:cubicBezTo>
                  <a:pt x="42153" y="9368361"/>
                  <a:pt x="53654" y="8200920"/>
                  <a:pt x="56530" y="7689086"/>
                </a:cubicBezTo>
                <a:cubicBezTo>
                  <a:pt x="59405" y="7177252"/>
                  <a:pt x="-92994" y="6843697"/>
                  <a:pt x="91036" y="5705010"/>
                </a:cubicBezTo>
                <a:cubicBezTo>
                  <a:pt x="275066" y="4566323"/>
                  <a:pt x="1108953" y="1271033"/>
                  <a:pt x="1160711" y="856965"/>
                </a:cubicBezTo>
                <a:cubicBezTo>
                  <a:pt x="1212469" y="442897"/>
                  <a:pt x="496477" y="2956060"/>
                  <a:pt x="401587" y="3220603"/>
                </a:cubicBezTo>
                <a:cubicBezTo>
                  <a:pt x="306696" y="3485146"/>
                  <a:pt x="461972" y="2915802"/>
                  <a:pt x="591368" y="2444225"/>
                </a:cubicBezTo>
                <a:cubicBezTo>
                  <a:pt x="720764" y="1972648"/>
                  <a:pt x="1120455" y="603924"/>
                  <a:pt x="1177964" y="391139"/>
                </a:cubicBezTo>
                <a:cubicBezTo>
                  <a:pt x="1235473" y="178354"/>
                  <a:pt x="1051443" y="770701"/>
                  <a:pt x="936424" y="1167516"/>
                </a:cubicBezTo>
                <a:cubicBezTo>
                  <a:pt x="821405" y="1564331"/>
                  <a:pt x="513730" y="2642633"/>
                  <a:pt x="487851" y="2772029"/>
                </a:cubicBezTo>
                <a:cubicBezTo>
                  <a:pt x="461972" y="2901425"/>
                  <a:pt x="683383" y="1702353"/>
                  <a:pt x="781149" y="1943893"/>
                </a:cubicBezTo>
                <a:cubicBezTo>
                  <a:pt x="878915" y="2185433"/>
                  <a:pt x="1048568" y="3945222"/>
                  <a:pt x="1074447" y="4221267"/>
                </a:cubicBezTo>
                <a:cubicBezTo>
                  <a:pt x="1100326" y="4497312"/>
                  <a:pt x="1008311" y="3787071"/>
                  <a:pt x="936424" y="3600165"/>
                </a:cubicBezTo>
                <a:cubicBezTo>
                  <a:pt x="864537" y="3413259"/>
                  <a:pt x="548235" y="3663425"/>
                  <a:pt x="643126" y="3099833"/>
                </a:cubicBezTo>
                <a:cubicBezTo>
                  <a:pt x="738017" y="2536241"/>
                  <a:pt x="1333239" y="704565"/>
                  <a:pt x="1471262" y="23586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フリーフォーム 319">
            <a:extLst>
              <a:ext uri="{FF2B5EF4-FFF2-40B4-BE49-F238E27FC236}">
                <a16:creationId xmlns:a16="http://schemas.microsoft.com/office/drawing/2014/main" id="{E9D91D6E-2902-084A-9D72-B8DC940E9B4F}"/>
              </a:ext>
            </a:extLst>
          </p:cNvPr>
          <p:cNvSpPr/>
          <p:nvPr/>
        </p:nvSpPr>
        <p:spPr>
          <a:xfrm>
            <a:off x="896999" y="4277791"/>
            <a:ext cx="853837" cy="4893047"/>
          </a:xfrm>
          <a:custGeom>
            <a:avLst/>
            <a:gdLst>
              <a:gd name="connsiteX0" fmla="*/ 742020 w 853837"/>
              <a:gd name="connsiteY0" fmla="*/ 259703 h 4893047"/>
              <a:gd name="connsiteX1" fmla="*/ 69159 w 853837"/>
              <a:gd name="connsiteY1" fmla="*/ 4590164 h 4893047"/>
              <a:gd name="connsiteX2" fmla="*/ 103665 w 853837"/>
              <a:gd name="connsiteY2" fmla="*/ 4124337 h 4893047"/>
              <a:gd name="connsiteX3" fmla="*/ 793778 w 853837"/>
              <a:gd name="connsiteY3" fmla="*/ 880805 h 4893047"/>
              <a:gd name="connsiteX4" fmla="*/ 742020 w 853837"/>
              <a:gd name="connsiteY4" fmla="*/ 259703 h 4893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3837" h="4893047">
                <a:moveTo>
                  <a:pt x="742020" y="259703"/>
                </a:moveTo>
                <a:cubicBezTo>
                  <a:pt x="621250" y="877929"/>
                  <a:pt x="175551" y="3946058"/>
                  <a:pt x="69159" y="4590164"/>
                </a:cubicBezTo>
                <a:cubicBezTo>
                  <a:pt x="-37234" y="5234270"/>
                  <a:pt x="-17105" y="4742563"/>
                  <a:pt x="103665" y="4124337"/>
                </a:cubicBezTo>
                <a:cubicBezTo>
                  <a:pt x="224435" y="3506111"/>
                  <a:pt x="693137" y="1522035"/>
                  <a:pt x="793778" y="880805"/>
                </a:cubicBezTo>
                <a:cubicBezTo>
                  <a:pt x="894419" y="239575"/>
                  <a:pt x="862790" y="-358523"/>
                  <a:pt x="742020" y="25970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フリーフォーム 320">
            <a:extLst>
              <a:ext uri="{FF2B5EF4-FFF2-40B4-BE49-F238E27FC236}">
                <a16:creationId xmlns:a16="http://schemas.microsoft.com/office/drawing/2014/main" id="{9C81FD06-74FD-D9AF-64BA-CABF4F87E412}"/>
              </a:ext>
            </a:extLst>
          </p:cNvPr>
          <p:cNvSpPr/>
          <p:nvPr/>
        </p:nvSpPr>
        <p:spPr>
          <a:xfrm>
            <a:off x="213269" y="6826851"/>
            <a:ext cx="4597261" cy="1554445"/>
          </a:xfrm>
          <a:custGeom>
            <a:avLst/>
            <a:gdLst>
              <a:gd name="connsiteX0" fmla="*/ 235305 w 4597261"/>
              <a:gd name="connsiteY0" fmla="*/ 1143957 h 1554445"/>
              <a:gd name="connsiteX1" fmla="*/ 4393237 w 4597261"/>
              <a:gd name="connsiteY1" fmla="*/ 57028 h 1554445"/>
              <a:gd name="connsiteX2" fmla="*/ 3599606 w 4597261"/>
              <a:gd name="connsiteY2" fmla="*/ 298568 h 1554445"/>
              <a:gd name="connsiteX3" fmla="*/ 494097 w 4597261"/>
              <a:gd name="connsiteY3" fmla="*/ 1540772 h 1554445"/>
              <a:gd name="connsiteX4" fmla="*/ 1615531 w 4597261"/>
              <a:gd name="connsiteY4" fmla="*/ 971428 h 1554445"/>
              <a:gd name="connsiteX5" fmla="*/ 821901 w 4597261"/>
              <a:gd name="connsiteY5" fmla="*/ 1126704 h 1554445"/>
              <a:gd name="connsiteX6" fmla="*/ 1926082 w 4597261"/>
              <a:gd name="connsiteY6" fmla="*/ 919670 h 1554445"/>
              <a:gd name="connsiteX7" fmla="*/ 666625 w 4597261"/>
              <a:gd name="connsiteY7" fmla="*/ 1143957 h 1554445"/>
              <a:gd name="connsiteX8" fmla="*/ 235305 w 4597261"/>
              <a:gd name="connsiteY8" fmla="*/ 1143957 h 1554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7261" h="1554445">
                <a:moveTo>
                  <a:pt x="235305" y="1143957"/>
                </a:moveTo>
                <a:cubicBezTo>
                  <a:pt x="856407" y="962802"/>
                  <a:pt x="3832520" y="197926"/>
                  <a:pt x="4393237" y="57028"/>
                </a:cubicBezTo>
                <a:cubicBezTo>
                  <a:pt x="4953954" y="-83870"/>
                  <a:pt x="4249463" y="51277"/>
                  <a:pt x="3599606" y="298568"/>
                </a:cubicBezTo>
                <a:cubicBezTo>
                  <a:pt x="2949749" y="545859"/>
                  <a:pt x="824776" y="1428629"/>
                  <a:pt x="494097" y="1540772"/>
                </a:cubicBezTo>
                <a:cubicBezTo>
                  <a:pt x="163418" y="1652915"/>
                  <a:pt x="1560897" y="1040439"/>
                  <a:pt x="1615531" y="971428"/>
                </a:cubicBezTo>
                <a:cubicBezTo>
                  <a:pt x="1670165" y="902417"/>
                  <a:pt x="770143" y="1135330"/>
                  <a:pt x="821901" y="1126704"/>
                </a:cubicBezTo>
                <a:cubicBezTo>
                  <a:pt x="873659" y="1118078"/>
                  <a:pt x="1951961" y="916794"/>
                  <a:pt x="1926082" y="919670"/>
                </a:cubicBezTo>
                <a:cubicBezTo>
                  <a:pt x="1900203" y="922545"/>
                  <a:pt x="945546" y="1109451"/>
                  <a:pt x="666625" y="1143957"/>
                </a:cubicBezTo>
                <a:cubicBezTo>
                  <a:pt x="387704" y="1178463"/>
                  <a:pt x="-385797" y="1325112"/>
                  <a:pt x="235305" y="1143957"/>
                </a:cubicBezTo>
                <a:close/>
              </a:path>
            </a:pathLst>
          </a:custGeom>
          <a:solidFill>
            <a:srgbClr val="FF2F9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フリーフォーム 321">
            <a:extLst>
              <a:ext uri="{FF2B5EF4-FFF2-40B4-BE49-F238E27FC236}">
                <a16:creationId xmlns:a16="http://schemas.microsoft.com/office/drawing/2014/main" id="{77F1345E-CE13-EA0B-F0C9-6350AD0FC153}"/>
              </a:ext>
            </a:extLst>
          </p:cNvPr>
          <p:cNvSpPr/>
          <p:nvPr/>
        </p:nvSpPr>
        <p:spPr>
          <a:xfrm>
            <a:off x="8531716" y="7727271"/>
            <a:ext cx="4658289" cy="2262941"/>
          </a:xfrm>
          <a:custGeom>
            <a:avLst/>
            <a:gdLst>
              <a:gd name="connsiteX0" fmla="*/ 77446 w 4658289"/>
              <a:gd name="connsiteY0" fmla="*/ 19250 h 2262941"/>
              <a:gd name="connsiteX1" fmla="*/ 4373401 w 4658289"/>
              <a:gd name="connsiteY1" fmla="*/ 2141348 h 2262941"/>
              <a:gd name="connsiteX2" fmla="*/ 3890322 w 4658289"/>
              <a:gd name="connsiteY2" fmla="*/ 1865303 h 2262941"/>
              <a:gd name="connsiteX3" fmla="*/ 940088 w 4658289"/>
              <a:gd name="connsiteY3" fmla="*/ 709363 h 2262941"/>
              <a:gd name="connsiteX4" fmla="*/ 1561190 w 4658289"/>
              <a:gd name="connsiteY4" fmla="*/ 1071672 h 2262941"/>
              <a:gd name="connsiteX5" fmla="*/ 77446 w 4658289"/>
              <a:gd name="connsiteY5" fmla="*/ 19250 h 2262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8289" h="2262941">
                <a:moveTo>
                  <a:pt x="77446" y="19250"/>
                </a:moveTo>
                <a:cubicBezTo>
                  <a:pt x="546148" y="197529"/>
                  <a:pt x="3737922" y="1833673"/>
                  <a:pt x="4373401" y="2141348"/>
                </a:cubicBezTo>
                <a:cubicBezTo>
                  <a:pt x="5008880" y="2449023"/>
                  <a:pt x="4462541" y="2103967"/>
                  <a:pt x="3890322" y="1865303"/>
                </a:cubicBezTo>
                <a:cubicBezTo>
                  <a:pt x="3318103" y="1626639"/>
                  <a:pt x="1328277" y="841635"/>
                  <a:pt x="940088" y="709363"/>
                </a:cubicBezTo>
                <a:cubicBezTo>
                  <a:pt x="551899" y="577091"/>
                  <a:pt x="1707839" y="1186691"/>
                  <a:pt x="1561190" y="1071672"/>
                </a:cubicBezTo>
                <a:cubicBezTo>
                  <a:pt x="1414541" y="956653"/>
                  <a:pt x="-391256" y="-159029"/>
                  <a:pt x="77446" y="1925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 198">
            <a:extLst>
              <a:ext uri="{FF2B5EF4-FFF2-40B4-BE49-F238E27FC236}">
                <a16:creationId xmlns:a16="http://schemas.microsoft.com/office/drawing/2014/main" id="{448CF2AC-8C52-8C62-8D99-5725B05504ED}"/>
              </a:ext>
            </a:extLst>
          </p:cNvPr>
          <p:cNvSpPr/>
          <p:nvPr/>
        </p:nvSpPr>
        <p:spPr>
          <a:xfrm>
            <a:off x="4876773" y="4982571"/>
            <a:ext cx="85269" cy="468642"/>
          </a:xfrm>
          <a:custGeom>
            <a:avLst/>
            <a:gdLst>
              <a:gd name="connsiteX0" fmla="*/ 85087 w 85269"/>
              <a:gd name="connsiteY0" fmla="*/ 555 h 468642"/>
              <a:gd name="connsiteX1" fmla="*/ 63822 w 85269"/>
              <a:gd name="connsiteY1" fmla="*/ 284089 h 468642"/>
              <a:gd name="connsiteX2" fmla="*/ 70911 w 85269"/>
              <a:gd name="connsiteY2" fmla="*/ 468387 h 468642"/>
              <a:gd name="connsiteX3" fmla="*/ 56734 w 85269"/>
              <a:gd name="connsiteY3" fmla="*/ 319531 h 468642"/>
              <a:gd name="connsiteX4" fmla="*/ 27 w 85269"/>
              <a:gd name="connsiteY4" fmla="*/ 128145 h 468642"/>
              <a:gd name="connsiteX5" fmla="*/ 49646 w 85269"/>
              <a:gd name="connsiteY5" fmla="*/ 362062 h 468642"/>
              <a:gd name="connsiteX6" fmla="*/ 85087 w 85269"/>
              <a:gd name="connsiteY6" fmla="*/ 555 h 468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269" h="468642">
                <a:moveTo>
                  <a:pt x="85087" y="555"/>
                </a:moveTo>
                <a:cubicBezTo>
                  <a:pt x="87450" y="-12440"/>
                  <a:pt x="66185" y="206117"/>
                  <a:pt x="63822" y="284089"/>
                </a:cubicBezTo>
                <a:cubicBezTo>
                  <a:pt x="61459" y="362061"/>
                  <a:pt x="72092" y="462480"/>
                  <a:pt x="70911" y="468387"/>
                </a:cubicBezTo>
                <a:cubicBezTo>
                  <a:pt x="69730" y="474294"/>
                  <a:pt x="68548" y="376238"/>
                  <a:pt x="56734" y="319531"/>
                </a:cubicBezTo>
                <a:cubicBezTo>
                  <a:pt x="44920" y="262824"/>
                  <a:pt x="1208" y="121057"/>
                  <a:pt x="27" y="128145"/>
                </a:cubicBezTo>
                <a:cubicBezTo>
                  <a:pt x="-1154" y="135234"/>
                  <a:pt x="36651" y="377420"/>
                  <a:pt x="49646" y="362062"/>
                </a:cubicBezTo>
                <a:cubicBezTo>
                  <a:pt x="62641" y="346704"/>
                  <a:pt x="82724" y="13550"/>
                  <a:pt x="85087" y="555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 224">
            <a:extLst>
              <a:ext uri="{FF2B5EF4-FFF2-40B4-BE49-F238E27FC236}">
                <a16:creationId xmlns:a16="http://schemas.microsoft.com/office/drawing/2014/main" id="{1477B289-FDAE-0A80-F7B1-A6610FE52903}"/>
              </a:ext>
            </a:extLst>
          </p:cNvPr>
          <p:cNvSpPr/>
          <p:nvPr/>
        </p:nvSpPr>
        <p:spPr>
          <a:xfrm>
            <a:off x="7931853" y="4622714"/>
            <a:ext cx="330308" cy="587326"/>
          </a:xfrm>
          <a:custGeom>
            <a:avLst/>
            <a:gdLst>
              <a:gd name="connsiteX0" fmla="*/ 28389 w 330308"/>
              <a:gd name="connsiteY0" fmla="*/ 5993 h 587326"/>
              <a:gd name="connsiteX1" fmla="*/ 212687 w 330308"/>
              <a:gd name="connsiteY1" fmla="*/ 388765 h 587326"/>
              <a:gd name="connsiteX2" fmla="*/ 163068 w 330308"/>
              <a:gd name="connsiteY2" fmla="*/ 587239 h 587326"/>
              <a:gd name="connsiteX3" fmla="*/ 304835 w 330308"/>
              <a:gd name="connsiteY3" fmla="*/ 367500 h 587326"/>
              <a:gd name="connsiteX4" fmla="*/ 326100 w 330308"/>
              <a:gd name="connsiteY4" fmla="*/ 346235 h 587326"/>
              <a:gd name="connsiteX5" fmla="*/ 255217 w 330308"/>
              <a:gd name="connsiteY5" fmla="*/ 154849 h 587326"/>
              <a:gd name="connsiteX6" fmla="*/ 269394 w 330308"/>
              <a:gd name="connsiteY6" fmla="*/ 431295 h 587326"/>
              <a:gd name="connsiteX7" fmla="*/ 191421 w 330308"/>
              <a:gd name="connsiteY7" fmla="*/ 296616 h 587326"/>
              <a:gd name="connsiteX8" fmla="*/ 219775 w 330308"/>
              <a:gd name="connsiteY8" fmla="*/ 218644 h 587326"/>
              <a:gd name="connsiteX9" fmla="*/ 241040 w 330308"/>
              <a:gd name="connsiteY9" fmla="*/ 310793 h 587326"/>
              <a:gd name="connsiteX10" fmla="*/ 134714 w 330308"/>
              <a:gd name="connsiteY10" fmla="*/ 183202 h 587326"/>
              <a:gd name="connsiteX11" fmla="*/ 35 w 330308"/>
              <a:gd name="connsiteY11" fmla="*/ 183202 h 587326"/>
              <a:gd name="connsiteX12" fmla="*/ 120538 w 330308"/>
              <a:gd name="connsiteY12" fmla="*/ 154849 h 587326"/>
              <a:gd name="connsiteX13" fmla="*/ 28389 w 330308"/>
              <a:gd name="connsiteY13" fmla="*/ 5993 h 58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0308" h="587326">
                <a:moveTo>
                  <a:pt x="28389" y="5993"/>
                </a:moveTo>
                <a:cubicBezTo>
                  <a:pt x="43747" y="44979"/>
                  <a:pt x="190241" y="291891"/>
                  <a:pt x="212687" y="388765"/>
                </a:cubicBezTo>
                <a:cubicBezTo>
                  <a:pt x="235133" y="485639"/>
                  <a:pt x="147710" y="590783"/>
                  <a:pt x="163068" y="587239"/>
                </a:cubicBezTo>
                <a:cubicBezTo>
                  <a:pt x="178426" y="583695"/>
                  <a:pt x="277663" y="407667"/>
                  <a:pt x="304835" y="367500"/>
                </a:cubicBezTo>
                <a:cubicBezTo>
                  <a:pt x="332007" y="327333"/>
                  <a:pt x="334370" y="381677"/>
                  <a:pt x="326100" y="346235"/>
                </a:cubicBezTo>
                <a:cubicBezTo>
                  <a:pt x="317830" y="310793"/>
                  <a:pt x="264668" y="140672"/>
                  <a:pt x="255217" y="154849"/>
                </a:cubicBezTo>
                <a:cubicBezTo>
                  <a:pt x="245766" y="169026"/>
                  <a:pt x="280027" y="407667"/>
                  <a:pt x="269394" y="431295"/>
                </a:cubicBezTo>
                <a:cubicBezTo>
                  <a:pt x="258761" y="454923"/>
                  <a:pt x="199691" y="332058"/>
                  <a:pt x="191421" y="296616"/>
                </a:cubicBezTo>
                <a:cubicBezTo>
                  <a:pt x="183151" y="261174"/>
                  <a:pt x="211505" y="216281"/>
                  <a:pt x="219775" y="218644"/>
                </a:cubicBezTo>
                <a:cubicBezTo>
                  <a:pt x="228045" y="221007"/>
                  <a:pt x="255217" y="316700"/>
                  <a:pt x="241040" y="310793"/>
                </a:cubicBezTo>
                <a:cubicBezTo>
                  <a:pt x="226863" y="304886"/>
                  <a:pt x="174882" y="204467"/>
                  <a:pt x="134714" y="183202"/>
                </a:cubicBezTo>
                <a:cubicBezTo>
                  <a:pt x="94547" y="161937"/>
                  <a:pt x="2398" y="187928"/>
                  <a:pt x="35" y="183202"/>
                </a:cubicBezTo>
                <a:cubicBezTo>
                  <a:pt x="-2328" y="178477"/>
                  <a:pt x="113450" y="179658"/>
                  <a:pt x="120538" y="154849"/>
                </a:cubicBezTo>
                <a:cubicBezTo>
                  <a:pt x="127626" y="130040"/>
                  <a:pt x="13031" y="-32993"/>
                  <a:pt x="28389" y="5993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 270">
            <a:extLst>
              <a:ext uri="{FF2B5EF4-FFF2-40B4-BE49-F238E27FC236}">
                <a16:creationId xmlns:a16="http://schemas.microsoft.com/office/drawing/2014/main" id="{F4120761-6120-A833-2A1E-4BF09D4AE99F}"/>
              </a:ext>
            </a:extLst>
          </p:cNvPr>
          <p:cNvSpPr/>
          <p:nvPr/>
        </p:nvSpPr>
        <p:spPr>
          <a:xfrm>
            <a:off x="4798672" y="5018562"/>
            <a:ext cx="227252" cy="522748"/>
          </a:xfrm>
          <a:custGeom>
            <a:avLst/>
            <a:gdLst>
              <a:gd name="connsiteX0" fmla="*/ 134835 w 227252"/>
              <a:gd name="connsiteY0" fmla="*/ 5 h 522748"/>
              <a:gd name="connsiteX1" fmla="*/ 141923 w 227252"/>
              <a:gd name="connsiteY1" fmla="*/ 219745 h 522748"/>
              <a:gd name="connsiteX2" fmla="*/ 198630 w 227252"/>
              <a:gd name="connsiteY2" fmla="*/ 510368 h 522748"/>
              <a:gd name="connsiteX3" fmla="*/ 149012 w 227252"/>
              <a:gd name="connsiteY3" fmla="*/ 446573 h 522748"/>
              <a:gd name="connsiteX4" fmla="*/ 156 w 227252"/>
              <a:gd name="connsiteY4" fmla="*/ 241010 h 522748"/>
              <a:gd name="connsiteX5" fmla="*/ 120658 w 227252"/>
              <a:gd name="connsiteY5" fmla="*/ 368601 h 522748"/>
              <a:gd name="connsiteX6" fmla="*/ 127747 w 227252"/>
              <a:gd name="connsiteY6" fmla="*/ 432396 h 522748"/>
              <a:gd name="connsiteX7" fmla="*/ 226984 w 227252"/>
              <a:gd name="connsiteY7" fmla="*/ 170126 h 522748"/>
              <a:gd name="connsiteX8" fmla="*/ 156100 w 227252"/>
              <a:gd name="connsiteY8" fmla="*/ 212657 h 522748"/>
              <a:gd name="connsiteX9" fmla="*/ 134835 w 227252"/>
              <a:gd name="connsiteY9" fmla="*/ 5 h 52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7252" h="522748">
                <a:moveTo>
                  <a:pt x="134835" y="5"/>
                </a:moveTo>
                <a:cubicBezTo>
                  <a:pt x="132472" y="1186"/>
                  <a:pt x="131291" y="134685"/>
                  <a:pt x="141923" y="219745"/>
                </a:cubicBezTo>
                <a:cubicBezTo>
                  <a:pt x="152555" y="304805"/>
                  <a:pt x="197449" y="472563"/>
                  <a:pt x="198630" y="510368"/>
                </a:cubicBezTo>
                <a:cubicBezTo>
                  <a:pt x="199811" y="548173"/>
                  <a:pt x="182091" y="491466"/>
                  <a:pt x="149012" y="446573"/>
                </a:cubicBezTo>
                <a:cubicBezTo>
                  <a:pt x="115933" y="401680"/>
                  <a:pt x="4882" y="254005"/>
                  <a:pt x="156" y="241010"/>
                </a:cubicBezTo>
                <a:cubicBezTo>
                  <a:pt x="-4570" y="228015"/>
                  <a:pt x="99393" y="336703"/>
                  <a:pt x="120658" y="368601"/>
                </a:cubicBezTo>
                <a:cubicBezTo>
                  <a:pt x="141923" y="400499"/>
                  <a:pt x="110026" y="465475"/>
                  <a:pt x="127747" y="432396"/>
                </a:cubicBezTo>
                <a:cubicBezTo>
                  <a:pt x="145468" y="399317"/>
                  <a:pt x="222259" y="206749"/>
                  <a:pt x="226984" y="170126"/>
                </a:cubicBezTo>
                <a:cubicBezTo>
                  <a:pt x="231709" y="133503"/>
                  <a:pt x="172639" y="235103"/>
                  <a:pt x="156100" y="212657"/>
                </a:cubicBezTo>
                <a:cubicBezTo>
                  <a:pt x="139561" y="190211"/>
                  <a:pt x="137198" y="-1176"/>
                  <a:pt x="134835" y="5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フリーフォーム 271">
            <a:extLst>
              <a:ext uri="{FF2B5EF4-FFF2-40B4-BE49-F238E27FC236}">
                <a16:creationId xmlns:a16="http://schemas.microsoft.com/office/drawing/2014/main" id="{7429DA3E-11AE-0B08-73A3-10DFB34BBB7A}"/>
              </a:ext>
            </a:extLst>
          </p:cNvPr>
          <p:cNvSpPr/>
          <p:nvPr/>
        </p:nvSpPr>
        <p:spPr>
          <a:xfrm>
            <a:off x="5747727" y="7150077"/>
            <a:ext cx="1361102" cy="238865"/>
          </a:xfrm>
          <a:custGeom>
            <a:avLst/>
            <a:gdLst>
              <a:gd name="connsiteX0" fmla="*/ 33948 w 1361102"/>
              <a:gd name="connsiteY0" fmla="*/ 171473 h 238865"/>
              <a:gd name="connsiteX1" fmla="*/ 875323 w 1361102"/>
              <a:gd name="connsiteY1" fmla="*/ 31773 h 238865"/>
              <a:gd name="connsiteX2" fmla="*/ 716573 w 1361102"/>
              <a:gd name="connsiteY2" fmla="*/ 101623 h 238865"/>
              <a:gd name="connsiteX3" fmla="*/ 1100748 w 1361102"/>
              <a:gd name="connsiteY3" fmla="*/ 23 h 238865"/>
              <a:gd name="connsiteX4" fmla="*/ 922948 w 1361102"/>
              <a:gd name="connsiteY4" fmla="*/ 92098 h 238865"/>
              <a:gd name="connsiteX5" fmla="*/ 1361098 w 1361102"/>
              <a:gd name="connsiteY5" fmla="*/ 92098 h 238865"/>
              <a:gd name="connsiteX6" fmla="*/ 913423 w 1361102"/>
              <a:gd name="connsiteY6" fmla="*/ 168298 h 238865"/>
              <a:gd name="connsiteX7" fmla="*/ 262548 w 1361102"/>
              <a:gd name="connsiteY7" fmla="*/ 238148 h 238865"/>
              <a:gd name="connsiteX8" fmla="*/ 421298 w 1361102"/>
              <a:gd name="connsiteY8" fmla="*/ 203223 h 238865"/>
              <a:gd name="connsiteX9" fmla="*/ 186348 w 1361102"/>
              <a:gd name="connsiteY9" fmla="*/ 180998 h 238865"/>
              <a:gd name="connsiteX10" fmla="*/ 33948 w 1361102"/>
              <a:gd name="connsiteY10" fmla="*/ 171473 h 23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1102" h="238865">
                <a:moveTo>
                  <a:pt x="33948" y="171473"/>
                </a:moveTo>
                <a:cubicBezTo>
                  <a:pt x="148777" y="146602"/>
                  <a:pt x="761552" y="43415"/>
                  <a:pt x="875323" y="31773"/>
                </a:cubicBezTo>
                <a:cubicBezTo>
                  <a:pt x="989094" y="20131"/>
                  <a:pt x="679002" y="106915"/>
                  <a:pt x="716573" y="101623"/>
                </a:cubicBezTo>
                <a:cubicBezTo>
                  <a:pt x="754144" y="96331"/>
                  <a:pt x="1066352" y="1610"/>
                  <a:pt x="1100748" y="23"/>
                </a:cubicBezTo>
                <a:cubicBezTo>
                  <a:pt x="1135144" y="-1565"/>
                  <a:pt x="879556" y="76752"/>
                  <a:pt x="922948" y="92098"/>
                </a:cubicBezTo>
                <a:cubicBezTo>
                  <a:pt x="966340" y="107444"/>
                  <a:pt x="1362685" y="79398"/>
                  <a:pt x="1361098" y="92098"/>
                </a:cubicBezTo>
                <a:cubicBezTo>
                  <a:pt x="1359511" y="104798"/>
                  <a:pt x="1096515" y="143956"/>
                  <a:pt x="913423" y="168298"/>
                </a:cubicBezTo>
                <a:cubicBezTo>
                  <a:pt x="730331" y="192640"/>
                  <a:pt x="344569" y="232327"/>
                  <a:pt x="262548" y="238148"/>
                </a:cubicBezTo>
                <a:cubicBezTo>
                  <a:pt x="180527" y="243969"/>
                  <a:pt x="433998" y="212748"/>
                  <a:pt x="421298" y="203223"/>
                </a:cubicBezTo>
                <a:cubicBezTo>
                  <a:pt x="408598" y="193698"/>
                  <a:pt x="245085" y="187877"/>
                  <a:pt x="186348" y="180998"/>
                </a:cubicBezTo>
                <a:cubicBezTo>
                  <a:pt x="127611" y="174119"/>
                  <a:pt x="-80881" y="196344"/>
                  <a:pt x="33948" y="17147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 272">
            <a:extLst>
              <a:ext uri="{FF2B5EF4-FFF2-40B4-BE49-F238E27FC236}">
                <a16:creationId xmlns:a16="http://schemas.microsoft.com/office/drawing/2014/main" id="{2C481A21-862E-21AD-2686-3FD1AF2FEB63}"/>
              </a:ext>
            </a:extLst>
          </p:cNvPr>
          <p:cNvSpPr/>
          <p:nvPr/>
        </p:nvSpPr>
        <p:spPr>
          <a:xfrm>
            <a:off x="6162065" y="7160355"/>
            <a:ext cx="1435523" cy="302536"/>
          </a:xfrm>
          <a:custGeom>
            <a:avLst/>
            <a:gdLst>
              <a:gd name="connsiteX0" fmla="*/ 3411 w 1435523"/>
              <a:gd name="connsiteY0" fmla="*/ 148121 h 302536"/>
              <a:gd name="connsiteX1" fmla="*/ 722829 w 1435523"/>
              <a:gd name="connsiteY1" fmla="*/ 13651 h 302536"/>
              <a:gd name="connsiteX2" fmla="*/ 642147 w 1435523"/>
              <a:gd name="connsiteY2" fmla="*/ 13651 h 302536"/>
              <a:gd name="connsiteX3" fmla="*/ 1186753 w 1435523"/>
              <a:gd name="connsiteY3" fmla="*/ 94333 h 302536"/>
              <a:gd name="connsiteX4" fmla="*/ 1435523 w 1435523"/>
              <a:gd name="connsiteY4" fmla="*/ 94333 h 302536"/>
              <a:gd name="connsiteX5" fmla="*/ 1106070 w 1435523"/>
              <a:gd name="connsiteY5" fmla="*/ 94333 h 302536"/>
              <a:gd name="connsiteX6" fmla="*/ 205117 w 1435523"/>
              <a:gd name="connsiteY6" fmla="*/ 296039 h 302536"/>
              <a:gd name="connsiteX7" fmla="*/ 440441 w 1435523"/>
              <a:gd name="connsiteY7" fmla="*/ 242251 h 302536"/>
              <a:gd name="connsiteX8" fmla="*/ 3411 w 1435523"/>
              <a:gd name="connsiteY8" fmla="*/ 148121 h 302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5523" h="302536">
                <a:moveTo>
                  <a:pt x="3411" y="148121"/>
                </a:moveTo>
                <a:cubicBezTo>
                  <a:pt x="50476" y="110021"/>
                  <a:pt x="616373" y="36063"/>
                  <a:pt x="722829" y="13651"/>
                </a:cubicBezTo>
                <a:cubicBezTo>
                  <a:pt x="829285" y="-8761"/>
                  <a:pt x="564826" y="204"/>
                  <a:pt x="642147" y="13651"/>
                </a:cubicBezTo>
                <a:cubicBezTo>
                  <a:pt x="719468" y="27098"/>
                  <a:pt x="1054524" y="80886"/>
                  <a:pt x="1186753" y="94333"/>
                </a:cubicBezTo>
                <a:cubicBezTo>
                  <a:pt x="1318982" y="107780"/>
                  <a:pt x="1435523" y="94333"/>
                  <a:pt x="1435523" y="94333"/>
                </a:cubicBezTo>
                <a:cubicBezTo>
                  <a:pt x="1422076" y="94333"/>
                  <a:pt x="1311138" y="60715"/>
                  <a:pt x="1106070" y="94333"/>
                </a:cubicBezTo>
                <a:cubicBezTo>
                  <a:pt x="901002" y="127951"/>
                  <a:pt x="205117" y="296039"/>
                  <a:pt x="205117" y="296039"/>
                </a:cubicBezTo>
                <a:cubicBezTo>
                  <a:pt x="94179" y="320692"/>
                  <a:pt x="469576" y="269145"/>
                  <a:pt x="440441" y="242251"/>
                </a:cubicBezTo>
                <a:cubicBezTo>
                  <a:pt x="411306" y="215357"/>
                  <a:pt x="-43654" y="186221"/>
                  <a:pt x="3411" y="14812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フリーフォーム 285">
            <a:extLst>
              <a:ext uri="{FF2B5EF4-FFF2-40B4-BE49-F238E27FC236}">
                <a16:creationId xmlns:a16="http://schemas.microsoft.com/office/drawing/2014/main" id="{D3AD24AD-235E-FE69-294F-C54BFDE6C742}"/>
              </a:ext>
            </a:extLst>
          </p:cNvPr>
          <p:cNvSpPr/>
          <p:nvPr/>
        </p:nvSpPr>
        <p:spPr>
          <a:xfrm>
            <a:off x="6325514" y="7214224"/>
            <a:ext cx="1126857" cy="558423"/>
          </a:xfrm>
          <a:custGeom>
            <a:avLst/>
            <a:gdLst>
              <a:gd name="connsiteX0" fmla="*/ 1009857 w 1126857"/>
              <a:gd name="connsiteY0" fmla="*/ 123 h 558423"/>
              <a:gd name="connsiteX1" fmla="*/ 216480 w 1126857"/>
              <a:gd name="connsiteY1" fmla="*/ 228723 h 558423"/>
              <a:gd name="connsiteX2" fmla="*/ 371121 w 1126857"/>
              <a:gd name="connsiteY2" fmla="*/ 235447 h 558423"/>
              <a:gd name="connsiteX3" fmla="*/ 95457 w 1126857"/>
              <a:gd name="connsiteY3" fmla="*/ 416982 h 558423"/>
              <a:gd name="connsiteX4" fmla="*/ 290439 w 1126857"/>
              <a:gd name="connsiteY4" fmla="*/ 423705 h 558423"/>
              <a:gd name="connsiteX5" fmla="*/ 1327 w 1126857"/>
              <a:gd name="connsiteY5" fmla="*/ 558176 h 558423"/>
              <a:gd name="connsiteX6" fmla="*/ 431633 w 1126857"/>
              <a:gd name="connsiteY6" fmla="*/ 450600 h 558423"/>
              <a:gd name="connsiteX7" fmla="*/ 976239 w 1126857"/>
              <a:gd name="connsiteY7" fmla="*/ 228723 h 558423"/>
              <a:gd name="connsiteX8" fmla="*/ 445080 w 1126857"/>
              <a:gd name="connsiteY8" fmla="*/ 430429 h 558423"/>
              <a:gd name="connsiteX9" fmla="*/ 1124157 w 1126857"/>
              <a:gd name="connsiteY9" fmla="*/ 107700 h 558423"/>
              <a:gd name="connsiteX10" fmla="*/ 693851 w 1126857"/>
              <a:gd name="connsiteY10" fmla="*/ 195105 h 558423"/>
              <a:gd name="connsiteX11" fmla="*/ 1009857 w 1126857"/>
              <a:gd name="connsiteY11" fmla="*/ 123 h 55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6857" h="558423">
                <a:moveTo>
                  <a:pt x="1009857" y="123"/>
                </a:moveTo>
                <a:cubicBezTo>
                  <a:pt x="930295" y="5726"/>
                  <a:pt x="322936" y="189502"/>
                  <a:pt x="216480" y="228723"/>
                </a:cubicBezTo>
                <a:cubicBezTo>
                  <a:pt x="110024" y="267944"/>
                  <a:pt x="391291" y="204071"/>
                  <a:pt x="371121" y="235447"/>
                </a:cubicBezTo>
                <a:cubicBezTo>
                  <a:pt x="350951" y="266823"/>
                  <a:pt x="108904" y="385606"/>
                  <a:pt x="95457" y="416982"/>
                </a:cubicBezTo>
                <a:cubicBezTo>
                  <a:pt x="82010" y="448358"/>
                  <a:pt x="306127" y="400173"/>
                  <a:pt x="290439" y="423705"/>
                </a:cubicBezTo>
                <a:cubicBezTo>
                  <a:pt x="274751" y="447237"/>
                  <a:pt x="-22205" y="553694"/>
                  <a:pt x="1327" y="558176"/>
                </a:cubicBezTo>
                <a:cubicBezTo>
                  <a:pt x="24859" y="562659"/>
                  <a:pt x="269148" y="505509"/>
                  <a:pt x="431633" y="450600"/>
                </a:cubicBezTo>
                <a:cubicBezTo>
                  <a:pt x="594118" y="395691"/>
                  <a:pt x="973998" y="232085"/>
                  <a:pt x="976239" y="228723"/>
                </a:cubicBezTo>
                <a:cubicBezTo>
                  <a:pt x="978480" y="225361"/>
                  <a:pt x="420427" y="450599"/>
                  <a:pt x="445080" y="430429"/>
                </a:cubicBezTo>
                <a:cubicBezTo>
                  <a:pt x="469733" y="410259"/>
                  <a:pt x="1082695" y="146921"/>
                  <a:pt x="1124157" y="107700"/>
                </a:cubicBezTo>
                <a:cubicBezTo>
                  <a:pt x="1165619" y="68479"/>
                  <a:pt x="716263" y="208552"/>
                  <a:pt x="693851" y="195105"/>
                </a:cubicBezTo>
                <a:cubicBezTo>
                  <a:pt x="671439" y="181658"/>
                  <a:pt x="1089419" y="-5480"/>
                  <a:pt x="1009857" y="12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798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ファイト・クラブ』ブラピとヘレナが再会！ファン予想の「2人が避けた話題」って？ - フロントロウ ｜ グローカルなメディア">
            <a:extLst>
              <a:ext uri="{FF2B5EF4-FFF2-40B4-BE49-F238E27FC236}">
                <a16:creationId xmlns:a16="http://schemas.microsoft.com/office/drawing/2014/main" id="{2D2D4965-D8BB-4114-7AEC-6EF2CEEDA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3" y="-1"/>
            <a:ext cx="12854941" cy="960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989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156082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0</Words>
  <Application>Microsoft Macintosh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15</cp:revision>
  <dcterms:created xsi:type="dcterms:W3CDTF">2024-04-13T09:37:31Z</dcterms:created>
  <dcterms:modified xsi:type="dcterms:W3CDTF">2024-04-15T14:09:59Z</dcterms:modified>
</cp:coreProperties>
</file>